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66" r:id="rId2"/>
    <p:sldId id="268" r:id="rId3"/>
    <p:sldId id="269" r:id="rId4"/>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D4EB321-0E4E-43AC-9C09-A4357A31BAEC}" type="datetimeFigureOut">
              <a:rPr lang="ja-JP" altLang="en-US"/>
              <a:pPr>
                <a:defRPr/>
              </a:pPr>
              <a:t>2015/8/3</a:t>
            </a:fld>
            <a:endParaRPr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B139227-D522-4C43-B5F7-A665E4D728FE}" type="slidenum">
              <a:rPr lang="ja-JP" altLang="en-US"/>
              <a:pPr>
                <a:defRPr/>
              </a:pPr>
              <a:t>‹#›</a:t>
            </a:fld>
            <a:endParaRPr lang="ja-JP" altLang="en-US"/>
          </a:p>
        </p:txBody>
      </p:sp>
    </p:spTree>
    <p:extLst>
      <p:ext uri="{BB962C8B-B14F-4D97-AF65-F5344CB8AC3E}">
        <p14:creationId xmlns:p14="http://schemas.microsoft.com/office/powerpoint/2010/main" val="2906050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B17556-9A11-4F96-ADF4-42531B1DECAB}" type="slidenum">
              <a:rPr lang="ja-JP" altLang="en-US"/>
              <a:pPr fontAlgn="base">
                <a:spcBef>
                  <a:spcPct val="0"/>
                </a:spcBef>
                <a:spcAft>
                  <a:spcPct val="0"/>
                </a:spcAft>
                <a:defRPr/>
              </a:pPr>
              <a:t>1</a:t>
            </a:fld>
            <a:endParaRPr lang="ja-JP" altLang="en-US"/>
          </a:p>
        </p:txBody>
      </p:sp>
    </p:spTree>
    <p:extLst>
      <p:ext uri="{BB962C8B-B14F-4D97-AF65-F5344CB8AC3E}">
        <p14:creationId xmlns:p14="http://schemas.microsoft.com/office/powerpoint/2010/main" val="393830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B17556-9A11-4F96-ADF4-42531B1DECAB}" type="slidenum">
              <a:rPr lang="ja-JP" altLang="en-US"/>
              <a:pPr fontAlgn="base">
                <a:spcBef>
                  <a:spcPct val="0"/>
                </a:spcBef>
                <a:spcAft>
                  <a:spcPct val="0"/>
                </a:spcAft>
                <a:defRPr/>
              </a:pPr>
              <a:t>2</a:t>
            </a:fld>
            <a:endParaRPr lang="ja-JP" altLang="en-US"/>
          </a:p>
        </p:txBody>
      </p:sp>
    </p:spTree>
    <p:extLst>
      <p:ext uri="{BB962C8B-B14F-4D97-AF65-F5344CB8AC3E}">
        <p14:creationId xmlns:p14="http://schemas.microsoft.com/office/powerpoint/2010/main" val="264171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B17556-9A11-4F96-ADF4-42531B1DECAB}" type="slidenum">
              <a:rPr lang="ja-JP" altLang="en-US"/>
              <a:pPr fontAlgn="base">
                <a:spcBef>
                  <a:spcPct val="0"/>
                </a:spcBef>
                <a:spcAft>
                  <a:spcPct val="0"/>
                </a:spcAft>
                <a:defRPr/>
              </a:pPr>
              <a:t>3</a:t>
            </a:fld>
            <a:endParaRPr lang="ja-JP" altLang="en-US"/>
          </a:p>
        </p:txBody>
      </p:sp>
    </p:spTree>
    <p:extLst>
      <p:ext uri="{BB962C8B-B14F-4D97-AF65-F5344CB8AC3E}">
        <p14:creationId xmlns:p14="http://schemas.microsoft.com/office/powerpoint/2010/main" val="187170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pPr>
              <a:defRPr/>
            </a:pPr>
            <a:fld id="{5BCA4C5E-E087-444A-9E35-54B7916112D8}" type="datetimeFigureOut">
              <a:rPr lang="ja-JP" altLang="en-US" smtClean="0"/>
              <a:pPr>
                <a:defRPr/>
              </a:pPr>
              <a:t>2015/8/3</a:t>
            </a:fld>
            <a:endParaRPr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pPr>
              <a:defRPr/>
            </a:pPr>
            <a:endParaRPr lang="ja-JP" altLang="en-US"/>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pPr>
              <a:defRPr/>
            </a:pPr>
            <a:fld id="{B5174F1A-8A8A-4983-886B-63BE1A5C6A80}" type="slidenum">
              <a:rPr lang="ja-JP" altLang="en-US" smtClean="0"/>
              <a:pPr>
                <a:defRPr/>
              </a:pPr>
              <a:t>‹#›</a:t>
            </a:fld>
            <a:endParaRPr lang="ja-JP" altLang="en-US"/>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pPr>
              <a:defRPr/>
            </a:pPr>
            <a:fld id="{2546D05A-6548-4737-AE56-C6F09B8284F7}" type="datetimeFigureOut">
              <a:rPr lang="ja-JP" altLang="en-US" smtClean="0"/>
              <a:pPr>
                <a:defRPr/>
              </a:pPr>
              <a:t>2015/8/3</a:t>
            </a:fld>
            <a:endParaRPr lang="ja-JP" altLang="en-US"/>
          </a:p>
        </p:txBody>
      </p:sp>
      <p:sp>
        <p:nvSpPr>
          <p:cNvPr id="32" name="フッター プレースホルダー 31"/>
          <p:cNvSpPr>
            <a:spLocks noGrp="1"/>
          </p:cNvSpPr>
          <p:nvPr>
            <p:ph type="ftr" sz="quarter" idx="11"/>
          </p:nvPr>
        </p:nvSpPr>
        <p:spPr>
          <a:xfrm>
            <a:off x="2199600" y="0"/>
            <a:ext cx="4500000" cy="361347"/>
          </a:xfrm>
        </p:spPr>
        <p:txBody>
          <a:bodyPr/>
          <a:lstStyle/>
          <a:p>
            <a:pPr>
              <a:defRPr/>
            </a:pPr>
            <a:endParaRPr lang="ja-JP" altLang="en-US"/>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pPr>
              <a:defRPr/>
            </a:pPr>
            <a:fld id="{75064523-F5D8-4E69-BD10-6516CFD69A86}" type="slidenum">
              <a:rPr lang="ja-JP" altLang="en-US" smtClean="0"/>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pPr>
              <a:defRPr/>
            </a:pPr>
            <a:fld id="{2546D05A-6548-4737-AE56-C6F09B8284F7}" type="datetimeFigureOut">
              <a:rPr lang="ja-JP" altLang="en-US" smtClean="0"/>
              <a:pPr>
                <a:defRPr/>
              </a:pPr>
              <a:t>2015/8/3</a:t>
            </a:fld>
            <a:endParaRPr lang="ja-JP" altLang="en-US"/>
          </a:p>
        </p:txBody>
      </p:sp>
      <p:sp>
        <p:nvSpPr>
          <p:cNvPr id="25" name="フッター プレースホルダー 24"/>
          <p:cNvSpPr>
            <a:spLocks noGrp="1"/>
          </p:cNvSpPr>
          <p:nvPr>
            <p:ph type="ftr" sz="quarter" idx="11"/>
          </p:nvPr>
        </p:nvSpPr>
        <p:spPr>
          <a:xfrm>
            <a:off x="2199600" y="0"/>
            <a:ext cx="4500000" cy="361347"/>
          </a:xfrm>
        </p:spPr>
        <p:txBody>
          <a:bodyPr/>
          <a:lstStyle/>
          <a:p>
            <a:pPr>
              <a:defRPr/>
            </a:pPr>
            <a:endParaRPr lang="ja-JP" altLang="en-US"/>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pPr>
              <a:defRPr/>
            </a:pPr>
            <a:fld id="{75064523-F5D8-4E69-BD10-6516CFD69A86}" type="slidenum">
              <a:rPr lang="ja-JP" altLang="en-US" smtClean="0"/>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pPr>
              <a:defRPr/>
            </a:pPr>
            <a:fld id="{3504B091-C505-476B-B0C0-E7AA43C0FFDC}" type="datetimeFigureOut">
              <a:rPr lang="ja-JP" altLang="en-US" smtClean="0"/>
              <a:pPr>
                <a:defRPr/>
              </a:pPr>
              <a:t>2015/8/3</a:t>
            </a:fld>
            <a:endParaRPr lang="ja-JP" altLang="en-US"/>
          </a:p>
        </p:txBody>
      </p:sp>
      <p:sp>
        <p:nvSpPr>
          <p:cNvPr id="5" name="フッター プレースホルダー 4"/>
          <p:cNvSpPr>
            <a:spLocks noGrp="1"/>
          </p:cNvSpPr>
          <p:nvPr>
            <p:ph type="ftr" sz="quarter" idx="11"/>
          </p:nvPr>
        </p:nvSpPr>
        <p:spPr>
          <a:xfrm>
            <a:off x="2199599" y="0"/>
            <a:ext cx="4500000" cy="360000"/>
          </a:xfrm>
        </p:spPr>
        <p:txBody>
          <a:bodyPr/>
          <a:lstStyle/>
          <a:p>
            <a:pPr>
              <a:defRPr/>
            </a:pPr>
            <a:endParaRPr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pPr>
              <a:defRPr/>
            </a:pPr>
            <a:fld id="{91D6C1F7-03D5-4F2A-9950-62BF4F0C2019}" type="slidenum">
              <a:rPr lang="ja-JP" altLang="en-US" smtClean="0"/>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pPr>
              <a:defRPr/>
            </a:pPr>
            <a:fld id="{4CB2722B-E5E1-4884-AF88-8793C19CCCA1}" type="datetimeFigureOut">
              <a:rPr lang="ja-JP" altLang="en-US" smtClean="0"/>
              <a:pPr>
                <a:defRPr/>
              </a:pPr>
              <a:t>2015/8/3</a:t>
            </a:fld>
            <a:endParaRPr lang="ja-JP" altLang="en-US"/>
          </a:p>
        </p:txBody>
      </p:sp>
      <p:sp>
        <p:nvSpPr>
          <p:cNvPr id="5" name="フッター プレースホルダー 4"/>
          <p:cNvSpPr>
            <a:spLocks noGrp="1"/>
          </p:cNvSpPr>
          <p:nvPr>
            <p:ph type="ftr" sz="quarter" idx="11"/>
          </p:nvPr>
        </p:nvSpPr>
        <p:spPr>
          <a:xfrm>
            <a:off x="2199600" y="0"/>
            <a:ext cx="4500000" cy="360000"/>
          </a:xfrm>
        </p:spPr>
        <p:txBody>
          <a:bodyPr/>
          <a:lstStyle/>
          <a:p>
            <a:pPr>
              <a:defRPr/>
            </a:pPr>
            <a:endParaRPr lang="ja-JP" altLang="en-US"/>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pPr>
              <a:defRPr/>
            </a:pPr>
            <a:fld id="{BCEED86B-374F-46FB-89F2-A234F634F180}" type="slidenum">
              <a:rPr lang="ja-JP" altLang="en-US" smtClean="0"/>
              <a:pPr>
                <a:defRPr/>
              </a:pPr>
              <a:t>‹#›</a:t>
            </a:fld>
            <a:endParaRPr lang="ja-JP" altLang="en-US"/>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pPr>
              <a:defRPr/>
            </a:pPr>
            <a:fld id="{FDBD1245-F5DA-4A65-96D3-0C63E8E531FD}" type="datetimeFigureOut">
              <a:rPr lang="ja-JP" altLang="en-US" smtClean="0"/>
              <a:pPr>
                <a:defRPr/>
              </a:pPr>
              <a:t>2015/8/3</a:t>
            </a:fld>
            <a:endParaRPr lang="ja-JP" altLang="en-US"/>
          </a:p>
        </p:txBody>
      </p:sp>
      <p:sp>
        <p:nvSpPr>
          <p:cNvPr id="6" name="フッター プレースホルダー 5"/>
          <p:cNvSpPr>
            <a:spLocks noGrp="1"/>
          </p:cNvSpPr>
          <p:nvPr>
            <p:ph type="ftr" sz="quarter" idx="11"/>
          </p:nvPr>
        </p:nvSpPr>
        <p:spPr>
          <a:xfrm>
            <a:off x="2199600" y="0"/>
            <a:ext cx="4500000" cy="360000"/>
          </a:xfrm>
        </p:spPr>
        <p:txBody>
          <a:bodyPr/>
          <a:lstStyle/>
          <a:p>
            <a:pPr>
              <a:defRPr/>
            </a:pPr>
            <a:endParaRPr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pPr>
              <a:defRPr/>
            </a:pPr>
            <a:fld id="{3F667B26-97D0-4B63-A758-120778713C82}" type="slidenum">
              <a:rPr lang="ja-JP" altLang="en-US" smtClean="0"/>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pPr>
              <a:defRPr/>
            </a:pPr>
            <a:fld id="{852AB332-F887-4B63-BD7B-FFF5E49E2CBC}" type="datetimeFigureOut">
              <a:rPr lang="ja-JP" altLang="en-US" smtClean="0"/>
              <a:pPr>
                <a:defRPr/>
              </a:pPr>
              <a:t>2015/8/3</a:t>
            </a:fld>
            <a:endParaRPr lang="ja-JP" altLang="en-US"/>
          </a:p>
        </p:txBody>
      </p:sp>
      <p:sp>
        <p:nvSpPr>
          <p:cNvPr id="8" name="フッター プレースホルダー 7"/>
          <p:cNvSpPr>
            <a:spLocks noGrp="1"/>
          </p:cNvSpPr>
          <p:nvPr>
            <p:ph type="ftr" sz="quarter" idx="11"/>
          </p:nvPr>
        </p:nvSpPr>
        <p:spPr>
          <a:xfrm>
            <a:off x="2199600" y="0"/>
            <a:ext cx="4500000" cy="360000"/>
          </a:xfrm>
        </p:spPr>
        <p:txBody>
          <a:bodyPr/>
          <a:lstStyle/>
          <a:p>
            <a:pPr>
              <a:defRPr/>
            </a:pPr>
            <a:endParaRPr lang="ja-JP" altLang="en-US"/>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pPr>
              <a:defRPr/>
            </a:pPr>
            <a:fld id="{2E3F48F7-33E1-4D2E-8F81-0C1140C144DD}" type="slidenum">
              <a:rPr lang="ja-JP" altLang="en-US" smtClean="0"/>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pPr>
              <a:defRPr/>
            </a:pPr>
            <a:fld id="{2B8FF8FD-8AF2-40F7-A57E-AA3814634522}" type="datetimeFigureOut">
              <a:rPr lang="ja-JP" altLang="en-US" smtClean="0"/>
              <a:pPr>
                <a:defRPr/>
              </a:pPr>
              <a:t>2015/8/3</a:t>
            </a:fld>
            <a:endParaRPr lang="ja-JP" altLang="en-US"/>
          </a:p>
        </p:txBody>
      </p:sp>
      <p:sp>
        <p:nvSpPr>
          <p:cNvPr id="4" name="フッター プレースホルダー 3"/>
          <p:cNvSpPr>
            <a:spLocks noGrp="1"/>
          </p:cNvSpPr>
          <p:nvPr>
            <p:ph type="ftr" sz="quarter" idx="11"/>
          </p:nvPr>
        </p:nvSpPr>
        <p:spPr>
          <a:xfrm>
            <a:off x="2199600" y="0"/>
            <a:ext cx="4500000" cy="360000"/>
          </a:xfrm>
        </p:spPr>
        <p:txBody>
          <a:bodyPr/>
          <a:lstStyle/>
          <a:p>
            <a:pPr>
              <a:defRPr/>
            </a:pPr>
            <a:endParaRPr lang="ja-JP" altLang="en-US"/>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pPr>
              <a:defRPr/>
            </a:pPr>
            <a:fld id="{3E8B2EDA-3EE7-4F7D-A308-6AC369DA15AF}" type="slidenum">
              <a:rPr lang="ja-JP" altLang="en-US" smtClean="0"/>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pPr>
              <a:defRPr/>
            </a:pPr>
            <a:fld id="{43C1C4AA-2408-40E0-8A08-96FA47B496B8}" type="datetimeFigureOut">
              <a:rPr lang="ja-JP" altLang="en-US" smtClean="0"/>
              <a:pPr>
                <a:defRPr/>
              </a:pPr>
              <a:t>2015/8/3</a:t>
            </a:fld>
            <a:endParaRPr lang="ja-JP" altLang="en-US"/>
          </a:p>
        </p:txBody>
      </p:sp>
      <p:sp>
        <p:nvSpPr>
          <p:cNvPr id="3" name="フッター プレースホルダー 2"/>
          <p:cNvSpPr>
            <a:spLocks noGrp="1"/>
          </p:cNvSpPr>
          <p:nvPr>
            <p:ph type="ftr" sz="quarter" idx="11"/>
          </p:nvPr>
        </p:nvSpPr>
        <p:spPr>
          <a:xfrm>
            <a:off x="2199600" y="0"/>
            <a:ext cx="4500000" cy="360000"/>
          </a:xfrm>
        </p:spPr>
        <p:txBody>
          <a:bodyPr/>
          <a:lstStyle/>
          <a:p>
            <a:pPr>
              <a:defRPr/>
            </a:pPr>
            <a:endParaRPr lang="ja-JP" altLang="en-US"/>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pPr>
              <a:defRPr/>
            </a:pPr>
            <a:fld id="{6C69EA07-A861-47DC-966B-01E18648C285}" type="slidenum">
              <a:rPr lang="ja-JP" altLang="en-US" smtClean="0"/>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pPr>
              <a:defRPr/>
            </a:pPr>
            <a:fld id="{2546D05A-6548-4737-AE56-C6F09B8284F7}" type="datetimeFigureOut">
              <a:rPr lang="ja-JP" altLang="en-US" smtClean="0"/>
              <a:pPr>
                <a:defRPr/>
              </a:pPr>
              <a:t>2015/8/3</a:t>
            </a:fld>
            <a:endParaRPr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pPr>
              <a:defRPr/>
            </a:pPr>
            <a:fld id="{75064523-F5D8-4E69-BD10-6516CFD69A86}" type="slidenum">
              <a:rPr lang="ja-JP" altLang="en-US" smtClean="0"/>
              <a:pPr>
                <a:defRPr/>
              </a:pPr>
              <a:t>‹#›</a:t>
            </a:fld>
            <a:endParaRPr lang="ja-JP" altLang="en-US"/>
          </a:p>
        </p:txBody>
      </p:sp>
      <p:sp>
        <p:nvSpPr>
          <p:cNvPr id="10" name="フッター プレースホルダー 9"/>
          <p:cNvSpPr>
            <a:spLocks noGrp="1"/>
          </p:cNvSpPr>
          <p:nvPr>
            <p:ph type="ftr" sz="quarter" idx="11"/>
          </p:nvPr>
        </p:nvSpPr>
        <p:spPr>
          <a:xfrm>
            <a:off x="2199599" y="0"/>
            <a:ext cx="4500000" cy="360000"/>
          </a:xfrm>
        </p:spPr>
        <p:txBody>
          <a:bodyPr/>
          <a:lstStyle/>
          <a:p>
            <a:pPr>
              <a:defRPr/>
            </a:pPr>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pPr>
              <a:defRPr/>
            </a:pPr>
            <a:fld id="{FCECD512-0B86-40DA-B4A8-57E9A9661420}" type="datetimeFigureOut">
              <a:rPr lang="ja-JP" altLang="en-US" smtClean="0"/>
              <a:pPr>
                <a:defRPr/>
              </a:pPr>
              <a:t>2015/8/3</a:t>
            </a:fld>
            <a:endParaRPr lang="ja-JP" altLang="en-US"/>
          </a:p>
        </p:txBody>
      </p:sp>
      <p:sp>
        <p:nvSpPr>
          <p:cNvPr id="6" name="フッター プレースホルダー 5"/>
          <p:cNvSpPr>
            <a:spLocks noGrp="1"/>
          </p:cNvSpPr>
          <p:nvPr>
            <p:ph type="ftr" sz="quarter" idx="11"/>
          </p:nvPr>
        </p:nvSpPr>
        <p:spPr>
          <a:xfrm>
            <a:off x="2199600" y="0"/>
            <a:ext cx="4500000" cy="361347"/>
          </a:xfrm>
        </p:spPr>
        <p:txBody>
          <a:bodyPr/>
          <a:lstStyle/>
          <a:p>
            <a:pPr>
              <a:defRPr/>
            </a:pPr>
            <a:endParaRPr lang="ja-JP" altLang="en-US"/>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pPr>
              <a:defRPr/>
            </a:pPr>
            <a:fld id="{29A9A03C-0207-4055-ADB6-64639C000ECA}" type="slidenum">
              <a:rPr lang="ja-JP" altLang="en-US" smtClean="0"/>
              <a:pPr>
                <a:defRPr/>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pPr>
              <a:defRPr/>
            </a:pPr>
            <a:fld id="{2546D05A-6548-4737-AE56-C6F09B8284F7}" type="datetimeFigureOut">
              <a:rPr lang="ja-JP" altLang="en-US" smtClean="0"/>
              <a:pPr>
                <a:defRPr/>
              </a:pPr>
              <a:t>2015/8/3</a:t>
            </a:fld>
            <a:endParaRPr lang="ja-JP" altLang="en-US"/>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pPr>
              <a:defRPr/>
            </a:pPr>
            <a:endParaRPr lang="ja-JP" altLang="en-US"/>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pPr>
              <a:defRPr/>
            </a:pPr>
            <a:fld id="{75064523-F5D8-4E69-BD10-6516CFD69A86}" type="slidenum">
              <a:rPr lang="ja-JP" altLang="en-US" smtClean="0"/>
              <a:pPr>
                <a:defRPr/>
              </a:pPr>
              <a:t>‹#›</a:t>
            </a:fld>
            <a:endParaRPr lang="ja-JP" altLang="en-US"/>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6640" y="341986"/>
            <a:ext cx="7122167" cy="584775"/>
          </a:xfrm>
          <a:prstGeom prst="rect">
            <a:avLst/>
          </a:prstGeom>
          <a:noFill/>
        </p:spPr>
        <p:txBody>
          <a:bodyPr wrap="square" rtlCol="0">
            <a:spAutoFit/>
          </a:bodyPr>
          <a:lstStyle/>
          <a:p>
            <a:r>
              <a:rPr lang="ja-JP" altLang="en-US" sz="3200" b="1" dirty="0" smtClean="0">
                <a:solidFill>
                  <a:srgbClr val="00B050"/>
                </a:solidFill>
                <a:latin typeface="Meiryo UI" pitchFamily="50" charset="-128"/>
                <a:ea typeface="Meiryo UI" pitchFamily="50" charset="-128"/>
                <a:cs typeface="Meiryo UI" pitchFamily="50" charset="-128"/>
              </a:rPr>
              <a:t>・使用した際の効果事例①</a:t>
            </a:r>
            <a:endParaRPr kumimoji="1" lang="ja-JP" altLang="en-US" sz="3200" dirty="0">
              <a:latin typeface="Meiryo UI" pitchFamily="50" charset="-128"/>
              <a:ea typeface="Meiryo UI" pitchFamily="50" charset="-128"/>
              <a:cs typeface="Meiryo UI" pitchFamily="50" charset="-128"/>
            </a:endParaRPr>
          </a:p>
        </p:txBody>
      </p:sp>
      <p:pic>
        <p:nvPicPr>
          <p:cNvPr id="8" name="그림 1"/>
          <p:cNvPicPr/>
          <p:nvPr/>
        </p:nvPicPr>
        <p:blipFill>
          <a:blip r:embed="rId3" cstate="print"/>
          <a:srcRect/>
          <a:stretch>
            <a:fillRect/>
          </a:stretch>
        </p:blipFill>
        <p:spPr bwMode="auto">
          <a:xfrm>
            <a:off x="440206" y="2996952"/>
            <a:ext cx="5904656" cy="3528392"/>
          </a:xfrm>
          <a:prstGeom prst="rect">
            <a:avLst/>
          </a:prstGeom>
          <a:noFill/>
          <a:ln w="9525">
            <a:noFill/>
            <a:miter lim="800000"/>
            <a:headEnd/>
            <a:tailEnd/>
          </a:ln>
        </p:spPr>
      </p:pic>
      <p:sp>
        <p:nvSpPr>
          <p:cNvPr id="9" name="正方形/長方形 8"/>
          <p:cNvSpPr/>
          <p:nvPr/>
        </p:nvSpPr>
        <p:spPr>
          <a:xfrm>
            <a:off x="1261930" y="3781389"/>
            <a:ext cx="861798" cy="324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itchFamily="50" charset="-128"/>
                <a:ea typeface="Meiryo UI" pitchFamily="50" charset="-128"/>
                <a:cs typeface="Meiryo UI" pitchFamily="50" charset="-128"/>
              </a:rPr>
              <a:t>使用前</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1916358" y="2996952"/>
            <a:ext cx="2840629" cy="51057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使用前後の飛距離の違い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a:xfrm>
            <a:off x="204392" y="1268760"/>
            <a:ext cx="8799851" cy="1512168"/>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b="1" dirty="0" smtClean="0">
                <a:solidFill>
                  <a:srgbClr val="FF0000"/>
                </a:solidFill>
                <a:latin typeface="Meiryo UI" pitchFamily="50" charset="-128"/>
                <a:ea typeface="Meiryo UI" pitchFamily="50" charset="-128"/>
                <a:cs typeface="Meiryo UI" pitchFamily="50" charset="-128"/>
              </a:rPr>
              <a:t>約１１ｍ</a:t>
            </a:r>
            <a:r>
              <a:rPr lang="ja-JP" altLang="en-US" sz="2400" b="1" dirty="0">
                <a:solidFill>
                  <a:srgbClr val="FF0000"/>
                </a:solidFill>
                <a:latin typeface="Meiryo UI" pitchFamily="50" charset="-128"/>
                <a:ea typeface="Meiryo UI" pitchFamily="50" charset="-128"/>
                <a:cs typeface="Meiryo UI" pitchFamily="50" charset="-128"/>
              </a:rPr>
              <a:t>の飛距離</a:t>
            </a:r>
            <a:r>
              <a:rPr lang="ja-JP" altLang="en-US" sz="2400" b="1" dirty="0" smtClean="0">
                <a:solidFill>
                  <a:srgbClr val="FF0000"/>
                </a:solidFill>
                <a:latin typeface="Meiryo UI" pitchFamily="50" charset="-128"/>
                <a:ea typeface="Meiryo UI" pitchFamily="50" charset="-128"/>
                <a:cs typeface="Meiryo UI" pitchFamily="50" charset="-128"/>
              </a:rPr>
              <a:t>アップ！！</a:t>
            </a:r>
            <a:endParaRPr lang="en-US" altLang="ja-JP" sz="2400" b="1" dirty="0">
              <a:solidFill>
                <a:srgbClr val="FF0000"/>
              </a:solidFill>
              <a:latin typeface="Meiryo UI" pitchFamily="50" charset="-128"/>
              <a:ea typeface="Meiryo UI" pitchFamily="50" charset="-128"/>
              <a:cs typeface="Meiryo UI" pitchFamily="50" charset="-128"/>
            </a:endParaRPr>
          </a:p>
          <a:p>
            <a:pPr lvl="0"/>
            <a:r>
              <a:rPr lang="ja-JP" altLang="en-US" sz="1600" dirty="0">
                <a:solidFill>
                  <a:prstClr val="black"/>
                </a:solidFill>
                <a:latin typeface="Meiryo UI" pitchFamily="50" charset="-128"/>
                <a:ea typeface="Meiryo UI" pitchFamily="50" charset="-128"/>
                <a:cs typeface="Meiryo UI" pitchFamily="50" charset="-128"/>
              </a:rPr>
              <a:t>高機能性</a:t>
            </a:r>
            <a:r>
              <a:rPr lang="en-US" altLang="ja-JP" sz="1600" dirty="0">
                <a:solidFill>
                  <a:prstClr val="black"/>
                </a:solidFill>
                <a:latin typeface="Meiryo UI" pitchFamily="50" charset="-128"/>
                <a:ea typeface="Meiryo UI" pitchFamily="50" charset="-128"/>
                <a:cs typeface="Meiryo UI" pitchFamily="50" charset="-128"/>
              </a:rPr>
              <a:t>HYBRID</a:t>
            </a:r>
            <a:r>
              <a:rPr lang="ja-JP" altLang="en-US" sz="1600" dirty="0">
                <a:solidFill>
                  <a:prstClr val="black"/>
                </a:solidFill>
                <a:latin typeface="Meiryo UI" pitchFamily="50" charset="-128"/>
                <a:ea typeface="Meiryo UI" pitchFamily="50" charset="-128"/>
                <a:cs typeface="Meiryo UI" pitchFamily="50" charset="-128"/>
              </a:rPr>
              <a:t> </a:t>
            </a:r>
            <a:r>
              <a:rPr lang="en-US" altLang="ja-JP" sz="1600" dirty="0">
                <a:solidFill>
                  <a:prstClr val="black"/>
                </a:solidFill>
                <a:latin typeface="Meiryo UI" pitchFamily="50" charset="-128"/>
                <a:ea typeface="Meiryo UI" pitchFamily="50" charset="-128"/>
                <a:cs typeface="Meiryo UI" pitchFamily="50" charset="-128"/>
              </a:rPr>
              <a:t>EVA</a:t>
            </a:r>
            <a:r>
              <a:rPr lang="ja-JP" altLang="en-US" sz="1600" dirty="0">
                <a:solidFill>
                  <a:prstClr val="black"/>
                </a:solidFill>
                <a:latin typeface="Meiryo UI" pitchFamily="50" charset="-128"/>
                <a:ea typeface="Meiryo UI" pitchFamily="50" charset="-128"/>
                <a:cs typeface="Meiryo UI" pitchFamily="50" charset="-128"/>
              </a:rPr>
              <a:t>と人体工学的デザインが適用されており、足の形に合わせてシューズ内部で自動成形されるため、足が前後左右に揺れないよう固定して支えてくれるので堅固なスイングと力強いインパクトを誘導し打球の飛距離を大きく伸ばしてくれます。</a:t>
            </a:r>
          </a:p>
        </p:txBody>
      </p:sp>
      <p:sp>
        <p:nvSpPr>
          <p:cNvPr id="19" name="正方形/長方形 18"/>
          <p:cNvSpPr/>
          <p:nvPr/>
        </p:nvSpPr>
        <p:spPr>
          <a:xfrm>
            <a:off x="5207429" y="3781389"/>
            <a:ext cx="872750" cy="324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itchFamily="50" charset="-128"/>
                <a:ea typeface="Meiryo UI" pitchFamily="50" charset="-128"/>
                <a:cs typeface="Meiryo UI" pitchFamily="50" charset="-128"/>
              </a:rPr>
              <a:t>使用後</a:t>
            </a:r>
            <a:endParaRPr kumimoji="1" lang="ja-JP" altLang="en-US" sz="1400" b="1" dirty="0">
              <a:solidFill>
                <a:schemeClr val="tx1"/>
              </a:solidFill>
              <a:latin typeface="Meiryo UI" pitchFamily="50" charset="-128"/>
              <a:ea typeface="Meiryo UI" pitchFamily="50" charset="-128"/>
              <a:cs typeface="Meiryo UI" pitchFamily="50" charset="-128"/>
            </a:endParaRPr>
          </a:p>
        </p:txBody>
      </p:sp>
      <p:sp>
        <p:nvSpPr>
          <p:cNvPr id="10" name="テキスト ボックス 9"/>
          <p:cNvSpPr txBox="1"/>
          <p:nvPr/>
        </p:nvSpPr>
        <p:spPr>
          <a:xfrm>
            <a:off x="204392" y="6525344"/>
            <a:ext cx="7122342" cy="523220"/>
          </a:xfrm>
          <a:prstGeom prst="rect">
            <a:avLst/>
          </a:prstGeom>
          <a:noFill/>
        </p:spPr>
        <p:txBody>
          <a:bodyPr wrap="square" rtlCol="0">
            <a:spAutoFit/>
          </a:bodyPr>
          <a:lstStyle/>
          <a:p>
            <a:r>
              <a:rPr lang="en-US" altLang="ja-JP" sz="1400" dirty="0"/>
              <a:t>LPGA</a:t>
            </a:r>
            <a:r>
              <a:rPr lang="ja-JP" altLang="ja-JP" sz="1400" dirty="0"/>
              <a:t>及び</a:t>
            </a:r>
            <a:r>
              <a:rPr lang="en-US" altLang="ja-JP" sz="1400" dirty="0"/>
              <a:t>KLPGA</a:t>
            </a:r>
            <a:r>
              <a:rPr lang="ja-JP" altLang="ja-JP" sz="1400" dirty="0"/>
              <a:t>選手１１名に対する検証結果：漢陽大学校ゴルフ学科　朴凡永教授</a:t>
            </a:r>
          </a:p>
          <a:p>
            <a:endParaRPr kumimoji="1" lang="ja-JP" altLang="en-US" sz="1400" dirty="0"/>
          </a:p>
        </p:txBody>
      </p:sp>
    </p:spTree>
    <p:extLst>
      <p:ext uri="{BB962C8B-B14F-4D97-AF65-F5344CB8AC3E}">
        <p14:creationId xmlns:p14="http://schemas.microsoft.com/office/powerpoint/2010/main" val="42508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04395" y="1253816"/>
            <a:ext cx="8799850" cy="1455103"/>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FF0000"/>
                </a:solidFill>
                <a:latin typeface="Meiryo UI" pitchFamily="50" charset="-128"/>
                <a:ea typeface="Meiryo UI" pitchFamily="50" charset="-128"/>
                <a:cs typeface="Meiryo UI" pitchFamily="50" charset="-128"/>
              </a:rPr>
              <a:t>安定性及び</a:t>
            </a:r>
            <a:r>
              <a:rPr lang="ja-JP" altLang="en-US" sz="2400" b="1" dirty="0" smtClean="0">
                <a:solidFill>
                  <a:srgbClr val="FF0000"/>
                </a:solidFill>
                <a:latin typeface="Meiryo UI" pitchFamily="50" charset="-128"/>
                <a:ea typeface="Meiryo UI" pitchFamily="50" charset="-128"/>
                <a:cs typeface="Meiryo UI" pitchFamily="50" charset="-128"/>
              </a:rPr>
              <a:t>正確性が向上</a:t>
            </a:r>
            <a:endParaRPr lang="en-US" altLang="ja-JP" sz="2400" b="1" dirty="0" smtClean="0">
              <a:solidFill>
                <a:srgbClr val="FF0000"/>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足にフィットするよう自動成形</a:t>
            </a:r>
            <a:r>
              <a:rPr lang="ja-JP" altLang="en-US" sz="1600" dirty="0">
                <a:solidFill>
                  <a:prstClr val="black"/>
                </a:solidFill>
                <a:latin typeface="Meiryo UI" pitchFamily="50" charset="-128"/>
                <a:ea typeface="Meiryo UI" pitchFamily="50" charset="-128"/>
                <a:cs typeface="Meiryo UI" pitchFamily="50" charset="-128"/>
              </a:rPr>
              <a:t>されるため、</a:t>
            </a:r>
            <a:r>
              <a:rPr lang="ja-JP" altLang="en-US" sz="1600" dirty="0" smtClean="0">
                <a:solidFill>
                  <a:prstClr val="black"/>
                </a:solidFill>
                <a:latin typeface="Meiryo UI" pitchFamily="50" charset="-128"/>
                <a:ea typeface="Meiryo UI" pitchFamily="50" charset="-128"/>
                <a:cs typeface="Meiryo UI" pitchFamily="50" charset="-128"/>
              </a:rPr>
              <a:t>足</a:t>
            </a:r>
            <a:r>
              <a:rPr lang="ja-JP" altLang="en-US" sz="1600" dirty="0">
                <a:solidFill>
                  <a:prstClr val="black"/>
                </a:solidFill>
                <a:latin typeface="Meiryo UI" pitchFamily="50" charset="-128"/>
                <a:ea typeface="Meiryo UI" pitchFamily="50" charset="-128"/>
                <a:cs typeface="Meiryo UI" pitchFamily="50" charset="-128"/>
              </a:rPr>
              <a:t>とシューズの一体感を高めスイングの安定感を向上</a:t>
            </a:r>
            <a:r>
              <a:rPr lang="ja-JP" altLang="en-US" sz="1600" dirty="0" smtClean="0">
                <a:solidFill>
                  <a:prstClr val="black"/>
                </a:solidFill>
                <a:latin typeface="Meiryo UI" pitchFamily="50" charset="-128"/>
                <a:ea typeface="Meiryo UI" pitchFamily="50" charset="-128"/>
                <a:cs typeface="Meiryo UI" pitchFamily="50" charset="-128"/>
              </a:rPr>
              <a:t>させて</a:t>
            </a:r>
            <a:r>
              <a:rPr lang="ja-JP" altLang="en-US" sz="1600" dirty="0">
                <a:solidFill>
                  <a:prstClr val="black"/>
                </a:solidFill>
                <a:latin typeface="Meiryo UI" pitchFamily="50" charset="-128"/>
                <a:ea typeface="Meiryo UI" pitchFamily="50" charset="-128"/>
                <a:cs typeface="Meiryo UI" pitchFamily="50" charset="-128"/>
              </a:rPr>
              <a:t>くれます</a:t>
            </a:r>
            <a:r>
              <a:rPr lang="ja-JP" altLang="en-US" sz="1600" dirty="0" smtClean="0">
                <a:solidFill>
                  <a:prstClr val="black"/>
                </a:solidFill>
                <a:latin typeface="Meiryo UI" pitchFamily="50" charset="-128"/>
                <a:ea typeface="Meiryo UI" pitchFamily="50" charset="-128"/>
                <a:cs typeface="Meiryo UI" pitchFamily="50" charset="-128"/>
              </a:rPr>
              <a:t>。目標</a:t>
            </a:r>
            <a:r>
              <a:rPr lang="ja-JP" altLang="en-US" sz="1600" dirty="0">
                <a:solidFill>
                  <a:prstClr val="black"/>
                </a:solidFill>
                <a:latin typeface="Meiryo UI" pitchFamily="50" charset="-128"/>
                <a:ea typeface="Meiryo UI" pitchFamily="50" charset="-128"/>
                <a:cs typeface="Meiryo UI" pitchFamily="50" charset="-128"/>
              </a:rPr>
              <a:t>地点に落ちるように弾着郡</a:t>
            </a:r>
            <a:r>
              <a:rPr lang="ja-JP" altLang="en-US" sz="1600" dirty="0" smtClean="0">
                <a:solidFill>
                  <a:prstClr val="black"/>
                </a:solidFill>
                <a:latin typeface="Meiryo UI" pitchFamily="50" charset="-128"/>
                <a:ea typeface="Meiryo UI" pitchFamily="50" charset="-128"/>
                <a:cs typeface="Meiryo UI" pitchFamily="50" charset="-128"/>
              </a:rPr>
              <a:t>集中度</a:t>
            </a:r>
            <a:r>
              <a:rPr lang="ja-JP" altLang="en-US" sz="1600" dirty="0">
                <a:solidFill>
                  <a:prstClr val="black"/>
                </a:solidFill>
                <a:latin typeface="Meiryo UI" pitchFamily="50" charset="-128"/>
                <a:ea typeface="Meiryo UI" pitchFamily="50" charset="-128"/>
                <a:cs typeface="Meiryo UI" pitchFamily="50" charset="-128"/>
              </a:rPr>
              <a:t>を</a:t>
            </a:r>
            <a:r>
              <a:rPr lang="ja-JP" altLang="en-US" sz="1600" dirty="0" smtClean="0">
                <a:solidFill>
                  <a:prstClr val="black"/>
                </a:solidFill>
                <a:latin typeface="Meiryo UI" pitchFamily="50" charset="-128"/>
                <a:ea typeface="Meiryo UI" pitchFamily="50" charset="-128"/>
                <a:cs typeface="Meiryo UI" pitchFamily="50" charset="-128"/>
              </a:rPr>
              <a:t>向上</a:t>
            </a:r>
            <a:r>
              <a:rPr lang="ja-JP" altLang="en-US" sz="1600" dirty="0">
                <a:solidFill>
                  <a:prstClr val="black"/>
                </a:solidFill>
                <a:latin typeface="Meiryo UI" pitchFamily="50" charset="-128"/>
                <a:ea typeface="Meiryo UI" pitchFamily="50" charset="-128"/>
                <a:cs typeface="Meiryo UI" pitchFamily="50" charset="-128"/>
              </a:rPr>
              <a:t>させる効果をもたらします</a:t>
            </a:r>
            <a:r>
              <a:rPr lang="ja-JP" altLang="en-US" sz="1400" dirty="0">
                <a:solidFill>
                  <a:prstClr val="black"/>
                </a:solidFill>
                <a:latin typeface="Meiryo UI" pitchFamily="50" charset="-128"/>
                <a:ea typeface="Meiryo UI" pitchFamily="50" charset="-128"/>
                <a:cs typeface="Meiryo UI" pitchFamily="50" charset="-128"/>
              </a:rPr>
              <a:t>。</a:t>
            </a:r>
            <a:endParaRPr kumimoji="1" lang="ja-JP" altLang="en-US" sz="1400"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26640" y="341986"/>
            <a:ext cx="7122167" cy="584775"/>
          </a:xfrm>
          <a:prstGeom prst="rect">
            <a:avLst/>
          </a:prstGeom>
          <a:noFill/>
        </p:spPr>
        <p:txBody>
          <a:bodyPr wrap="square" rtlCol="0">
            <a:spAutoFit/>
          </a:bodyPr>
          <a:lstStyle/>
          <a:p>
            <a:r>
              <a:rPr lang="ja-JP" altLang="en-US" sz="3200" b="1" dirty="0" smtClean="0">
                <a:solidFill>
                  <a:srgbClr val="00B050"/>
                </a:solidFill>
                <a:latin typeface="Meiryo UI" pitchFamily="50" charset="-128"/>
                <a:ea typeface="Meiryo UI" pitchFamily="50" charset="-128"/>
                <a:cs typeface="Meiryo UI" pitchFamily="50" charset="-128"/>
              </a:rPr>
              <a:t>・使用した際の効果事例②</a:t>
            </a:r>
            <a:endParaRPr kumimoji="1" lang="ja-JP" altLang="en-US" sz="3200" dirty="0">
              <a:latin typeface="Meiryo UI" pitchFamily="50" charset="-128"/>
              <a:ea typeface="Meiryo UI" pitchFamily="50" charset="-128"/>
              <a:cs typeface="Meiryo UI" pitchFamily="50" charset="-128"/>
            </a:endParaRPr>
          </a:p>
        </p:txBody>
      </p:sp>
      <p:pic>
        <p:nvPicPr>
          <p:cNvPr id="8" name="그림 2"/>
          <p:cNvPicPr/>
          <p:nvPr/>
        </p:nvPicPr>
        <p:blipFill>
          <a:blip r:embed="rId3" cstate="print"/>
          <a:srcRect/>
          <a:stretch>
            <a:fillRect/>
          </a:stretch>
        </p:blipFill>
        <p:spPr bwMode="auto">
          <a:xfrm>
            <a:off x="355103" y="2846558"/>
            <a:ext cx="6465239" cy="3755098"/>
          </a:xfrm>
          <a:prstGeom prst="rect">
            <a:avLst/>
          </a:prstGeom>
          <a:noFill/>
          <a:ln w="9525">
            <a:noFill/>
            <a:miter lim="800000"/>
            <a:headEnd/>
            <a:tailEnd/>
          </a:ln>
        </p:spPr>
      </p:pic>
      <p:sp>
        <p:nvSpPr>
          <p:cNvPr id="9" name="Text Box 8"/>
          <p:cNvSpPr txBox="1"/>
          <p:nvPr/>
        </p:nvSpPr>
        <p:spPr>
          <a:xfrm>
            <a:off x="1513001" y="2846558"/>
            <a:ext cx="4032448" cy="619916"/>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lnSpc>
                <a:spcPct val="200000"/>
              </a:lnSpc>
              <a:spcAft>
                <a:spcPts val="0"/>
              </a:spcAft>
            </a:pPr>
            <a:r>
              <a:rPr lang="ja-JP" altLang="en-US" sz="2000" b="1" kern="100" dirty="0" smtClean="0">
                <a:solidFill>
                  <a:schemeClr val="tx1"/>
                </a:solidFill>
                <a:effectLst/>
                <a:latin typeface="Meiryo UI" pitchFamily="50" charset="-128"/>
                <a:ea typeface="Meiryo UI" pitchFamily="50" charset="-128"/>
                <a:cs typeface="Meiryo UI" pitchFamily="50" charset="-128"/>
              </a:rPr>
              <a:t>使用前後の</a:t>
            </a:r>
            <a:r>
              <a:rPr lang="zh-CN" altLang="en-US" sz="2000" b="1" kern="100" dirty="0">
                <a:solidFill>
                  <a:schemeClr val="tx1"/>
                </a:solidFill>
                <a:latin typeface="Meiryo UI" pitchFamily="50" charset="-128"/>
                <a:ea typeface="Meiryo UI" pitchFamily="50" charset="-128"/>
                <a:cs typeface="Meiryo UI" pitchFamily="50" charset="-128"/>
              </a:rPr>
              <a:t>弾着郡</a:t>
            </a:r>
            <a:r>
              <a:rPr lang="zh-CN" altLang="en-US" sz="2000" b="1" kern="100" dirty="0" smtClean="0">
                <a:solidFill>
                  <a:schemeClr val="tx1"/>
                </a:solidFill>
                <a:latin typeface="Meiryo UI" pitchFamily="50" charset="-128"/>
                <a:ea typeface="Meiryo UI" pitchFamily="50" charset="-128"/>
                <a:cs typeface="Meiryo UI" pitchFamily="50" charset="-128"/>
              </a:rPr>
              <a:t>集中度</a:t>
            </a:r>
            <a:r>
              <a:rPr lang="ja-JP" altLang="en-US" sz="2000" b="1" kern="100" dirty="0" smtClean="0">
                <a:solidFill>
                  <a:schemeClr val="tx1"/>
                </a:solidFill>
                <a:latin typeface="Meiryo UI" pitchFamily="50" charset="-128"/>
                <a:ea typeface="Meiryo UI" pitchFamily="50" charset="-128"/>
                <a:cs typeface="Meiryo UI" pitchFamily="50" charset="-128"/>
              </a:rPr>
              <a:t>の変化</a:t>
            </a:r>
            <a:endParaRPr lang="ja-JP" sz="1600" kern="100" dirty="0">
              <a:solidFill>
                <a:schemeClr val="tx1"/>
              </a:solidFill>
              <a:effectLst/>
              <a:latin typeface="Meiryo UI" pitchFamily="50" charset="-128"/>
              <a:ea typeface="Meiryo UI" pitchFamily="50" charset="-128"/>
              <a:cs typeface="Meiryo UI" pitchFamily="50" charset="-128"/>
            </a:endParaRPr>
          </a:p>
        </p:txBody>
      </p:sp>
      <p:sp>
        <p:nvSpPr>
          <p:cNvPr id="4" name="角丸四角形 3"/>
          <p:cNvSpPr/>
          <p:nvPr/>
        </p:nvSpPr>
        <p:spPr>
          <a:xfrm>
            <a:off x="5578789" y="5490680"/>
            <a:ext cx="1369475" cy="5814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auto">
              <a:spcBef>
                <a:spcPct val="20000"/>
              </a:spcBef>
              <a:spcAft>
                <a:spcPts val="0"/>
              </a:spcAft>
              <a:buClr>
                <a:srgbClr val="C00000"/>
              </a:buClr>
              <a:buSzPct val="80000"/>
            </a:pPr>
            <a:r>
              <a:rPr kumimoji="1" lang="ja-JP" altLang="en-US" sz="1100" kern="0" dirty="0" smtClean="0">
                <a:solidFill>
                  <a:srgbClr val="3E3D2D"/>
                </a:solidFill>
                <a:latin typeface="Meiryo UI" pitchFamily="50" charset="-128"/>
                <a:ea typeface="Meiryo UI" pitchFamily="50" charset="-128"/>
                <a:cs typeface="Meiryo UI" pitchFamily="50" charset="-128"/>
              </a:rPr>
              <a:t>白線・・・使用前</a:t>
            </a:r>
            <a:endParaRPr kumimoji="1" lang="en-US" altLang="ja-JP" sz="1100" kern="0" dirty="0" smtClean="0">
              <a:solidFill>
                <a:srgbClr val="3E3D2D"/>
              </a:solidFill>
              <a:latin typeface="Meiryo UI" pitchFamily="50" charset="-128"/>
              <a:ea typeface="Meiryo UI" pitchFamily="50" charset="-128"/>
              <a:cs typeface="Meiryo UI" pitchFamily="50" charset="-128"/>
            </a:endParaRPr>
          </a:p>
          <a:p>
            <a:pPr fontAlgn="auto">
              <a:spcBef>
                <a:spcPct val="20000"/>
              </a:spcBef>
              <a:spcAft>
                <a:spcPts val="0"/>
              </a:spcAft>
              <a:buClr>
                <a:srgbClr val="C00000"/>
              </a:buClr>
              <a:buSzPct val="80000"/>
            </a:pPr>
            <a:r>
              <a:rPr kumimoji="1" lang="ja-JP" altLang="en-US" sz="1100" kern="0" dirty="0" smtClean="0">
                <a:solidFill>
                  <a:srgbClr val="3E3D2D"/>
                </a:solidFill>
                <a:latin typeface="Meiryo UI" pitchFamily="50" charset="-128"/>
                <a:ea typeface="Meiryo UI" pitchFamily="50" charset="-128"/>
                <a:cs typeface="Meiryo UI" pitchFamily="50" charset="-128"/>
              </a:rPr>
              <a:t>黄線・・・使用後</a:t>
            </a:r>
            <a:endParaRPr kumimoji="1" lang="ja-JP" altLang="en-US" sz="1100" kern="0" dirty="0">
              <a:solidFill>
                <a:srgbClr val="3E3D2D"/>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355104" y="6596390"/>
            <a:ext cx="6971630" cy="523220"/>
          </a:xfrm>
          <a:prstGeom prst="rect">
            <a:avLst/>
          </a:prstGeom>
          <a:noFill/>
        </p:spPr>
        <p:txBody>
          <a:bodyPr wrap="square" rtlCol="0">
            <a:spAutoFit/>
          </a:bodyPr>
          <a:lstStyle/>
          <a:p>
            <a:r>
              <a:rPr lang="en-US" altLang="ja-JP" sz="1400" dirty="0"/>
              <a:t>LPGA</a:t>
            </a:r>
            <a:r>
              <a:rPr lang="ja-JP" altLang="ja-JP" sz="1400" dirty="0"/>
              <a:t>及び</a:t>
            </a:r>
            <a:r>
              <a:rPr lang="en-US" altLang="ja-JP" sz="1400" dirty="0"/>
              <a:t>KLPGA</a:t>
            </a:r>
            <a:r>
              <a:rPr lang="ja-JP" altLang="ja-JP" sz="1400" dirty="0"/>
              <a:t>選手１１名に対する検証結果：漢陽大学校ゴルフ学科　朴凡永教授</a:t>
            </a:r>
          </a:p>
          <a:p>
            <a:endParaRPr kumimoji="1" lang="ja-JP" altLang="en-US" sz="1400" dirty="0"/>
          </a:p>
        </p:txBody>
      </p:sp>
    </p:spTree>
    <p:extLst>
      <p:ext uri="{BB962C8B-B14F-4D97-AF65-F5344CB8AC3E}">
        <p14:creationId xmlns:p14="http://schemas.microsoft.com/office/powerpoint/2010/main" val="143239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04392" y="1268760"/>
            <a:ext cx="8799851" cy="1440160"/>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auto">
              <a:spcBef>
                <a:spcPct val="20000"/>
              </a:spcBef>
              <a:spcAft>
                <a:spcPts val="0"/>
              </a:spcAft>
              <a:buClr>
                <a:srgbClr val="C00000"/>
              </a:buClr>
              <a:buSzPct val="80000"/>
            </a:pPr>
            <a:r>
              <a:rPr lang="ja-JP" altLang="en-US" sz="2400" b="1" kern="0" dirty="0">
                <a:solidFill>
                  <a:srgbClr val="FF0000"/>
                </a:solidFill>
                <a:latin typeface="Meiryo UI" pitchFamily="50" charset="-128"/>
                <a:ea typeface="Meiryo UI" pitchFamily="50" charset="-128"/>
                <a:cs typeface="Meiryo UI" pitchFamily="50" charset="-128"/>
              </a:rPr>
              <a:t>約</a:t>
            </a:r>
            <a:r>
              <a:rPr lang="ja-JP" altLang="en-US" sz="2400" b="1" kern="0" dirty="0" smtClean="0">
                <a:solidFill>
                  <a:srgbClr val="FF0000"/>
                </a:solidFill>
                <a:latin typeface="Meiryo UI" pitchFamily="50" charset="-128"/>
                <a:ea typeface="Meiryo UI" pitchFamily="50" charset="-128"/>
                <a:cs typeface="Meiryo UI" pitchFamily="50" charset="-128"/>
              </a:rPr>
              <a:t>３４％</a:t>
            </a:r>
            <a:r>
              <a:rPr lang="ja-JP" altLang="en-US" sz="2400" b="1" kern="0" dirty="0">
                <a:solidFill>
                  <a:srgbClr val="FF0000"/>
                </a:solidFill>
                <a:latin typeface="Meiryo UI" pitchFamily="50" charset="-128"/>
                <a:ea typeface="Meiryo UI" pitchFamily="50" charset="-128"/>
                <a:cs typeface="Meiryo UI" pitchFamily="50" charset="-128"/>
              </a:rPr>
              <a:t>の疲労低減</a:t>
            </a:r>
            <a:endParaRPr lang="en-US" altLang="ja-JP" sz="2400" b="1" kern="0" dirty="0">
              <a:solidFill>
                <a:srgbClr val="FF0000"/>
              </a:solidFill>
              <a:latin typeface="Meiryo UI" pitchFamily="50" charset="-128"/>
              <a:ea typeface="Meiryo UI" pitchFamily="50" charset="-128"/>
              <a:cs typeface="Meiryo UI" pitchFamily="50" charset="-128"/>
            </a:endParaRPr>
          </a:p>
          <a:p>
            <a:pPr lvl="0" fontAlgn="auto">
              <a:spcBef>
                <a:spcPct val="20000"/>
              </a:spcBef>
              <a:spcAft>
                <a:spcPts val="0"/>
              </a:spcAft>
              <a:buClr>
                <a:srgbClr val="C00000"/>
              </a:buClr>
              <a:buSzPct val="80000"/>
            </a:pPr>
            <a:r>
              <a:rPr lang="ja-JP" altLang="en-US" sz="1600" kern="0" dirty="0">
                <a:solidFill>
                  <a:srgbClr val="3E3D2D"/>
                </a:solidFill>
                <a:latin typeface="Meiryo UI" pitchFamily="50" charset="-128"/>
                <a:ea typeface="Meiryo UI" pitchFamily="50" charset="-128"/>
                <a:cs typeface="Meiryo UI" pitchFamily="50" charset="-128"/>
              </a:rPr>
              <a:t>足裏のアーチ部分を弾力的に支えてくれるので、筋肉と筋膜を補佐。疲労が約</a:t>
            </a:r>
            <a:r>
              <a:rPr lang="ja-JP" altLang="en-US" sz="1600" kern="0" dirty="0" smtClean="0">
                <a:solidFill>
                  <a:srgbClr val="3E3D2D"/>
                </a:solidFill>
                <a:latin typeface="Meiryo UI" pitchFamily="50" charset="-128"/>
                <a:ea typeface="Meiryo UI" pitchFamily="50" charset="-128"/>
                <a:cs typeface="Meiryo UI" pitchFamily="50" charset="-128"/>
              </a:rPr>
              <a:t>３４％</a:t>
            </a:r>
            <a:r>
              <a:rPr lang="ja-JP" altLang="en-US" sz="1600" kern="0" dirty="0">
                <a:solidFill>
                  <a:srgbClr val="3E3D2D"/>
                </a:solidFill>
                <a:latin typeface="Meiryo UI" pitchFamily="50" charset="-128"/>
                <a:ea typeface="Meiryo UI" pitchFamily="50" charset="-128"/>
                <a:cs typeface="Meiryo UI" pitchFamily="50" charset="-128"/>
              </a:rPr>
              <a:t>低減し、ゴルファー達の運動能力を保ってくれます</a:t>
            </a:r>
            <a:r>
              <a:rPr lang="ja-JP" altLang="en-US" sz="1600" kern="0" dirty="0" smtClean="0">
                <a:solidFill>
                  <a:srgbClr val="3E3D2D"/>
                </a:solidFill>
                <a:latin typeface="Meiryo UI" pitchFamily="50" charset="-128"/>
                <a:ea typeface="Meiryo UI" pitchFamily="50" charset="-128"/>
                <a:cs typeface="Meiryo UI" pitchFamily="50" charset="-128"/>
              </a:rPr>
              <a:t>。特に終盤になるにつれ、効果が</a:t>
            </a:r>
            <a:r>
              <a:rPr lang="en-US" altLang="ja-JP" sz="1600" kern="0" dirty="0" smtClean="0">
                <a:solidFill>
                  <a:srgbClr val="3E3D2D"/>
                </a:solidFill>
                <a:latin typeface="Meiryo UI" pitchFamily="50" charset="-128"/>
                <a:ea typeface="Meiryo UI" pitchFamily="50" charset="-128"/>
                <a:cs typeface="Meiryo UI" pitchFamily="50" charset="-128"/>
              </a:rPr>
              <a:t>UP</a:t>
            </a:r>
            <a:r>
              <a:rPr lang="ja-JP" altLang="en-US" sz="1600" kern="0" dirty="0" smtClean="0">
                <a:solidFill>
                  <a:srgbClr val="3E3D2D"/>
                </a:solidFill>
                <a:latin typeface="Meiryo UI" pitchFamily="50" charset="-128"/>
                <a:ea typeface="Meiryo UI" pitchFamily="50" charset="-128"/>
                <a:cs typeface="Meiryo UI" pitchFamily="50" charset="-128"/>
              </a:rPr>
              <a:t>します。</a:t>
            </a:r>
            <a:endParaRPr lang="en-US" altLang="ja-JP" sz="1600" kern="0" dirty="0">
              <a:solidFill>
                <a:prstClr val="black"/>
              </a:solidFill>
              <a:latin typeface="Meiryo UI" pitchFamily="50" charset="-128"/>
              <a:ea typeface="Meiryo UI" pitchFamily="50" charset="-128"/>
              <a:cs typeface="Meiryo UI" pitchFamily="50" charset="-128"/>
            </a:endParaRPr>
          </a:p>
        </p:txBody>
      </p:sp>
      <p:sp>
        <p:nvSpPr>
          <p:cNvPr id="3" name="テキスト ボックス 2"/>
          <p:cNvSpPr txBox="1"/>
          <p:nvPr/>
        </p:nvSpPr>
        <p:spPr>
          <a:xfrm>
            <a:off x="26640" y="341986"/>
            <a:ext cx="7122167" cy="584775"/>
          </a:xfrm>
          <a:prstGeom prst="rect">
            <a:avLst/>
          </a:prstGeom>
          <a:noFill/>
        </p:spPr>
        <p:txBody>
          <a:bodyPr wrap="square" rtlCol="0">
            <a:spAutoFit/>
          </a:bodyPr>
          <a:lstStyle/>
          <a:p>
            <a:r>
              <a:rPr lang="ja-JP" altLang="en-US" sz="3200" b="1" dirty="0" smtClean="0">
                <a:solidFill>
                  <a:srgbClr val="00B050"/>
                </a:solidFill>
                <a:latin typeface="Meiryo UI" pitchFamily="50" charset="-128"/>
                <a:ea typeface="Meiryo UI" pitchFamily="50" charset="-128"/>
                <a:cs typeface="Meiryo UI" pitchFamily="50" charset="-128"/>
              </a:rPr>
              <a:t>・使用した際の効果事例③</a:t>
            </a:r>
            <a:endParaRPr kumimoji="1" lang="ja-JP" altLang="en-US" sz="3200" dirty="0">
              <a:latin typeface="Meiryo UI" pitchFamily="50" charset="-128"/>
              <a:ea typeface="Meiryo UI" pitchFamily="50" charset="-128"/>
              <a:cs typeface="Meiryo UI" pitchFamily="50" charset="-128"/>
            </a:endParaRPr>
          </a:p>
        </p:txBody>
      </p:sp>
      <p:pic>
        <p:nvPicPr>
          <p:cNvPr id="8" name="그림 3"/>
          <p:cNvPicPr/>
          <p:nvPr/>
        </p:nvPicPr>
        <p:blipFill>
          <a:blip r:embed="rId3" cstate="print"/>
          <a:srcRect/>
          <a:stretch>
            <a:fillRect/>
          </a:stretch>
        </p:blipFill>
        <p:spPr bwMode="auto">
          <a:xfrm>
            <a:off x="455374" y="2852937"/>
            <a:ext cx="6420881" cy="3672407"/>
          </a:xfrm>
          <a:prstGeom prst="rect">
            <a:avLst/>
          </a:prstGeom>
          <a:noFill/>
          <a:ln w="9525">
            <a:noFill/>
            <a:miter lim="800000"/>
            <a:headEnd/>
            <a:tailEnd/>
          </a:ln>
        </p:spPr>
      </p:pic>
      <p:sp>
        <p:nvSpPr>
          <p:cNvPr id="11" name="Text Box 10"/>
          <p:cNvSpPr txBox="1"/>
          <p:nvPr/>
        </p:nvSpPr>
        <p:spPr>
          <a:xfrm>
            <a:off x="2230481" y="5915512"/>
            <a:ext cx="869812" cy="503870"/>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spcAft>
                <a:spcPts val="0"/>
              </a:spcAft>
            </a:pPr>
            <a:r>
              <a:rPr lang="ja-JP" sz="1050" b="1" kern="100" dirty="0">
                <a:effectLst/>
                <a:latin typeface="Meiryo UI" pitchFamily="50" charset="-128"/>
                <a:ea typeface="Meiryo UI" pitchFamily="50" charset="-128"/>
                <a:cs typeface="Meiryo UI" pitchFamily="50" charset="-128"/>
              </a:rPr>
              <a:t>インソール</a:t>
            </a:r>
            <a:endParaRPr lang="ja-JP" sz="1200" b="1" kern="100" dirty="0">
              <a:effectLst/>
              <a:latin typeface="Meiryo UI" pitchFamily="50" charset="-128"/>
              <a:ea typeface="Meiryo UI" pitchFamily="50" charset="-128"/>
              <a:cs typeface="Meiryo UI" pitchFamily="50" charset="-128"/>
            </a:endParaRPr>
          </a:p>
          <a:p>
            <a:pPr algn="ctr" latinLnBrk="1">
              <a:spcAft>
                <a:spcPts val="0"/>
              </a:spcAft>
            </a:pPr>
            <a:r>
              <a:rPr lang="ja-JP" sz="1050" b="1" kern="100" dirty="0">
                <a:effectLst/>
                <a:latin typeface="Meiryo UI" pitchFamily="50" charset="-128"/>
                <a:ea typeface="Meiryo UI" pitchFamily="50" charset="-128"/>
                <a:cs typeface="Meiryo UI" pitchFamily="50" charset="-128"/>
              </a:rPr>
              <a:t>なし</a:t>
            </a:r>
            <a:endParaRPr lang="ja-JP" sz="1200" b="1" kern="100" dirty="0">
              <a:effectLst/>
              <a:latin typeface="Meiryo UI" pitchFamily="50" charset="-128"/>
              <a:ea typeface="Meiryo UI" pitchFamily="50" charset="-128"/>
              <a:cs typeface="Meiryo UI" pitchFamily="50" charset="-128"/>
            </a:endParaRPr>
          </a:p>
        </p:txBody>
      </p:sp>
      <p:sp>
        <p:nvSpPr>
          <p:cNvPr id="13" name="Text Box 12"/>
          <p:cNvSpPr txBox="1"/>
          <p:nvPr/>
        </p:nvSpPr>
        <p:spPr>
          <a:xfrm>
            <a:off x="3452845" y="5897416"/>
            <a:ext cx="864096" cy="52196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spcAft>
                <a:spcPts val="0"/>
              </a:spcAft>
            </a:pPr>
            <a:r>
              <a:rPr lang="ja-JP" sz="1050" b="1" kern="100" dirty="0">
                <a:effectLst/>
                <a:latin typeface="Meiryo UI" pitchFamily="50" charset="-128"/>
                <a:ea typeface="Meiryo UI" pitchFamily="50" charset="-128"/>
                <a:cs typeface="Meiryo UI" pitchFamily="50" charset="-128"/>
              </a:rPr>
              <a:t>インソール</a:t>
            </a:r>
            <a:endParaRPr lang="ja-JP" sz="1200" b="1" kern="100" dirty="0">
              <a:effectLst/>
              <a:latin typeface="Meiryo UI" pitchFamily="50" charset="-128"/>
              <a:ea typeface="Meiryo UI" pitchFamily="50" charset="-128"/>
              <a:cs typeface="Meiryo UI" pitchFamily="50" charset="-128"/>
            </a:endParaRPr>
          </a:p>
          <a:p>
            <a:pPr algn="ctr" latinLnBrk="1">
              <a:spcAft>
                <a:spcPts val="0"/>
              </a:spcAft>
            </a:pPr>
            <a:r>
              <a:rPr lang="ja-JP" sz="1050" b="1" kern="100" dirty="0">
                <a:effectLst/>
                <a:latin typeface="Meiryo UI" pitchFamily="50" charset="-128"/>
                <a:ea typeface="Meiryo UI" pitchFamily="50" charset="-128"/>
                <a:cs typeface="Meiryo UI" pitchFamily="50" charset="-128"/>
              </a:rPr>
              <a:t>新製品</a:t>
            </a:r>
            <a:endParaRPr lang="ja-JP" sz="1200" b="1" kern="100" dirty="0">
              <a:effectLst/>
              <a:latin typeface="Meiryo UI" pitchFamily="50" charset="-128"/>
              <a:ea typeface="Meiryo UI" pitchFamily="50" charset="-128"/>
              <a:cs typeface="Meiryo UI" pitchFamily="50" charset="-128"/>
            </a:endParaRPr>
          </a:p>
        </p:txBody>
      </p:sp>
      <p:sp>
        <p:nvSpPr>
          <p:cNvPr id="14" name="Text Box 13"/>
          <p:cNvSpPr txBox="1"/>
          <p:nvPr/>
        </p:nvSpPr>
        <p:spPr>
          <a:xfrm>
            <a:off x="4604317" y="5872939"/>
            <a:ext cx="936103" cy="525612"/>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spcAft>
                <a:spcPts val="0"/>
              </a:spcAft>
            </a:pPr>
            <a:r>
              <a:rPr lang="ja-JP" sz="1050" b="1" kern="100" dirty="0">
                <a:effectLst/>
                <a:latin typeface="Meiryo UI" pitchFamily="50" charset="-128"/>
                <a:ea typeface="Meiryo UI" pitchFamily="50" charset="-128"/>
                <a:cs typeface="Meiryo UI" pitchFamily="50" charset="-128"/>
              </a:rPr>
              <a:t>インソール</a:t>
            </a:r>
            <a:endParaRPr lang="ja-JP" sz="1200" b="1" kern="100" dirty="0">
              <a:effectLst/>
              <a:latin typeface="Meiryo UI" pitchFamily="50" charset="-128"/>
              <a:ea typeface="Meiryo UI" pitchFamily="50" charset="-128"/>
              <a:cs typeface="Meiryo UI" pitchFamily="50" charset="-128"/>
            </a:endParaRPr>
          </a:p>
          <a:p>
            <a:pPr algn="ctr" latinLnBrk="1">
              <a:spcAft>
                <a:spcPts val="0"/>
              </a:spcAft>
            </a:pPr>
            <a:r>
              <a:rPr lang="ja-JP" sz="1050" b="1" kern="100" dirty="0">
                <a:effectLst/>
                <a:latin typeface="Meiryo UI" pitchFamily="50" charset="-128"/>
                <a:ea typeface="Meiryo UI" pitchFamily="50" charset="-128"/>
                <a:cs typeface="Meiryo UI" pitchFamily="50" charset="-128"/>
              </a:rPr>
              <a:t>成形後</a:t>
            </a:r>
            <a:endParaRPr lang="ja-JP" sz="1200" b="1" kern="100" dirty="0">
              <a:effectLst/>
              <a:latin typeface="Meiryo UI" pitchFamily="50" charset="-128"/>
              <a:ea typeface="Meiryo UI" pitchFamily="50" charset="-128"/>
              <a:cs typeface="Meiryo UI" pitchFamily="50" charset="-128"/>
            </a:endParaRPr>
          </a:p>
        </p:txBody>
      </p:sp>
      <p:sp>
        <p:nvSpPr>
          <p:cNvPr id="4" name="正方形/長方形 3"/>
          <p:cNvSpPr/>
          <p:nvPr/>
        </p:nvSpPr>
        <p:spPr>
          <a:xfrm>
            <a:off x="2665816" y="3613359"/>
            <a:ext cx="2048541" cy="3337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itchFamily="50" charset="-128"/>
              <a:ea typeface="Meiryo UI" pitchFamily="50" charset="-128"/>
              <a:cs typeface="Meiryo UI" pitchFamily="50" charset="-128"/>
            </a:endParaRPr>
          </a:p>
        </p:txBody>
      </p:sp>
      <p:sp>
        <p:nvSpPr>
          <p:cNvPr id="9" name="Text Box 9"/>
          <p:cNvSpPr txBox="1"/>
          <p:nvPr/>
        </p:nvSpPr>
        <p:spPr>
          <a:xfrm>
            <a:off x="3801247" y="3613359"/>
            <a:ext cx="2282921" cy="360040"/>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spcAft>
                <a:spcPts val="0"/>
              </a:spcAft>
            </a:pPr>
            <a:r>
              <a:rPr lang="ja-JP" sz="1200" kern="100" dirty="0">
                <a:effectLst/>
                <a:latin typeface="Meiryo UI" pitchFamily="50" charset="-128"/>
                <a:ea typeface="Meiryo UI" pitchFamily="50" charset="-128"/>
                <a:cs typeface="Meiryo UI" pitchFamily="50" charset="-128"/>
              </a:rPr>
              <a:t>＜カナダ大学試験結果＞</a:t>
            </a:r>
            <a:endParaRPr lang="ja-JP" sz="1600" kern="100" dirty="0">
              <a:effectLst/>
              <a:latin typeface="Meiryo UI" pitchFamily="50" charset="-128"/>
              <a:ea typeface="Meiryo UI" pitchFamily="50" charset="-128"/>
              <a:cs typeface="Meiryo UI" pitchFamily="50" charset="-128"/>
            </a:endParaRPr>
          </a:p>
        </p:txBody>
      </p:sp>
      <p:sp>
        <p:nvSpPr>
          <p:cNvPr id="10" name="Text Box 8"/>
          <p:cNvSpPr txBox="1"/>
          <p:nvPr/>
        </p:nvSpPr>
        <p:spPr>
          <a:xfrm>
            <a:off x="1547664" y="2852936"/>
            <a:ext cx="4176464" cy="754490"/>
          </a:xfrm>
          <a:prstGeom prst="rect">
            <a:avLst/>
          </a:prstGeom>
          <a:solidFill>
            <a:schemeClr val="bg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latinLnBrk="1">
              <a:lnSpc>
                <a:spcPct val="200000"/>
              </a:lnSpc>
              <a:spcAft>
                <a:spcPts val="0"/>
              </a:spcAft>
            </a:pPr>
            <a:r>
              <a:rPr lang="ja-JP" altLang="en-US" sz="2000" b="1" kern="100" dirty="0" smtClean="0">
                <a:solidFill>
                  <a:schemeClr val="tx1"/>
                </a:solidFill>
                <a:effectLst/>
                <a:latin typeface="Meiryo UI" pitchFamily="50" charset="-128"/>
                <a:ea typeface="Meiryo UI" pitchFamily="50" charset="-128"/>
                <a:cs typeface="Meiryo UI" pitchFamily="50" charset="-128"/>
              </a:rPr>
              <a:t>使用前後の</a:t>
            </a:r>
            <a:r>
              <a:rPr lang="ja-JP" sz="2000" b="1" kern="100" dirty="0" smtClean="0">
                <a:solidFill>
                  <a:schemeClr val="tx1"/>
                </a:solidFill>
                <a:effectLst/>
                <a:latin typeface="Meiryo UI" pitchFamily="50" charset="-128"/>
                <a:ea typeface="Meiryo UI" pitchFamily="50" charset="-128"/>
                <a:cs typeface="Meiryo UI" pitchFamily="50" charset="-128"/>
              </a:rPr>
              <a:t>足底筋</a:t>
            </a:r>
            <a:r>
              <a:rPr lang="ja-JP" sz="2000" b="1" kern="100" dirty="0">
                <a:solidFill>
                  <a:schemeClr val="tx1"/>
                </a:solidFill>
                <a:effectLst/>
                <a:latin typeface="Meiryo UI" pitchFamily="50" charset="-128"/>
                <a:ea typeface="Meiryo UI" pitchFamily="50" charset="-128"/>
                <a:cs typeface="Meiryo UI" pitchFamily="50" charset="-128"/>
              </a:rPr>
              <a:t>膜</a:t>
            </a:r>
            <a:r>
              <a:rPr lang="ja-JP" sz="2000" b="1" kern="100" dirty="0" smtClean="0">
                <a:solidFill>
                  <a:schemeClr val="tx1"/>
                </a:solidFill>
                <a:effectLst/>
                <a:latin typeface="Meiryo UI" pitchFamily="50" charset="-128"/>
                <a:ea typeface="Meiryo UI" pitchFamily="50" charset="-128"/>
                <a:cs typeface="Meiryo UI" pitchFamily="50" charset="-128"/>
              </a:rPr>
              <a:t>疲労度</a:t>
            </a:r>
            <a:r>
              <a:rPr lang="ja-JP" altLang="en-US" sz="2000" b="1" kern="100" dirty="0" smtClean="0">
                <a:solidFill>
                  <a:schemeClr val="tx1"/>
                </a:solidFill>
                <a:effectLst/>
                <a:latin typeface="Meiryo UI" pitchFamily="50" charset="-128"/>
                <a:ea typeface="Meiryo UI" pitchFamily="50" charset="-128"/>
                <a:cs typeface="Meiryo UI" pitchFamily="50" charset="-128"/>
              </a:rPr>
              <a:t>の変化</a:t>
            </a:r>
            <a:endParaRPr lang="ja-JP" sz="1600" kern="100" dirty="0">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46642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みや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spDef>
      <a:spPr>
        <a:solidFill>
          <a:schemeClr val="bg1"/>
        </a:solidFill>
      </a:spPr>
      <a:bodyPr rtlCol="0" anchor="ctr"/>
      <a:lstStyle>
        <a:defPPr algn="ctr">
          <a:defRPr kumimoji="1" smtClean="0">
            <a:latin typeface="Meiryo UI" pitchFamily="50" charset="-128"/>
            <a:ea typeface="Meiryo UI" pitchFamily="50" charset="-128"/>
            <a:cs typeface="Meiryo UI"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kumimoji="1" sz="5400" b="1" dirty="0"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1253</TotalTime>
  <Words>265</Words>
  <Application>Microsoft Office PowerPoint</Application>
  <PresentationFormat>画面に合わせる (4:3)</PresentationFormat>
  <Paragraphs>28</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HGｺﾞｼｯｸE</vt:lpstr>
      <vt:lpstr>Meiryo UI</vt:lpstr>
      <vt:lpstr>ＭＳ Ｐゴシック</vt:lpstr>
      <vt:lpstr>ＭＳ ゴシック</vt:lpstr>
      <vt:lpstr>Arial</vt:lpstr>
      <vt:lpstr>Calibri</vt:lpstr>
      <vt:lpstr>Corbel</vt:lpstr>
      <vt:lpstr>Wingdings</vt:lpstr>
      <vt:lpstr>みやび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youhei</dc:creator>
  <cp:lastModifiedBy>kazagami</cp:lastModifiedBy>
  <cp:revision>68</cp:revision>
  <cp:lastPrinted>2015-07-07T00:49:23Z</cp:lastPrinted>
  <dcterms:created xsi:type="dcterms:W3CDTF">2010-06-02T13:37:45Z</dcterms:created>
  <dcterms:modified xsi:type="dcterms:W3CDTF">2015-08-03T10:57:32Z</dcterms:modified>
</cp:coreProperties>
</file>