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5" r:id="rId1"/>
  </p:sldMasterIdLst>
  <p:notesMasterIdLst>
    <p:notesMasterId r:id="rId5"/>
  </p:notesMasterIdLst>
  <p:handoutMasterIdLst>
    <p:handoutMasterId r:id="rId6"/>
  </p:handoutMasterIdLst>
  <p:sldIdLst>
    <p:sldId id="259" r:id="rId2"/>
    <p:sldId id="260" r:id="rId3"/>
    <p:sldId id="261" r:id="rId4"/>
  </p:sldIdLst>
  <p:sldSz cx="6858000" cy="9906000" type="A4"/>
  <p:notesSz cx="7099300" cy="10234613"/>
  <p:defaultTextStyle>
    <a:defPPr>
      <a:defRPr lang="ja-JP"/>
    </a:defPPr>
    <a:lvl1pPr algn="l" rtl="0" eaLnBrk="0" fontAlgn="base" hangingPunct="0">
      <a:spcBef>
        <a:spcPct val="0"/>
      </a:spcBef>
      <a:spcAft>
        <a:spcPct val="0"/>
      </a:spcAft>
      <a:defRPr kumimoji="1" sz="2100" kern="1200">
        <a:solidFill>
          <a:schemeClr val="tx1"/>
        </a:solidFill>
        <a:latin typeface="Franklin Gothic Demi Cond" panose="020B07060304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100" kern="1200">
        <a:solidFill>
          <a:schemeClr val="tx1"/>
        </a:solidFill>
        <a:latin typeface="Franklin Gothic Demi Cond" panose="020B07060304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100" kern="1200">
        <a:solidFill>
          <a:schemeClr val="tx1"/>
        </a:solidFill>
        <a:latin typeface="Franklin Gothic Demi Cond" panose="020B07060304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100" kern="1200">
        <a:solidFill>
          <a:schemeClr val="tx1"/>
        </a:solidFill>
        <a:latin typeface="Franklin Gothic Demi Cond" panose="020B07060304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100" kern="1200">
        <a:solidFill>
          <a:schemeClr val="tx1"/>
        </a:solidFill>
        <a:latin typeface="Franklin Gothic Demi Cond" panose="020B0706030402020204" pitchFamily="34" charset="0"/>
        <a:ea typeface="ＭＳ Ｐゴシック" panose="020B0600070205080204" pitchFamily="50" charset="-128"/>
        <a:cs typeface="+mn-cs"/>
      </a:defRPr>
    </a:lvl5pPr>
    <a:lvl6pPr marL="2286000" algn="l" defTabSz="914400" rtl="0" eaLnBrk="1" latinLnBrk="0" hangingPunct="1">
      <a:defRPr kumimoji="1" sz="2100" kern="1200">
        <a:solidFill>
          <a:schemeClr val="tx1"/>
        </a:solidFill>
        <a:latin typeface="Franklin Gothic Demi Cond" panose="020B0706030402020204" pitchFamily="34" charset="0"/>
        <a:ea typeface="ＭＳ Ｐゴシック" panose="020B0600070205080204" pitchFamily="50" charset="-128"/>
        <a:cs typeface="+mn-cs"/>
      </a:defRPr>
    </a:lvl6pPr>
    <a:lvl7pPr marL="2743200" algn="l" defTabSz="914400" rtl="0" eaLnBrk="1" latinLnBrk="0" hangingPunct="1">
      <a:defRPr kumimoji="1" sz="2100" kern="1200">
        <a:solidFill>
          <a:schemeClr val="tx1"/>
        </a:solidFill>
        <a:latin typeface="Franklin Gothic Demi Cond" panose="020B0706030402020204" pitchFamily="34" charset="0"/>
        <a:ea typeface="ＭＳ Ｐゴシック" panose="020B0600070205080204" pitchFamily="50" charset="-128"/>
        <a:cs typeface="+mn-cs"/>
      </a:defRPr>
    </a:lvl7pPr>
    <a:lvl8pPr marL="3200400" algn="l" defTabSz="914400" rtl="0" eaLnBrk="1" latinLnBrk="0" hangingPunct="1">
      <a:defRPr kumimoji="1" sz="2100" kern="1200">
        <a:solidFill>
          <a:schemeClr val="tx1"/>
        </a:solidFill>
        <a:latin typeface="Franklin Gothic Demi Cond" panose="020B0706030402020204" pitchFamily="34" charset="0"/>
        <a:ea typeface="ＭＳ Ｐゴシック" panose="020B0600070205080204" pitchFamily="50" charset="-128"/>
        <a:cs typeface="+mn-cs"/>
      </a:defRPr>
    </a:lvl8pPr>
    <a:lvl9pPr marL="3657600" algn="l" defTabSz="914400" rtl="0" eaLnBrk="1" latinLnBrk="0" hangingPunct="1">
      <a:defRPr kumimoji="1" sz="2100" kern="1200">
        <a:solidFill>
          <a:schemeClr val="tx1"/>
        </a:solidFill>
        <a:latin typeface="Franklin Gothic Demi Cond" panose="020B07060304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6035">
          <p15:clr>
            <a:srgbClr val="A4A3A4"/>
          </p15:clr>
        </p15:guide>
        <p15:guide id="2" orient="horz" pos="237">
          <p15:clr>
            <a:srgbClr val="A4A3A4"/>
          </p15:clr>
        </p15:guide>
        <p15:guide id="3" orient="horz" pos="5905">
          <p15:clr>
            <a:srgbClr val="A4A3A4"/>
          </p15:clr>
        </p15:guide>
        <p15:guide id="4" orient="horz" pos="696">
          <p15:clr>
            <a:srgbClr val="A4A3A4"/>
          </p15:clr>
        </p15:guide>
        <p15:guide id="5" orient="horz" pos="1122">
          <p15:clr>
            <a:srgbClr val="A4A3A4"/>
          </p15:clr>
        </p15:guide>
        <p15:guide id="6" orient="horz" pos="3513">
          <p15:clr>
            <a:srgbClr val="A4A3A4"/>
          </p15:clr>
        </p15:guide>
        <p15:guide id="7" orient="horz" pos="3153">
          <p15:clr>
            <a:srgbClr val="A4A3A4"/>
          </p15:clr>
        </p15:guide>
        <p15:guide id="8" pos="2160">
          <p15:clr>
            <a:srgbClr val="A4A3A4"/>
          </p15:clr>
        </p15:guide>
        <p15:guide id="9" pos="72">
          <p15:clr>
            <a:srgbClr val="A4A3A4"/>
          </p15:clr>
        </p15:guide>
        <p15:guide id="10" pos="4217">
          <p15:clr>
            <a:srgbClr val="A4A3A4"/>
          </p15:clr>
        </p15:guide>
        <p15:guide id="11" pos="4154">
          <p15:clr>
            <a:srgbClr val="A4A3A4"/>
          </p15:clr>
        </p15:guide>
        <p15:guide id="12" pos="3521">
          <p15:clr>
            <a:srgbClr val="A4A3A4"/>
          </p15:clr>
        </p15:guide>
        <p15:guide id="13" pos="3385">
          <p15:clr>
            <a:srgbClr val="A4A3A4"/>
          </p15:clr>
        </p15:guide>
        <p15:guide id="14" pos="133">
          <p15:clr>
            <a:srgbClr val="A4A3A4"/>
          </p15:clr>
        </p15:guide>
      </p15:sldGuideLst>
    </p:ext>
    <p:ext uri="{2D200454-40CA-4A62-9FC3-DE9A4176ACB9}">
      <p15:notesGuideLst xmlns:p15="http://schemas.microsoft.com/office/powerpoint/2012/main">
        <p15:guide id="1" orient="horz" pos="3222">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CC0000"/>
    <a:srgbClr val="B2B2B2"/>
    <a:srgbClr val="808080"/>
    <a:srgbClr val="FF9900"/>
    <a:srgbClr val="FFCC00"/>
    <a:srgbClr val="1C1C1C"/>
    <a:srgbClr val="FF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9884" autoAdjust="0"/>
  </p:normalViewPr>
  <p:slideViewPr>
    <p:cSldViewPr snapToGrid="0" showGuides="1">
      <p:cViewPr varScale="1">
        <p:scale>
          <a:sx n="92" d="100"/>
          <a:sy n="92" d="100"/>
        </p:scale>
        <p:origin x="2580" y="84"/>
      </p:cViewPr>
      <p:guideLst>
        <p:guide orient="horz" pos="6035"/>
        <p:guide orient="horz" pos="237"/>
        <p:guide orient="horz" pos="5905"/>
        <p:guide orient="horz" pos="696"/>
        <p:guide orient="horz" pos="1122"/>
        <p:guide orient="horz" pos="3513"/>
        <p:guide orient="horz" pos="3153"/>
        <p:guide pos="2160"/>
        <p:guide pos="72"/>
        <p:guide pos="4217"/>
        <p:guide pos="4154"/>
        <p:guide pos="3521"/>
        <p:guide pos="3385"/>
        <p:guide pos="13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0" d="100"/>
          <a:sy n="60" d="100"/>
        </p:scale>
        <p:origin x="-1997" y="-77"/>
      </p:cViewPr>
      <p:guideLst>
        <p:guide orient="horz" pos="3222"/>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4D336DF-17A5-46CE-8D22-8BB46191BD11}"/>
              </a:ext>
            </a:extLst>
          </p:cNvPr>
          <p:cNvSpPr>
            <a:spLocks noGrp="1" noChangeArrowheads="1"/>
          </p:cNvSpPr>
          <p:nvPr>
            <p:ph type="hdr" sz="quarter"/>
          </p:nvPr>
        </p:nvSpPr>
        <p:spPr bwMode="auto">
          <a:xfrm>
            <a:off x="0" y="0"/>
            <a:ext cx="3078163"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43" tIns="47321" rIns="94643" bIns="47321" numCol="1" anchor="t" anchorCtr="0" compatLnSpc="1">
            <a:prstTxWarp prst="textNoShape">
              <a:avLst/>
            </a:prstTxWarp>
          </a:bodyPr>
          <a:lstStyle>
            <a:lvl1pPr defTabSz="946150" eaLnBrk="1" hangingPunct="1">
              <a:defRPr sz="1300">
                <a:latin typeface="Times New Roman" panose="02020603050405020304" pitchFamily="18" charset="0"/>
              </a:defRPr>
            </a:lvl1pPr>
          </a:lstStyle>
          <a:p>
            <a:pPr>
              <a:defRPr/>
            </a:pPr>
            <a:endParaRPr lang="en-US" altLang="ja-JP"/>
          </a:p>
        </p:txBody>
      </p:sp>
      <p:sp>
        <p:nvSpPr>
          <p:cNvPr id="41987" name="Rectangle 3">
            <a:extLst>
              <a:ext uri="{FF2B5EF4-FFF2-40B4-BE49-F238E27FC236}">
                <a16:creationId xmlns:a16="http://schemas.microsoft.com/office/drawing/2014/main" id="{001B64BB-F001-455C-A454-C4A962BF6245}"/>
              </a:ext>
            </a:extLst>
          </p:cNvPr>
          <p:cNvSpPr>
            <a:spLocks noGrp="1" noChangeArrowheads="1"/>
          </p:cNvSpPr>
          <p:nvPr>
            <p:ph type="dt" sz="quarter" idx="1"/>
          </p:nvPr>
        </p:nvSpPr>
        <p:spPr bwMode="auto">
          <a:xfrm>
            <a:off x="4021138" y="0"/>
            <a:ext cx="3078162"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43" tIns="47321" rIns="94643" bIns="47321" numCol="1" anchor="t" anchorCtr="0" compatLnSpc="1">
            <a:prstTxWarp prst="textNoShape">
              <a:avLst/>
            </a:prstTxWarp>
          </a:bodyPr>
          <a:lstStyle>
            <a:lvl1pPr algn="r" defTabSz="946150" eaLnBrk="1" hangingPunct="1">
              <a:defRPr sz="1300">
                <a:latin typeface="Times New Roman" panose="02020603050405020304" pitchFamily="18" charset="0"/>
              </a:defRPr>
            </a:lvl1pPr>
          </a:lstStyle>
          <a:p>
            <a:pPr>
              <a:defRPr/>
            </a:pPr>
            <a:endParaRPr lang="en-US" altLang="ja-JP"/>
          </a:p>
        </p:txBody>
      </p:sp>
      <p:sp>
        <p:nvSpPr>
          <p:cNvPr id="41988" name="Rectangle 4">
            <a:extLst>
              <a:ext uri="{FF2B5EF4-FFF2-40B4-BE49-F238E27FC236}">
                <a16:creationId xmlns:a16="http://schemas.microsoft.com/office/drawing/2014/main" id="{6D232DB2-CE49-43E6-9394-A06844D6834A}"/>
              </a:ext>
            </a:extLst>
          </p:cNvPr>
          <p:cNvSpPr>
            <a:spLocks noGrp="1" noChangeArrowheads="1"/>
          </p:cNvSpPr>
          <p:nvPr>
            <p:ph type="ftr" sz="quarter" idx="2"/>
          </p:nvPr>
        </p:nvSpPr>
        <p:spPr bwMode="auto">
          <a:xfrm>
            <a:off x="0" y="9725025"/>
            <a:ext cx="3078163"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43" tIns="47321" rIns="94643" bIns="47321" numCol="1" anchor="b" anchorCtr="0" compatLnSpc="1">
            <a:prstTxWarp prst="textNoShape">
              <a:avLst/>
            </a:prstTxWarp>
          </a:bodyPr>
          <a:lstStyle>
            <a:lvl1pPr defTabSz="946150" eaLnBrk="1" hangingPunct="1">
              <a:defRPr sz="1300">
                <a:latin typeface="Times New Roman" panose="02020603050405020304" pitchFamily="18" charset="0"/>
              </a:defRPr>
            </a:lvl1pPr>
          </a:lstStyle>
          <a:p>
            <a:pPr>
              <a:defRPr/>
            </a:pPr>
            <a:endParaRPr lang="en-US" altLang="ja-JP"/>
          </a:p>
        </p:txBody>
      </p:sp>
      <p:sp>
        <p:nvSpPr>
          <p:cNvPr id="41989" name="Rectangle 5">
            <a:extLst>
              <a:ext uri="{FF2B5EF4-FFF2-40B4-BE49-F238E27FC236}">
                <a16:creationId xmlns:a16="http://schemas.microsoft.com/office/drawing/2014/main" id="{0C05F0D6-6FA5-4490-A672-4D8C8367C858}"/>
              </a:ext>
            </a:extLst>
          </p:cNvPr>
          <p:cNvSpPr>
            <a:spLocks noGrp="1" noChangeArrowheads="1"/>
          </p:cNvSpPr>
          <p:nvPr>
            <p:ph type="sldNum" sz="quarter" idx="3"/>
          </p:nvPr>
        </p:nvSpPr>
        <p:spPr bwMode="auto">
          <a:xfrm>
            <a:off x="4021138" y="9725025"/>
            <a:ext cx="3078162"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43" tIns="47321" rIns="94643" bIns="47321" numCol="1" anchor="b" anchorCtr="0" compatLnSpc="1">
            <a:prstTxWarp prst="textNoShape">
              <a:avLst/>
            </a:prstTxWarp>
          </a:bodyPr>
          <a:lstStyle>
            <a:lvl1pPr algn="r" defTabSz="946150" eaLnBrk="1" hangingPunct="1">
              <a:defRPr sz="1300" smtClean="0">
                <a:latin typeface="Times New Roman" panose="02020603050405020304" pitchFamily="18" charset="0"/>
              </a:defRPr>
            </a:lvl1pPr>
          </a:lstStyle>
          <a:p>
            <a:pPr>
              <a:defRPr/>
            </a:pPr>
            <a:fld id="{1147EE8E-291C-4A86-BFA5-D3124163FB2A}"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9F65860-7573-499F-9931-348F2A408298}"/>
              </a:ext>
            </a:extLst>
          </p:cNvPr>
          <p:cNvSpPr>
            <a:spLocks noGrp="1" noChangeArrowheads="1"/>
          </p:cNvSpPr>
          <p:nvPr>
            <p:ph type="hdr" sz="quarter"/>
          </p:nvPr>
        </p:nvSpPr>
        <p:spPr bwMode="auto">
          <a:xfrm>
            <a:off x="0" y="0"/>
            <a:ext cx="3078163"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43" tIns="47321" rIns="94643" bIns="47321" numCol="1" anchor="t" anchorCtr="0" compatLnSpc="1">
            <a:prstTxWarp prst="textNoShape">
              <a:avLst/>
            </a:prstTxWarp>
          </a:bodyPr>
          <a:lstStyle>
            <a:lvl1pPr defTabSz="946150" eaLnBrk="1" hangingPunct="1">
              <a:defRPr sz="1300">
                <a:latin typeface="Times New Roman" panose="02020603050405020304" pitchFamily="18" charset="0"/>
              </a:defRPr>
            </a:lvl1pPr>
          </a:lstStyle>
          <a:p>
            <a:pPr>
              <a:defRPr/>
            </a:pPr>
            <a:endParaRPr lang="en-US" altLang="ja-JP"/>
          </a:p>
        </p:txBody>
      </p:sp>
      <p:sp>
        <p:nvSpPr>
          <p:cNvPr id="1027" name="Rectangle 3">
            <a:extLst>
              <a:ext uri="{FF2B5EF4-FFF2-40B4-BE49-F238E27FC236}">
                <a16:creationId xmlns:a16="http://schemas.microsoft.com/office/drawing/2014/main" id="{E6BA54EF-5724-47F1-A83F-3C1F1858D204}"/>
              </a:ext>
            </a:extLst>
          </p:cNvPr>
          <p:cNvSpPr>
            <a:spLocks noGrp="1" noChangeArrowheads="1"/>
          </p:cNvSpPr>
          <p:nvPr>
            <p:ph type="dt" idx="1"/>
          </p:nvPr>
        </p:nvSpPr>
        <p:spPr bwMode="auto">
          <a:xfrm>
            <a:off x="4021138" y="0"/>
            <a:ext cx="3078162"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43" tIns="47321" rIns="94643" bIns="47321" numCol="1" anchor="t" anchorCtr="0" compatLnSpc="1">
            <a:prstTxWarp prst="textNoShape">
              <a:avLst/>
            </a:prstTxWarp>
          </a:bodyPr>
          <a:lstStyle>
            <a:lvl1pPr algn="r" defTabSz="946150" eaLnBrk="1" hangingPunct="1">
              <a:defRPr sz="1300">
                <a:latin typeface="Times New Roman" panose="02020603050405020304" pitchFamily="18" charset="0"/>
              </a:defRPr>
            </a:lvl1pPr>
          </a:lstStyle>
          <a:p>
            <a:pPr>
              <a:defRPr/>
            </a:pPr>
            <a:endParaRPr lang="en-US" altLang="ja-JP"/>
          </a:p>
        </p:txBody>
      </p:sp>
      <p:sp>
        <p:nvSpPr>
          <p:cNvPr id="3076" name="Rectangle 4">
            <a:extLst>
              <a:ext uri="{FF2B5EF4-FFF2-40B4-BE49-F238E27FC236}">
                <a16:creationId xmlns:a16="http://schemas.microsoft.com/office/drawing/2014/main" id="{EF9B31CD-F794-42A4-AA15-734A153D2E84}"/>
              </a:ext>
            </a:extLst>
          </p:cNvPr>
          <p:cNvSpPr>
            <a:spLocks noGrp="1" noRot="1" noChangeAspect="1" noChangeArrowheads="1" noTextEdit="1"/>
          </p:cNvSpPr>
          <p:nvPr>
            <p:ph type="sldImg" idx="2"/>
          </p:nvPr>
        </p:nvSpPr>
        <p:spPr bwMode="auto">
          <a:xfrm>
            <a:off x="2224088" y="768350"/>
            <a:ext cx="2655887"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a:extLst>
              <a:ext uri="{FF2B5EF4-FFF2-40B4-BE49-F238E27FC236}">
                <a16:creationId xmlns:a16="http://schemas.microsoft.com/office/drawing/2014/main" id="{E5204B8D-317A-4B21-81F7-16B40D512525}"/>
              </a:ext>
            </a:extLst>
          </p:cNvPr>
          <p:cNvSpPr>
            <a:spLocks noGrp="1" noChangeArrowheads="1"/>
          </p:cNvSpPr>
          <p:nvPr>
            <p:ph type="body" sz="quarter" idx="3"/>
          </p:nvPr>
        </p:nvSpPr>
        <p:spPr bwMode="auto">
          <a:xfrm>
            <a:off x="947738" y="4860925"/>
            <a:ext cx="520382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43" tIns="47321" rIns="94643" bIns="4732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030" name="Rectangle 6">
            <a:extLst>
              <a:ext uri="{FF2B5EF4-FFF2-40B4-BE49-F238E27FC236}">
                <a16:creationId xmlns:a16="http://schemas.microsoft.com/office/drawing/2014/main" id="{490D721C-B81F-47B4-BE20-99C5FAB9FB96}"/>
              </a:ext>
            </a:extLst>
          </p:cNvPr>
          <p:cNvSpPr>
            <a:spLocks noGrp="1" noChangeArrowheads="1"/>
          </p:cNvSpPr>
          <p:nvPr>
            <p:ph type="ftr" sz="quarter" idx="4"/>
          </p:nvPr>
        </p:nvSpPr>
        <p:spPr bwMode="auto">
          <a:xfrm>
            <a:off x="0" y="9725025"/>
            <a:ext cx="3078163"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43" tIns="47321" rIns="94643" bIns="47321" numCol="1" anchor="b" anchorCtr="0" compatLnSpc="1">
            <a:prstTxWarp prst="textNoShape">
              <a:avLst/>
            </a:prstTxWarp>
          </a:bodyPr>
          <a:lstStyle>
            <a:lvl1pPr defTabSz="946150" eaLnBrk="1" hangingPunct="1">
              <a:defRPr sz="1300">
                <a:latin typeface="Times New Roman" panose="02020603050405020304" pitchFamily="18" charset="0"/>
              </a:defRPr>
            </a:lvl1pPr>
          </a:lstStyle>
          <a:p>
            <a:pPr>
              <a:defRPr/>
            </a:pPr>
            <a:endParaRPr lang="en-US" altLang="ja-JP"/>
          </a:p>
        </p:txBody>
      </p:sp>
      <p:sp>
        <p:nvSpPr>
          <p:cNvPr id="1031" name="Rectangle 7">
            <a:extLst>
              <a:ext uri="{FF2B5EF4-FFF2-40B4-BE49-F238E27FC236}">
                <a16:creationId xmlns:a16="http://schemas.microsoft.com/office/drawing/2014/main" id="{FEAF4E8E-477E-4E66-91F2-9A1A677EA52F}"/>
              </a:ext>
            </a:extLst>
          </p:cNvPr>
          <p:cNvSpPr>
            <a:spLocks noGrp="1" noChangeArrowheads="1"/>
          </p:cNvSpPr>
          <p:nvPr>
            <p:ph type="sldNum" sz="quarter" idx="5"/>
          </p:nvPr>
        </p:nvSpPr>
        <p:spPr bwMode="auto">
          <a:xfrm>
            <a:off x="4021138" y="9725025"/>
            <a:ext cx="3078162"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43" tIns="47321" rIns="94643" bIns="47321" numCol="1" anchor="b" anchorCtr="0" compatLnSpc="1">
            <a:prstTxWarp prst="textNoShape">
              <a:avLst/>
            </a:prstTxWarp>
          </a:bodyPr>
          <a:lstStyle>
            <a:lvl1pPr algn="r" defTabSz="946150" eaLnBrk="1" hangingPunct="1">
              <a:defRPr sz="1300" smtClean="0">
                <a:latin typeface="Times New Roman" panose="02020603050405020304" pitchFamily="18" charset="0"/>
              </a:defRPr>
            </a:lvl1pPr>
          </a:lstStyle>
          <a:p>
            <a:pPr>
              <a:defRPr/>
            </a:pPr>
            <a:fld id="{DB6FEE81-C40E-4707-980B-B1193DDD6E9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43EDC92-93AD-4BC5-AA73-8E34D2903BA5}"/>
              </a:ext>
            </a:extLst>
          </p:cNvPr>
          <p:cNvSpPr>
            <a:spLocks noGrp="1" noChangeArrowheads="1"/>
          </p:cNvSpPr>
          <p:nvPr>
            <p:ph type="title"/>
          </p:nvPr>
        </p:nvSpPr>
        <p:spPr bwMode="auto">
          <a:xfrm>
            <a:off x="368660" y="452500"/>
            <a:ext cx="6172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lvl1pPr>
          </a:lstStyle>
          <a:p>
            <a:pPr lvl="0"/>
            <a:r>
              <a:rPr lang="ja-JP" altLang="en-US" dirty="0"/>
              <a:t>マスタ タイトルの書式設定</a:t>
            </a:r>
          </a:p>
        </p:txBody>
      </p:sp>
      <p:sp>
        <p:nvSpPr>
          <p:cNvPr id="9" name="Rectangle 3">
            <a:extLst>
              <a:ext uri="{FF2B5EF4-FFF2-40B4-BE49-F238E27FC236}">
                <a16:creationId xmlns:a16="http://schemas.microsoft.com/office/drawing/2014/main" id="{2ED1AB69-AED2-40F7-B8D1-215094662C20}"/>
              </a:ext>
            </a:extLst>
          </p:cNvPr>
          <p:cNvSpPr>
            <a:spLocks noGrp="1" noChangeArrowheads="1"/>
          </p:cNvSpPr>
          <p:nvPr>
            <p:ph idx="1"/>
          </p:nvPr>
        </p:nvSpPr>
        <p:spPr bwMode="auto">
          <a:xfrm>
            <a:off x="368660" y="1064568"/>
            <a:ext cx="6156684" cy="820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p:txBody>
      </p:sp>
      <p:sp>
        <p:nvSpPr>
          <p:cNvPr id="4" name="Rectangle 18">
            <a:extLst>
              <a:ext uri="{FF2B5EF4-FFF2-40B4-BE49-F238E27FC236}">
                <a16:creationId xmlns:a16="http://schemas.microsoft.com/office/drawing/2014/main" id="{0CD77E75-EB7E-4480-878F-00A277A2C132}"/>
              </a:ext>
            </a:extLst>
          </p:cNvPr>
          <p:cNvSpPr>
            <a:spLocks noGrp="1" noChangeArrowheads="1"/>
          </p:cNvSpPr>
          <p:nvPr>
            <p:ph type="sldNum" sz="quarter" idx="10"/>
          </p:nvPr>
        </p:nvSpPr>
        <p:spPr/>
        <p:txBody>
          <a:bodyPr/>
          <a:lstStyle>
            <a:lvl1pPr algn="r">
              <a:defRPr sz="1400" b="1" smtClean="0">
                <a:solidFill>
                  <a:schemeClr val="bg2"/>
                </a:solidFill>
                <a:latin typeface="Arial" panose="020B0604020202020204" pitchFamily="34" charset="0"/>
              </a:defRPr>
            </a:lvl1pPr>
          </a:lstStyle>
          <a:p>
            <a:pPr>
              <a:defRPr/>
            </a:pPr>
            <a:fld id="{9DE4ED86-C567-457E-9B03-A528855D65AF}" type="slidenum">
              <a:rPr lang="en-US" altLang="ja-JP"/>
              <a:pPr>
                <a:defRPr/>
              </a:pPr>
              <a:t>‹#›</a:t>
            </a:fld>
            <a:r>
              <a:rPr lang="en-US" altLang="ja-JP" sz="1000" dirty="0"/>
              <a:t> / 1</a:t>
            </a:r>
          </a:p>
        </p:txBody>
      </p:sp>
    </p:spTree>
    <p:extLst>
      <p:ext uri="{BB962C8B-B14F-4D97-AF65-F5344CB8AC3E}">
        <p14:creationId xmlns:p14="http://schemas.microsoft.com/office/powerpoint/2010/main" val="35576164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BB17572-F75D-4242-8A50-C848C6870056}"/>
              </a:ext>
            </a:extLst>
          </p:cNvPr>
          <p:cNvSpPr>
            <a:spLocks noGrp="1" noChangeArrowheads="1"/>
          </p:cNvSpPr>
          <p:nvPr>
            <p:ph type="title"/>
          </p:nvPr>
        </p:nvSpPr>
        <p:spPr bwMode="auto">
          <a:xfrm>
            <a:off x="368300" y="452438"/>
            <a:ext cx="6172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Rectangle 3">
            <a:extLst>
              <a:ext uri="{FF2B5EF4-FFF2-40B4-BE49-F238E27FC236}">
                <a16:creationId xmlns:a16="http://schemas.microsoft.com/office/drawing/2014/main" id="{48A5C108-81B4-4EA4-BACD-54BA1ECC7ED3}"/>
              </a:ext>
            </a:extLst>
          </p:cNvPr>
          <p:cNvSpPr>
            <a:spLocks noGrp="1" noChangeArrowheads="1"/>
          </p:cNvSpPr>
          <p:nvPr>
            <p:ph type="body" idx="1"/>
          </p:nvPr>
        </p:nvSpPr>
        <p:spPr bwMode="auto">
          <a:xfrm>
            <a:off x="368300" y="1065213"/>
            <a:ext cx="6156325" cy="820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278546" name="Rectangle 18">
            <a:extLst>
              <a:ext uri="{FF2B5EF4-FFF2-40B4-BE49-F238E27FC236}">
                <a16:creationId xmlns:a16="http://schemas.microsoft.com/office/drawing/2014/main" id="{E967A803-4668-4C04-9BEE-D81781ED1A7D}"/>
              </a:ext>
            </a:extLst>
          </p:cNvPr>
          <p:cNvSpPr>
            <a:spLocks noGrp="1" noChangeArrowheads="1"/>
          </p:cNvSpPr>
          <p:nvPr>
            <p:ph type="sldNum" sz="quarter" idx="4"/>
          </p:nvPr>
        </p:nvSpPr>
        <p:spPr bwMode="auto">
          <a:xfrm>
            <a:off x="5876925" y="9453563"/>
            <a:ext cx="6731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1400" b="1" smtClean="0">
                <a:solidFill>
                  <a:schemeClr val="bg2"/>
                </a:solidFill>
                <a:latin typeface="Arial" panose="020B0604020202020204" pitchFamily="34" charset="0"/>
              </a:defRPr>
            </a:lvl1pPr>
          </a:lstStyle>
          <a:p>
            <a:pPr>
              <a:defRPr/>
            </a:pPr>
            <a:fld id="{838B9CA0-8DCE-4203-9007-B2AEF65ACB84}" type="slidenum">
              <a:rPr lang="en-US" altLang="ja-JP"/>
              <a:pPr>
                <a:defRPr/>
              </a:pPr>
              <a:t>‹#›</a:t>
            </a:fld>
            <a:r>
              <a:rPr lang="en-US" altLang="ja-JP" sz="1000" dirty="0"/>
              <a:t> / 1</a:t>
            </a:r>
          </a:p>
        </p:txBody>
      </p:sp>
      <p:sp>
        <p:nvSpPr>
          <p:cNvPr id="278565" name="Rectangle 37">
            <a:extLst>
              <a:ext uri="{FF2B5EF4-FFF2-40B4-BE49-F238E27FC236}">
                <a16:creationId xmlns:a16="http://schemas.microsoft.com/office/drawing/2014/main" id="{302A686E-8758-4A70-9A1E-B9AFF11CBC34}"/>
              </a:ext>
            </a:extLst>
          </p:cNvPr>
          <p:cNvSpPr>
            <a:spLocks noGrp="1" noChangeArrowheads="1"/>
          </p:cNvSpPr>
          <p:nvPr>
            <p:ph type="dt" sz="half" idx="2"/>
          </p:nvPr>
        </p:nvSpPr>
        <p:spPr bwMode="auto">
          <a:xfrm>
            <a:off x="296863" y="9345613"/>
            <a:ext cx="14255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fld id="{A657D162-C677-4A46-BB16-5B09749C5C39}" type="datetime1">
              <a:rPr lang="ja-JP" altLang="en-US"/>
              <a:pPr>
                <a:defRPr/>
              </a:pPr>
              <a:t>2023/11/8</a:t>
            </a:fld>
            <a:endParaRPr lang="en-US" altLang="ja-JP"/>
          </a:p>
        </p:txBody>
      </p:sp>
    </p:spTree>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l" rtl="0" eaLnBrk="0" fontAlgn="base" hangingPunct="0">
        <a:spcBef>
          <a:spcPct val="0"/>
        </a:spcBef>
        <a:spcAft>
          <a:spcPct val="0"/>
        </a:spcAft>
        <a:defRPr kumimoji="1" sz="2200" b="1" kern="1200">
          <a:solidFill>
            <a:schemeClr val="accent2"/>
          </a:solidFill>
          <a:latin typeface="+mj-lt"/>
          <a:ea typeface="+mj-ea"/>
          <a:cs typeface="+mj-cs"/>
        </a:defRPr>
      </a:lvl1pPr>
      <a:lvl2pPr algn="l" rtl="0" eaLnBrk="0" fontAlgn="base" hangingPunct="0">
        <a:spcBef>
          <a:spcPct val="0"/>
        </a:spcBef>
        <a:spcAft>
          <a:spcPct val="0"/>
        </a:spcAft>
        <a:defRPr kumimoji="1" sz="2200" b="1">
          <a:solidFill>
            <a:schemeClr val="accent2"/>
          </a:solidFill>
          <a:latin typeface="ＭＳ Ｐゴシック" panose="020B0600070205080204" pitchFamily="50" charset="-128"/>
          <a:ea typeface="ＭＳ Ｐゴシック" panose="020B0600070205080204" pitchFamily="50" charset="-128"/>
        </a:defRPr>
      </a:lvl2pPr>
      <a:lvl3pPr algn="l" rtl="0" eaLnBrk="0" fontAlgn="base" hangingPunct="0">
        <a:spcBef>
          <a:spcPct val="0"/>
        </a:spcBef>
        <a:spcAft>
          <a:spcPct val="0"/>
        </a:spcAft>
        <a:defRPr kumimoji="1" sz="2200" b="1">
          <a:solidFill>
            <a:schemeClr val="accent2"/>
          </a:solidFill>
          <a:latin typeface="ＭＳ Ｐゴシック" panose="020B0600070205080204" pitchFamily="50" charset="-128"/>
          <a:ea typeface="ＭＳ Ｐゴシック" panose="020B0600070205080204" pitchFamily="50" charset="-128"/>
        </a:defRPr>
      </a:lvl3pPr>
      <a:lvl4pPr algn="l" rtl="0" eaLnBrk="0" fontAlgn="base" hangingPunct="0">
        <a:spcBef>
          <a:spcPct val="0"/>
        </a:spcBef>
        <a:spcAft>
          <a:spcPct val="0"/>
        </a:spcAft>
        <a:defRPr kumimoji="1" sz="2200" b="1">
          <a:solidFill>
            <a:schemeClr val="accent2"/>
          </a:solidFill>
          <a:latin typeface="ＭＳ Ｐゴシック" panose="020B0600070205080204" pitchFamily="50" charset="-128"/>
          <a:ea typeface="ＭＳ Ｐゴシック" panose="020B0600070205080204" pitchFamily="50" charset="-128"/>
        </a:defRPr>
      </a:lvl4pPr>
      <a:lvl5pPr algn="l" rtl="0" eaLnBrk="0" fontAlgn="base" hangingPunct="0">
        <a:spcBef>
          <a:spcPct val="0"/>
        </a:spcBef>
        <a:spcAft>
          <a:spcPct val="0"/>
        </a:spcAft>
        <a:defRPr kumimoji="1" sz="2200" b="1">
          <a:solidFill>
            <a:schemeClr val="accent2"/>
          </a:solidFill>
          <a:latin typeface="ＭＳ Ｐゴシック" panose="020B0600070205080204" pitchFamily="50" charset="-128"/>
          <a:ea typeface="ＭＳ Ｐゴシック" panose="020B0600070205080204" pitchFamily="50" charset="-128"/>
        </a:defRPr>
      </a:lvl5pPr>
      <a:lvl6pPr marL="457200" algn="l" rtl="0" fontAlgn="base">
        <a:spcBef>
          <a:spcPct val="0"/>
        </a:spcBef>
        <a:spcAft>
          <a:spcPct val="0"/>
        </a:spcAft>
        <a:defRPr kumimoji="1" sz="2200" b="1">
          <a:solidFill>
            <a:schemeClr val="accent2"/>
          </a:solidFill>
          <a:latin typeface="ＭＳ Ｐゴシック" panose="020B0600070205080204" pitchFamily="50" charset="-128"/>
          <a:ea typeface="ＭＳ Ｐゴシック" panose="020B0600070205080204" pitchFamily="50" charset="-128"/>
        </a:defRPr>
      </a:lvl6pPr>
      <a:lvl7pPr marL="914400" algn="l" rtl="0" fontAlgn="base">
        <a:spcBef>
          <a:spcPct val="0"/>
        </a:spcBef>
        <a:spcAft>
          <a:spcPct val="0"/>
        </a:spcAft>
        <a:defRPr kumimoji="1" sz="2200" b="1">
          <a:solidFill>
            <a:schemeClr val="accent2"/>
          </a:solidFill>
          <a:latin typeface="ＭＳ Ｐゴシック" panose="020B0600070205080204" pitchFamily="50" charset="-128"/>
          <a:ea typeface="ＭＳ Ｐゴシック" panose="020B0600070205080204" pitchFamily="50" charset="-128"/>
        </a:defRPr>
      </a:lvl7pPr>
      <a:lvl8pPr marL="1371600" algn="l" rtl="0" fontAlgn="base">
        <a:spcBef>
          <a:spcPct val="0"/>
        </a:spcBef>
        <a:spcAft>
          <a:spcPct val="0"/>
        </a:spcAft>
        <a:defRPr kumimoji="1" sz="2200" b="1">
          <a:solidFill>
            <a:schemeClr val="accent2"/>
          </a:solidFill>
          <a:latin typeface="ＭＳ Ｐゴシック" panose="020B0600070205080204" pitchFamily="50" charset="-128"/>
          <a:ea typeface="ＭＳ Ｐゴシック" panose="020B0600070205080204" pitchFamily="50" charset="-128"/>
        </a:defRPr>
      </a:lvl8pPr>
      <a:lvl9pPr marL="1828800" algn="l" rtl="0" fontAlgn="base">
        <a:spcBef>
          <a:spcPct val="0"/>
        </a:spcBef>
        <a:spcAft>
          <a:spcPct val="0"/>
        </a:spcAft>
        <a:defRPr kumimoji="1" sz="2200" b="1">
          <a:solidFill>
            <a:schemeClr val="accent2"/>
          </a:solidFill>
          <a:latin typeface="ＭＳ Ｐゴシック" panose="020B0600070205080204" pitchFamily="50" charset="-128"/>
          <a:ea typeface="ＭＳ Ｐゴシック" panose="020B0600070205080204" pitchFamily="50" charset="-128"/>
        </a:defRPr>
      </a:lvl9pPr>
    </p:titleStyle>
    <p:bodyStyle>
      <a:lvl1pPr marL="288925" indent="-288925" algn="l" rtl="0" eaLnBrk="0" fontAlgn="base" hangingPunct="0">
        <a:lnSpc>
          <a:spcPct val="110000"/>
        </a:lnSpc>
        <a:spcBef>
          <a:spcPct val="20000"/>
        </a:spcBef>
        <a:spcAft>
          <a:spcPct val="0"/>
        </a:spcAft>
        <a:buFont typeface="Wingdings" panose="05000000000000000000" pitchFamily="2" charset="2"/>
        <a:buChar char="n"/>
        <a:defRPr kumimoji="1" sz="1600" kern="1200">
          <a:solidFill>
            <a:schemeClr val="tx1"/>
          </a:solidFill>
          <a:latin typeface="+mn-lt"/>
          <a:ea typeface="+mn-ea"/>
          <a:cs typeface="+mn-cs"/>
        </a:defRPr>
      </a:lvl1pPr>
      <a:lvl2pPr marL="655638" indent="-176213" algn="l" rtl="0" eaLnBrk="0" fontAlgn="base" hangingPunct="0">
        <a:lnSpc>
          <a:spcPct val="110000"/>
        </a:lnSpc>
        <a:spcBef>
          <a:spcPct val="20000"/>
        </a:spcBef>
        <a:spcAft>
          <a:spcPct val="0"/>
        </a:spcAft>
        <a:buChar char="⁇"/>
        <a:defRPr kumimoji="1" sz="1200" kern="1200">
          <a:solidFill>
            <a:schemeClr val="tx1"/>
          </a:solidFill>
          <a:latin typeface="+mn-lt"/>
          <a:ea typeface="+mn-ea"/>
          <a:cs typeface="+mn-cs"/>
        </a:defRPr>
      </a:lvl2pPr>
      <a:lvl3pPr marL="1022350" indent="-176213" algn="l" rtl="0" eaLnBrk="0" fontAlgn="base" hangingPunct="0">
        <a:lnSpc>
          <a:spcPct val="110000"/>
        </a:lnSpc>
        <a:spcBef>
          <a:spcPct val="20000"/>
        </a:spcBef>
        <a:spcAft>
          <a:spcPct val="0"/>
        </a:spcAft>
        <a:buChar char="–"/>
        <a:defRPr kumimoji="1" sz="1000" kern="1200">
          <a:solidFill>
            <a:schemeClr val="tx1"/>
          </a:solidFill>
          <a:latin typeface="+mn-lt"/>
          <a:ea typeface="+mn-ea"/>
          <a:cs typeface="+mn-cs"/>
        </a:defRPr>
      </a:lvl3pPr>
      <a:lvl4pPr marL="1397000" indent="-184150" algn="l" rtl="0" eaLnBrk="0" fontAlgn="base" hangingPunct="0">
        <a:lnSpc>
          <a:spcPct val="110000"/>
        </a:lnSpc>
        <a:spcBef>
          <a:spcPct val="20000"/>
        </a:spcBef>
        <a:spcAft>
          <a:spcPct val="0"/>
        </a:spcAft>
        <a:buChar char="•"/>
        <a:defRPr kumimoji="1" sz="900" kern="1200">
          <a:solidFill>
            <a:schemeClr val="tx1"/>
          </a:solidFill>
          <a:latin typeface="+mn-lt"/>
          <a:ea typeface="+mn-ea"/>
          <a:cs typeface="+mn-cs"/>
        </a:defRPr>
      </a:lvl4pPr>
      <a:lvl5pPr marL="1766888" indent="-179388" algn="l" rtl="0" eaLnBrk="0" fontAlgn="base" hangingPunct="0">
        <a:lnSpc>
          <a:spcPct val="110000"/>
        </a:lnSpc>
        <a:spcBef>
          <a:spcPct val="20000"/>
        </a:spcBef>
        <a:spcAft>
          <a:spcPct val="0"/>
        </a:spcAft>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058A2E-E635-4369-8359-06FD6885BF4B}"/>
              </a:ext>
            </a:extLst>
          </p:cNvPr>
          <p:cNvSpPr>
            <a:spLocks noGrp="1"/>
          </p:cNvSpPr>
          <p:nvPr>
            <p:ph type="title"/>
          </p:nvPr>
        </p:nvSpPr>
        <p:spPr>
          <a:xfrm>
            <a:off x="797510" y="452500"/>
            <a:ext cx="5262979" cy="769441"/>
          </a:xfrm>
        </p:spPr>
        <p:txBody>
          <a:bodyPr wrap="none" anchor="t">
            <a:spAutoFit/>
          </a:bodyPr>
          <a:lstStyle/>
          <a:p>
            <a:pPr algn="ctr"/>
            <a:r>
              <a:rPr kumimoji="1" lang="ja-JP" altLang="en-US" sz="2200" dirty="0">
                <a:latin typeface="+mn-ea"/>
                <a:ea typeface="+mn-ea"/>
              </a:rPr>
              <a:t>人間中心が重要となる</a:t>
            </a:r>
            <a:br>
              <a:rPr kumimoji="1" lang="en-US" altLang="ja-JP" sz="2200" dirty="0">
                <a:latin typeface="+mn-ea"/>
                <a:ea typeface="+mn-ea"/>
              </a:rPr>
            </a:br>
            <a:r>
              <a:rPr kumimoji="1" lang="ja-JP" altLang="en-US" sz="2200" dirty="0">
                <a:latin typeface="+mn-ea"/>
                <a:ea typeface="+mn-ea"/>
              </a:rPr>
              <a:t>デジタル時代のシステムアーキテクチャ</a:t>
            </a:r>
          </a:p>
        </p:txBody>
      </p:sp>
      <p:sp>
        <p:nvSpPr>
          <p:cNvPr id="3" name="コンテンツ プレースホルダー 2">
            <a:extLst>
              <a:ext uri="{FF2B5EF4-FFF2-40B4-BE49-F238E27FC236}">
                <a16:creationId xmlns:a16="http://schemas.microsoft.com/office/drawing/2014/main" id="{04EA5D3E-A35A-4051-A8BF-021D2C73E7F7}"/>
              </a:ext>
            </a:extLst>
          </p:cNvPr>
          <p:cNvSpPr>
            <a:spLocks noGrp="1"/>
          </p:cNvSpPr>
          <p:nvPr>
            <p:ph idx="1"/>
          </p:nvPr>
        </p:nvSpPr>
        <p:spPr>
          <a:xfrm>
            <a:off x="2067791" y="1412529"/>
            <a:ext cx="4623954" cy="1252605"/>
          </a:xfrm>
        </p:spPr>
        <p:txBody>
          <a:bodyPr/>
          <a:lstStyle/>
          <a:p>
            <a:pPr marL="0" indent="0">
              <a:buNone/>
            </a:pPr>
            <a:r>
              <a:rPr kumimoji="1" lang="ja-JP" altLang="en-US" sz="1400" dirty="0">
                <a:latin typeface="+mn-ea"/>
              </a:rPr>
              <a:t>慶應義塾大学 大学院</a:t>
            </a:r>
          </a:p>
          <a:p>
            <a:pPr marL="0" indent="0">
              <a:buNone/>
            </a:pPr>
            <a:r>
              <a:rPr kumimoji="1" lang="ja-JP" altLang="en-US" sz="1400" dirty="0">
                <a:latin typeface="+mn-ea"/>
              </a:rPr>
              <a:t>システムデザイン・マネジメント研究科 委員長 </a:t>
            </a:r>
            <a:endParaRPr kumimoji="1" lang="en-US" altLang="ja-JP" sz="1400" dirty="0">
              <a:latin typeface="+mn-ea"/>
            </a:endParaRPr>
          </a:p>
          <a:p>
            <a:pPr marL="0" indent="0">
              <a:buNone/>
            </a:pPr>
            <a:r>
              <a:rPr kumimoji="1" lang="ja-JP" altLang="en-US" sz="1400" dirty="0">
                <a:latin typeface="+mn-ea"/>
              </a:rPr>
              <a:t>博士</a:t>
            </a:r>
            <a:r>
              <a:rPr kumimoji="1" lang="en-US" altLang="ja-JP" sz="1400" dirty="0">
                <a:latin typeface="+mn-ea"/>
              </a:rPr>
              <a:t>(</a:t>
            </a:r>
            <a:r>
              <a:rPr kumimoji="1" lang="ja-JP" altLang="en-US" sz="1400" dirty="0">
                <a:latin typeface="+mn-ea"/>
              </a:rPr>
              <a:t>システムエンジニアリング学</a:t>
            </a:r>
            <a:r>
              <a:rPr kumimoji="1" lang="en-US" altLang="ja-JP" sz="1400" dirty="0">
                <a:latin typeface="+mn-ea"/>
              </a:rPr>
              <a:t>) </a:t>
            </a:r>
            <a:r>
              <a:rPr kumimoji="1" lang="ja-JP" altLang="en-US" sz="1400" dirty="0">
                <a:latin typeface="+mn-ea"/>
              </a:rPr>
              <a:t>教授</a:t>
            </a:r>
          </a:p>
          <a:p>
            <a:pPr marL="0" indent="0">
              <a:buNone/>
            </a:pPr>
            <a:r>
              <a:rPr kumimoji="1" lang="ja-JP" altLang="en-US" sz="1400" dirty="0">
                <a:latin typeface="+mn-ea"/>
              </a:rPr>
              <a:t>白坂 成功</a:t>
            </a:r>
          </a:p>
        </p:txBody>
      </p:sp>
      <p:sp>
        <p:nvSpPr>
          <p:cNvPr id="4" name="コンテンツ プレースホルダー 2">
            <a:extLst>
              <a:ext uri="{FF2B5EF4-FFF2-40B4-BE49-F238E27FC236}">
                <a16:creationId xmlns:a16="http://schemas.microsoft.com/office/drawing/2014/main" id="{09AD00D9-C17D-00C0-5B4F-5161C576BF4A}"/>
              </a:ext>
            </a:extLst>
          </p:cNvPr>
          <p:cNvSpPr txBox="1">
            <a:spLocks/>
          </p:cNvSpPr>
          <p:nvPr/>
        </p:nvSpPr>
        <p:spPr bwMode="auto">
          <a:xfrm>
            <a:off x="2067791" y="2912954"/>
            <a:ext cx="4332862" cy="125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8925" indent="-288925" algn="l" rtl="0" eaLnBrk="0" fontAlgn="base" hangingPunct="0">
              <a:lnSpc>
                <a:spcPct val="110000"/>
              </a:lnSpc>
              <a:spcBef>
                <a:spcPct val="20000"/>
              </a:spcBef>
              <a:spcAft>
                <a:spcPct val="0"/>
              </a:spcAft>
              <a:buFont typeface="Wingdings" panose="05000000000000000000" pitchFamily="2" charset="2"/>
              <a:buChar char="n"/>
              <a:defRPr kumimoji="1" sz="1600" kern="1200">
                <a:solidFill>
                  <a:schemeClr val="tx1"/>
                </a:solidFill>
                <a:latin typeface="+mn-lt"/>
                <a:ea typeface="+mn-ea"/>
                <a:cs typeface="+mn-cs"/>
              </a:defRPr>
            </a:lvl1pPr>
            <a:lvl2pPr marL="655638" indent="-176213" algn="l" rtl="0" eaLnBrk="0" fontAlgn="base" hangingPunct="0">
              <a:lnSpc>
                <a:spcPct val="110000"/>
              </a:lnSpc>
              <a:spcBef>
                <a:spcPct val="20000"/>
              </a:spcBef>
              <a:spcAft>
                <a:spcPct val="0"/>
              </a:spcAft>
              <a:buChar char="⁇"/>
              <a:defRPr kumimoji="1" sz="1200" kern="1200">
                <a:solidFill>
                  <a:schemeClr val="tx1"/>
                </a:solidFill>
                <a:latin typeface="+mn-lt"/>
                <a:ea typeface="+mn-ea"/>
                <a:cs typeface="+mn-cs"/>
              </a:defRPr>
            </a:lvl2pPr>
            <a:lvl3pPr marL="1022350" indent="-176213" algn="l" rtl="0" eaLnBrk="0" fontAlgn="base" hangingPunct="0">
              <a:lnSpc>
                <a:spcPct val="110000"/>
              </a:lnSpc>
              <a:spcBef>
                <a:spcPct val="20000"/>
              </a:spcBef>
              <a:spcAft>
                <a:spcPct val="0"/>
              </a:spcAft>
              <a:buChar char="–"/>
              <a:defRPr kumimoji="1" sz="1000" kern="1200">
                <a:solidFill>
                  <a:schemeClr val="tx1"/>
                </a:solidFill>
                <a:latin typeface="+mn-lt"/>
                <a:ea typeface="+mn-ea"/>
                <a:cs typeface="+mn-cs"/>
              </a:defRPr>
            </a:lvl3pPr>
            <a:lvl4pPr marL="1397000" indent="-184150" algn="l" rtl="0" eaLnBrk="0" fontAlgn="base" hangingPunct="0">
              <a:lnSpc>
                <a:spcPct val="110000"/>
              </a:lnSpc>
              <a:spcBef>
                <a:spcPct val="20000"/>
              </a:spcBef>
              <a:spcAft>
                <a:spcPct val="0"/>
              </a:spcAft>
              <a:buChar char="•"/>
              <a:defRPr kumimoji="1" sz="900" kern="1200">
                <a:solidFill>
                  <a:schemeClr val="tx1"/>
                </a:solidFill>
                <a:latin typeface="+mn-lt"/>
                <a:ea typeface="+mn-ea"/>
                <a:cs typeface="+mn-cs"/>
              </a:defRPr>
            </a:lvl4pPr>
            <a:lvl5pPr marL="1766888" indent="-179388" algn="l" rtl="0" eaLnBrk="0" fontAlgn="base" hangingPunct="0">
              <a:lnSpc>
                <a:spcPct val="110000"/>
              </a:lnSpc>
              <a:spcBef>
                <a:spcPct val="20000"/>
              </a:spcBef>
              <a:spcAft>
                <a:spcPct val="0"/>
              </a:spcAft>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anose="05000000000000000000" pitchFamily="2" charset="2"/>
              <a:buNone/>
            </a:pPr>
            <a:r>
              <a:rPr lang="ja-JP" altLang="en-US" sz="1400" dirty="0">
                <a:latin typeface="+mn-ea"/>
              </a:rPr>
              <a:t>デジタル庁</a:t>
            </a:r>
          </a:p>
          <a:p>
            <a:pPr marL="0" indent="0">
              <a:buFont typeface="Wingdings" panose="05000000000000000000" pitchFamily="2" charset="2"/>
              <a:buNone/>
            </a:pPr>
            <a:r>
              <a:rPr lang="ja-JP" altLang="en-US" sz="1400" dirty="0">
                <a:latin typeface="+mn-ea"/>
              </a:rPr>
              <a:t>サービスデザインユニット</a:t>
            </a:r>
            <a:endParaRPr lang="en-US" altLang="ja-JP" sz="1400" dirty="0">
              <a:latin typeface="+mn-ea"/>
            </a:endParaRPr>
          </a:p>
          <a:p>
            <a:pPr marL="0" indent="0">
              <a:buFont typeface="Wingdings" panose="05000000000000000000" pitchFamily="2" charset="2"/>
              <a:buNone/>
            </a:pPr>
            <a:r>
              <a:rPr lang="ja-JP" altLang="en-US" sz="1400" dirty="0">
                <a:latin typeface="+mn-ea"/>
              </a:rPr>
              <a:t>デザインプログラムマネージャ</a:t>
            </a:r>
          </a:p>
          <a:p>
            <a:pPr marL="0" indent="0">
              <a:buFont typeface="Wingdings" panose="05000000000000000000" pitchFamily="2" charset="2"/>
              <a:buNone/>
            </a:pPr>
            <a:r>
              <a:rPr lang="ja-JP" altLang="en-US" sz="1400" dirty="0">
                <a:latin typeface="+mn-ea"/>
              </a:rPr>
              <a:t>大橋 正司</a:t>
            </a:r>
          </a:p>
        </p:txBody>
      </p:sp>
      <p:sp>
        <p:nvSpPr>
          <p:cNvPr id="5" name="コンテンツ プレースホルダー 2">
            <a:extLst>
              <a:ext uri="{FF2B5EF4-FFF2-40B4-BE49-F238E27FC236}">
                <a16:creationId xmlns:a16="http://schemas.microsoft.com/office/drawing/2014/main" id="{D7E23770-0982-3D76-4F83-B3A718EBCBCA}"/>
              </a:ext>
            </a:extLst>
          </p:cNvPr>
          <p:cNvSpPr txBox="1">
            <a:spLocks/>
          </p:cNvSpPr>
          <p:nvPr/>
        </p:nvSpPr>
        <p:spPr bwMode="auto">
          <a:xfrm>
            <a:off x="2067791" y="4438891"/>
            <a:ext cx="4332862" cy="125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8925" indent="-288925" algn="l" rtl="0" eaLnBrk="0" fontAlgn="base" hangingPunct="0">
              <a:lnSpc>
                <a:spcPct val="110000"/>
              </a:lnSpc>
              <a:spcBef>
                <a:spcPct val="20000"/>
              </a:spcBef>
              <a:spcAft>
                <a:spcPct val="0"/>
              </a:spcAft>
              <a:buFont typeface="Wingdings" panose="05000000000000000000" pitchFamily="2" charset="2"/>
              <a:buChar char="n"/>
              <a:defRPr kumimoji="1" sz="1600" kern="1200">
                <a:solidFill>
                  <a:schemeClr val="tx1"/>
                </a:solidFill>
                <a:latin typeface="+mn-lt"/>
                <a:ea typeface="+mn-ea"/>
                <a:cs typeface="+mn-cs"/>
              </a:defRPr>
            </a:lvl1pPr>
            <a:lvl2pPr marL="655638" indent="-176213" algn="l" rtl="0" eaLnBrk="0" fontAlgn="base" hangingPunct="0">
              <a:lnSpc>
                <a:spcPct val="110000"/>
              </a:lnSpc>
              <a:spcBef>
                <a:spcPct val="20000"/>
              </a:spcBef>
              <a:spcAft>
                <a:spcPct val="0"/>
              </a:spcAft>
              <a:buChar char="⁇"/>
              <a:defRPr kumimoji="1" sz="1200" kern="1200">
                <a:solidFill>
                  <a:schemeClr val="tx1"/>
                </a:solidFill>
                <a:latin typeface="+mn-lt"/>
                <a:ea typeface="+mn-ea"/>
                <a:cs typeface="+mn-cs"/>
              </a:defRPr>
            </a:lvl2pPr>
            <a:lvl3pPr marL="1022350" indent="-176213" algn="l" rtl="0" eaLnBrk="0" fontAlgn="base" hangingPunct="0">
              <a:lnSpc>
                <a:spcPct val="110000"/>
              </a:lnSpc>
              <a:spcBef>
                <a:spcPct val="20000"/>
              </a:spcBef>
              <a:spcAft>
                <a:spcPct val="0"/>
              </a:spcAft>
              <a:buChar char="–"/>
              <a:defRPr kumimoji="1" sz="1000" kern="1200">
                <a:solidFill>
                  <a:schemeClr val="tx1"/>
                </a:solidFill>
                <a:latin typeface="+mn-lt"/>
                <a:ea typeface="+mn-ea"/>
                <a:cs typeface="+mn-cs"/>
              </a:defRPr>
            </a:lvl3pPr>
            <a:lvl4pPr marL="1397000" indent="-184150" algn="l" rtl="0" eaLnBrk="0" fontAlgn="base" hangingPunct="0">
              <a:lnSpc>
                <a:spcPct val="110000"/>
              </a:lnSpc>
              <a:spcBef>
                <a:spcPct val="20000"/>
              </a:spcBef>
              <a:spcAft>
                <a:spcPct val="0"/>
              </a:spcAft>
              <a:buChar char="•"/>
              <a:defRPr kumimoji="1" sz="900" kern="1200">
                <a:solidFill>
                  <a:schemeClr val="tx1"/>
                </a:solidFill>
                <a:latin typeface="+mn-lt"/>
                <a:ea typeface="+mn-ea"/>
                <a:cs typeface="+mn-cs"/>
              </a:defRPr>
            </a:lvl4pPr>
            <a:lvl5pPr marL="1766888" indent="-179388" algn="l" rtl="0" eaLnBrk="0" fontAlgn="base" hangingPunct="0">
              <a:lnSpc>
                <a:spcPct val="110000"/>
              </a:lnSpc>
              <a:spcBef>
                <a:spcPct val="20000"/>
              </a:spcBef>
              <a:spcAft>
                <a:spcPct val="0"/>
              </a:spcAft>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anose="05000000000000000000" pitchFamily="2" charset="2"/>
              <a:buNone/>
            </a:pPr>
            <a:r>
              <a:rPr lang="ja-JP" altLang="en-US" sz="1400" dirty="0">
                <a:latin typeface="+mn-ea"/>
              </a:rPr>
              <a:t>（一社）ディペンダビリティ技術推進協会</a:t>
            </a:r>
            <a:endParaRPr lang="en-US" altLang="ja-JP" sz="1400" dirty="0">
              <a:latin typeface="+mn-ea"/>
            </a:endParaRPr>
          </a:p>
          <a:p>
            <a:pPr marL="0" indent="0">
              <a:buFont typeface="Wingdings" panose="05000000000000000000" pitchFamily="2" charset="2"/>
              <a:buNone/>
            </a:pPr>
            <a:r>
              <a:rPr lang="ja-JP" altLang="en-US" sz="1400" dirty="0">
                <a:latin typeface="+mn-ea"/>
              </a:rPr>
              <a:t>（</a:t>
            </a:r>
            <a:r>
              <a:rPr lang="en-US" altLang="ja-JP" sz="1400" dirty="0">
                <a:latin typeface="+mn-ea"/>
              </a:rPr>
              <a:t>DEOS</a:t>
            </a:r>
            <a:r>
              <a:rPr lang="ja-JP" altLang="en-US" sz="1400" dirty="0">
                <a:latin typeface="+mn-ea"/>
              </a:rPr>
              <a:t>協会）副理事長 </a:t>
            </a:r>
            <a:r>
              <a:rPr lang="en-US" altLang="ja-JP" sz="1400" dirty="0">
                <a:latin typeface="+mn-ea"/>
              </a:rPr>
              <a:t>/</a:t>
            </a:r>
          </a:p>
          <a:p>
            <a:pPr marL="0" indent="0">
              <a:buFont typeface="Wingdings" panose="05000000000000000000" pitchFamily="2" charset="2"/>
              <a:buNone/>
            </a:pPr>
            <a:r>
              <a:rPr lang="ja-JP" altLang="en-US" sz="1400" dirty="0">
                <a:latin typeface="+mn-ea"/>
              </a:rPr>
              <a:t>（独）情報処理推進機構（</a:t>
            </a:r>
            <a:r>
              <a:rPr lang="en-US" altLang="ja-JP" sz="1400" dirty="0">
                <a:latin typeface="+mn-ea"/>
              </a:rPr>
              <a:t>IPA</a:t>
            </a:r>
            <a:r>
              <a:rPr lang="ja-JP" altLang="en-US" sz="1400" dirty="0">
                <a:latin typeface="+mn-ea"/>
              </a:rPr>
              <a:t>）専門委員</a:t>
            </a:r>
          </a:p>
          <a:p>
            <a:pPr marL="0" indent="0">
              <a:buFont typeface="Wingdings" panose="05000000000000000000" pitchFamily="2" charset="2"/>
              <a:buNone/>
            </a:pPr>
            <a:r>
              <a:rPr lang="ja-JP" altLang="en-US" sz="1400" dirty="0">
                <a:latin typeface="+mn-ea"/>
              </a:rPr>
              <a:t>田丸 喜一郎</a:t>
            </a:r>
          </a:p>
        </p:txBody>
      </p:sp>
      <p:pic>
        <p:nvPicPr>
          <p:cNvPr id="7" name="図 6" descr="スーツを着て笑っている男性&#10;&#10;自動的に生成された説明">
            <a:extLst>
              <a:ext uri="{FF2B5EF4-FFF2-40B4-BE49-F238E27FC236}">
                <a16:creationId xmlns:a16="http://schemas.microsoft.com/office/drawing/2014/main" id="{864A1B36-24CA-F3CC-1489-349E5A7C5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47" y="1412529"/>
            <a:ext cx="1352118" cy="1352118"/>
          </a:xfrm>
          <a:prstGeom prst="rect">
            <a:avLst/>
          </a:prstGeom>
        </p:spPr>
      </p:pic>
      <p:pic>
        <p:nvPicPr>
          <p:cNvPr id="9" name="図 8" descr="黒いシャツを着ている男性&#10;&#10;自動的に生成された説明">
            <a:extLst>
              <a:ext uri="{FF2B5EF4-FFF2-40B4-BE49-F238E27FC236}">
                <a16:creationId xmlns:a16="http://schemas.microsoft.com/office/drawing/2014/main" id="{BC1FC8F5-0F5E-8634-45E4-62FE00D0269E}"/>
              </a:ext>
            </a:extLst>
          </p:cNvPr>
          <p:cNvPicPr>
            <a:picLocks noChangeAspect="1"/>
          </p:cNvPicPr>
          <p:nvPr/>
        </p:nvPicPr>
        <p:blipFill rotWithShape="1">
          <a:blip r:embed="rId3">
            <a:extLst>
              <a:ext uri="{28A0092B-C50C-407E-A947-70E740481C1C}">
                <a14:useLocalDpi xmlns:a14="http://schemas.microsoft.com/office/drawing/2010/main" val="0"/>
              </a:ext>
            </a:extLst>
          </a:blip>
          <a:srcRect l="11623" t="6697" r="6916" b="10306"/>
          <a:stretch/>
        </p:blipFill>
        <p:spPr>
          <a:xfrm>
            <a:off x="632546" y="2912954"/>
            <a:ext cx="1352117" cy="1377630"/>
          </a:xfrm>
          <a:prstGeom prst="rect">
            <a:avLst/>
          </a:prstGeom>
        </p:spPr>
      </p:pic>
      <p:pic>
        <p:nvPicPr>
          <p:cNvPr id="11" name="図 10" descr="黒いシャツを着ている男性&#10;&#10;自動的に生成された説明">
            <a:extLst>
              <a:ext uri="{FF2B5EF4-FFF2-40B4-BE49-F238E27FC236}">
                <a16:creationId xmlns:a16="http://schemas.microsoft.com/office/drawing/2014/main" id="{BC67BF75-CA0F-D9EE-AD92-B3676DD5AA4D}"/>
              </a:ext>
            </a:extLst>
          </p:cNvPr>
          <p:cNvPicPr>
            <a:picLocks noChangeAspect="1"/>
          </p:cNvPicPr>
          <p:nvPr/>
        </p:nvPicPr>
        <p:blipFill rotWithShape="1">
          <a:blip r:embed="rId4">
            <a:extLst>
              <a:ext uri="{28A0092B-C50C-407E-A947-70E740481C1C}">
                <a14:useLocalDpi xmlns:a14="http://schemas.microsoft.com/office/drawing/2010/main" val="0"/>
              </a:ext>
            </a:extLst>
          </a:blip>
          <a:srcRect b="22082"/>
          <a:stretch/>
        </p:blipFill>
        <p:spPr>
          <a:xfrm>
            <a:off x="632548" y="4438891"/>
            <a:ext cx="1352118" cy="1533130"/>
          </a:xfrm>
          <a:prstGeom prst="rect">
            <a:avLst/>
          </a:prstGeom>
        </p:spPr>
      </p:pic>
      <p:sp>
        <p:nvSpPr>
          <p:cNvPr id="6" name="テキスト ボックス 5">
            <a:extLst>
              <a:ext uri="{FF2B5EF4-FFF2-40B4-BE49-F238E27FC236}">
                <a16:creationId xmlns:a16="http://schemas.microsoft.com/office/drawing/2014/main" id="{E9221385-5FD2-C65A-5D76-10D436315584}"/>
              </a:ext>
            </a:extLst>
          </p:cNvPr>
          <p:cNvSpPr txBox="1"/>
          <p:nvPr/>
        </p:nvSpPr>
        <p:spPr>
          <a:xfrm>
            <a:off x="349210" y="6312920"/>
            <a:ext cx="6159578" cy="1855893"/>
          </a:xfrm>
          <a:prstGeom prst="rect">
            <a:avLst/>
          </a:prstGeom>
          <a:noFill/>
        </p:spPr>
        <p:txBody>
          <a:bodyPr wrap="square">
            <a:spAutoFit/>
          </a:bodyPr>
          <a:lstStyle/>
          <a:p>
            <a:pPr>
              <a:lnSpc>
                <a:spcPct val="120000"/>
              </a:lnSpc>
            </a:pPr>
            <a:r>
              <a:rPr lang="en-US" altLang="ja-JP" sz="1200" dirty="0" err="1">
                <a:latin typeface="+mn-ea"/>
                <a:ea typeface="+mn-ea"/>
              </a:rPr>
              <a:t>UberEats</a:t>
            </a:r>
            <a:r>
              <a:rPr lang="ja-JP" altLang="en-US" sz="1200" dirty="0">
                <a:latin typeface="+mn-ea"/>
                <a:ea typeface="+mn-ea"/>
              </a:rPr>
              <a:t>は何が新しかったのか？</a:t>
            </a:r>
          </a:p>
          <a:p>
            <a:pPr>
              <a:lnSpc>
                <a:spcPct val="120000"/>
              </a:lnSpc>
            </a:pPr>
            <a:r>
              <a:rPr lang="ja-JP" altLang="en-US" sz="1200" dirty="0">
                <a:latin typeface="+mn-ea"/>
                <a:ea typeface="+mn-ea"/>
              </a:rPr>
              <a:t>同様の構造を持ったビジネスを作ることは難しいのか？</a:t>
            </a:r>
          </a:p>
          <a:p>
            <a:pPr>
              <a:lnSpc>
                <a:spcPct val="120000"/>
              </a:lnSpc>
            </a:pPr>
            <a:r>
              <a:rPr lang="ja-JP" altLang="en-US" sz="1200" dirty="0">
                <a:latin typeface="+mn-ea"/>
                <a:ea typeface="+mn-ea"/>
              </a:rPr>
              <a:t>実際に国内でも全く違う分野でプレイヤーが生まれてきている。デジタル技術の進化により、ビジネスだけでなく、社会・産業も大きく変革の時期を迎えている。デジタル技術によるビジネスや産業構造の変化を捉えるには、人間中心の視点からシステムアーキテクチャについて知ることが必須である。本講演では、システムアーキテクチャの考え方を説明した上で、人間中心のアプローチとの関係性について説明する。</a:t>
            </a:r>
            <a:endParaRPr lang="en-US" altLang="ja-JP" sz="1200" dirty="0">
              <a:latin typeface="+mn-ea"/>
              <a:ea typeface="+mn-ea"/>
            </a:endParaRPr>
          </a:p>
          <a:p>
            <a:pPr>
              <a:lnSpc>
                <a:spcPct val="120000"/>
              </a:lnSpc>
            </a:pPr>
            <a:r>
              <a:rPr lang="ja-JP" altLang="en-US" sz="1200" dirty="0">
                <a:latin typeface="+mn-ea"/>
                <a:ea typeface="+mn-ea"/>
              </a:rPr>
              <a:t>（白坂成功教授：ビデオ登壇　解説：田丸喜一郎氏）</a:t>
            </a:r>
          </a:p>
        </p:txBody>
      </p:sp>
    </p:spTree>
    <p:extLst>
      <p:ext uri="{BB962C8B-B14F-4D97-AF65-F5344CB8AC3E}">
        <p14:creationId xmlns:p14="http://schemas.microsoft.com/office/powerpoint/2010/main" val="105064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メガネをかけて笑っている男性&#10;&#10;自動的に生成された説明">
            <a:extLst>
              <a:ext uri="{FF2B5EF4-FFF2-40B4-BE49-F238E27FC236}">
                <a16:creationId xmlns:a16="http://schemas.microsoft.com/office/drawing/2014/main" id="{13386240-4ECB-CB15-B84A-5046B2F16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46" y="2856855"/>
            <a:ext cx="1352117" cy="1419610"/>
          </a:xfrm>
          <a:prstGeom prst="rect">
            <a:avLst/>
          </a:prstGeom>
        </p:spPr>
      </p:pic>
      <p:pic>
        <p:nvPicPr>
          <p:cNvPr id="8" name="図 7" descr="シャツを着ている男性の顔&#10;&#10;自動的に生成された説明">
            <a:extLst>
              <a:ext uri="{FF2B5EF4-FFF2-40B4-BE49-F238E27FC236}">
                <a16:creationId xmlns:a16="http://schemas.microsoft.com/office/drawing/2014/main" id="{2A9ED6BF-EE82-FE02-3707-BAECFE35E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46" y="1372661"/>
            <a:ext cx="1352117" cy="1420666"/>
          </a:xfrm>
          <a:prstGeom prst="rect">
            <a:avLst/>
          </a:prstGeom>
        </p:spPr>
      </p:pic>
      <p:sp>
        <p:nvSpPr>
          <p:cNvPr id="2" name="タイトル 1">
            <a:extLst>
              <a:ext uri="{FF2B5EF4-FFF2-40B4-BE49-F238E27FC236}">
                <a16:creationId xmlns:a16="http://schemas.microsoft.com/office/drawing/2014/main" id="{C6058A2E-E635-4369-8359-06FD6885BF4B}"/>
              </a:ext>
            </a:extLst>
          </p:cNvPr>
          <p:cNvSpPr>
            <a:spLocks noGrp="1"/>
          </p:cNvSpPr>
          <p:nvPr>
            <p:ph type="title"/>
          </p:nvPr>
        </p:nvSpPr>
        <p:spPr>
          <a:xfrm>
            <a:off x="368660" y="452500"/>
            <a:ext cx="6172200" cy="769441"/>
          </a:xfrm>
        </p:spPr>
        <p:txBody>
          <a:bodyPr anchor="t">
            <a:spAutoFit/>
          </a:bodyPr>
          <a:lstStyle/>
          <a:p>
            <a:pPr algn="ctr"/>
            <a:r>
              <a:rPr kumimoji="1" lang="ja-JP" altLang="en-US" sz="2200" dirty="0">
                <a:latin typeface="+mn-ea"/>
                <a:ea typeface="+mn-ea"/>
              </a:rPr>
              <a:t>自動運転技術の社会実装に向けて：</a:t>
            </a:r>
            <a:br>
              <a:rPr kumimoji="1" lang="en-US" altLang="ja-JP" sz="2200" dirty="0">
                <a:latin typeface="+mn-ea"/>
                <a:ea typeface="+mn-ea"/>
              </a:rPr>
            </a:br>
            <a:r>
              <a:rPr kumimoji="1" lang="en-US" altLang="ja-JP" sz="2200" dirty="0">
                <a:latin typeface="+mn-ea"/>
                <a:ea typeface="+mn-ea"/>
              </a:rPr>
              <a:t>TIER IV</a:t>
            </a:r>
            <a:r>
              <a:rPr kumimoji="1" lang="ja-JP" altLang="en-US" sz="2200" dirty="0">
                <a:latin typeface="+mn-ea"/>
                <a:ea typeface="+mn-ea"/>
              </a:rPr>
              <a:t>における </a:t>
            </a:r>
            <a:r>
              <a:rPr kumimoji="1" lang="en-US" altLang="ja-JP" sz="2200" dirty="0" err="1">
                <a:latin typeface="+mn-ea"/>
                <a:ea typeface="+mn-ea"/>
              </a:rPr>
              <a:t>EdgeTech</a:t>
            </a:r>
            <a:r>
              <a:rPr kumimoji="1" lang="ja-JP" altLang="en-US" sz="2200" dirty="0">
                <a:latin typeface="+mn-ea"/>
                <a:ea typeface="+mn-ea"/>
              </a:rPr>
              <a:t>の</a:t>
            </a:r>
            <a:r>
              <a:rPr kumimoji="1" lang="en-US" altLang="ja-JP" sz="2200" dirty="0">
                <a:latin typeface="+mn-ea"/>
                <a:ea typeface="+mn-ea"/>
              </a:rPr>
              <a:t>Design</a:t>
            </a:r>
            <a:endParaRPr kumimoji="1" lang="ja-JP" altLang="en-US" sz="2200" dirty="0">
              <a:latin typeface="+mn-ea"/>
              <a:ea typeface="+mn-ea"/>
            </a:endParaRPr>
          </a:p>
        </p:txBody>
      </p:sp>
      <p:sp>
        <p:nvSpPr>
          <p:cNvPr id="3" name="コンテンツ プレースホルダー 2">
            <a:extLst>
              <a:ext uri="{FF2B5EF4-FFF2-40B4-BE49-F238E27FC236}">
                <a16:creationId xmlns:a16="http://schemas.microsoft.com/office/drawing/2014/main" id="{04EA5D3E-A35A-4051-A8BF-021D2C73E7F7}"/>
              </a:ext>
            </a:extLst>
          </p:cNvPr>
          <p:cNvSpPr>
            <a:spLocks noGrp="1"/>
          </p:cNvSpPr>
          <p:nvPr>
            <p:ph idx="1"/>
          </p:nvPr>
        </p:nvSpPr>
        <p:spPr>
          <a:xfrm>
            <a:off x="2067791" y="1372660"/>
            <a:ext cx="4623954" cy="889474"/>
          </a:xfrm>
        </p:spPr>
        <p:txBody>
          <a:bodyPr>
            <a:spAutoFit/>
          </a:bodyPr>
          <a:lstStyle/>
          <a:p>
            <a:pPr marL="0" indent="0">
              <a:buNone/>
            </a:pPr>
            <a:r>
              <a:rPr kumimoji="1" lang="ja-JP" altLang="en-US" sz="1400" dirty="0">
                <a:latin typeface="+mn-ea"/>
              </a:rPr>
              <a:t>（株）</a:t>
            </a:r>
            <a:r>
              <a:rPr kumimoji="1" lang="en-US" altLang="ja-JP" sz="1400" dirty="0">
                <a:latin typeface="+mn-ea"/>
              </a:rPr>
              <a:t>TIER IV</a:t>
            </a:r>
          </a:p>
          <a:p>
            <a:pPr marL="0" indent="0">
              <a:buNone/>
            </a:pPr>
            <a:r>
              <a:rPr kumimoji="1" lang="en-US" altLang="ja-JP" sz="1400" dirty="0">
                <a:latin typeface="+mn-ea"/>
              </a:rPr>
              <a:t>R&amp;D Unit</a:t>
            </a:r>
            <a:r>
              <a:rPr kumimoji="1" lang="ja-JP" altLang="en-US" sz="1400" dirty="0">
                <a:latin typeface="+mn-ea"/>
              </a:rPr>
              <a:t>　</a:t>
            </a:r>
            <a:r>
              <a:rPr kumimoji="1" lang="en-US" altLang="ja-JP" sz="1400" dirty="0">
                <a:latin typeface="+mn-ea"/>
              </a:rPr>
              <a:t>R&amp;D 0(Common)Subunit</a:t>
            </a:r>
            <a:r>
              <a:rPr kumimoji="1" lang="ja-JP" altLang="en-US" sz="1400" dirty="0">
                <a:latin typeface="+mn-ea"/>
              </a:rPr>
              <a:t>　</a:t>
            </a:r>
            <a:r>
              <a:rPr kumimoji="1" lang="en-US" altLang="ja-JP" sz="1400" dirty="0">
                <a:latin typeface="+mn-ea"/>
              </a:rPr>
              <a:t>CTO Office</a:t>
            </a:r>
          </a:p>
          <a:p>
            <a:pPr marL="0" indent="0">
              <a:buNone/>
            </a:pPr>
            <a:r>
              <a:rPr kumimoji="1" lang="ja-JP" altLang="en-US" sz="1400" dirty="0">
                <a:latin typeface="+mn-ea"/>
              </a:rPr>
              <a:t>江田 直紀</a:t>
            </a:r>
          </a:p>
        </p:txBody>
      </p:sp>
      <p:sp>
        <p:nvSpPr>
          <p:cNvPr id="4" name="コンテンツ プレースホルダー 2">
            <a:extLst>
              <a:ext uri="{FF2B5EF4-FFF2-40B4-BE49-F238E27FC236}">
                <a16:creationId xmlns:a16="http://schemas.microsoft.com/office/drawing/2014/main" id="{09AD00D9-C17D-00C0-5B4F-5161C576BF4A}"/>
              </a:ext>
            </a:extLst>
          </p:cNvPr>
          <p:cNvSpPr txBox="1">
            <a:spLocks/>
          </p:cNvSpPr>
          <p:nvPr/>
        </p:nvSpPr>
        <p:spPr bwMode="auto">
          <a:xfrm>
            <a:off x="2067790" y="2873085"/>
            <a:ext cx="4455066" cy="144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marL="288925" indent="-288925" algn="l" rtl="0" eaLnBrk="0" fontAlgn="base" hangingPunct="0">
              <a:lnSpc>
                <a:spcPct val="110000"/>
              </a:lnSpc>
              <a:spcBef>
                <a:spcPct val="20000"/>
              </a:spcBef>
              <a:spcAft>
                <a:spcPct val="0"/>
              </a:spcAft>
              <a:buFont typeface="Wingdings" panose="05000000000000000000" pitchFamily="2" charset="2"/>
              <a:buChar char="n"/>
              <a:defRPr kumimoji="1" sz="1600" kern="1200">
                <a:solidFill>
                  <a:schemeClr val="tx1"/>
                </a:solidFill>
                <a:latin typeface="+mn-lt"/>
                <a:ea typeface="+mn-ea"/>
                <a:cs typeface="+mn-cs"/>
              </a:defRPr>
            </a:lvl1pPr>
            <a:lvl2pPr marL="655638" indent="-176213" algn="l" rtl="0" eaLnBrk="0" fontAlgn="base" hangingPunct="0">
              <a:lnSpc>
                <a:spcPct val="110000"/>
              </a:lnSpc>
              <a:spcBef>
                <a:spcPct val="20000"/>
              </a:spcBef>
              <a:spcAft>
                <a:spcPct val="0"/>
              </a:spcAft>
              <a:buChar char="⁇"/>
              <a:defRPr kumimoji="1" sz="1200" kern="1200">
                <a:solidFill>
                  <a:schemeClr val="tx1"/>
                </a:solidFill>
                <a:latin typeface="+mn-lt"/>
                <a:ea typeface="+mn-ea"/>
                <a:cs typeface="+mn-cs"/>
              </a:defRPr>
            </a:lvl2pPr>
            <a:lvl3pPr marL="1022350" indent="-176213" algn="l" rtl="0" eaLnBrk="0" fontAlgn="base" hangingPunct="0">
              <a:lnSpc>
                <a:spcPct val="110000"/>
              </a:lnSpc>
              <a:spcBef>
                <a:spcPct val="20000"/>
              </a:spcBef>
              <a:spcAft>
                <a:spcPct val="0"/>
              </a:spcAft>
              <a:buChar char="–"/>
              <a:defRPr kumimoji="1" sz="1000" kern="1200">
                <a:solidFill>
                  <a:schemeClr val="tx1"/>
                </a:solidFill>
                <a:latin typeface="+mn-lt"/>
                <a:ea typeface="+mn-ea"/>
                <a:cs typeface="+mn-cs"/>
              </a:defRPr>
            </a:lvl3pPr>
            <a:lvl4pPr marL="1397000" indent="-184150" algn="l" rtl="0" eaLnBrk="0" fontAlgn="base" hangingPunct="0">
              <a:lnSpc>
                <a:spcPct val="110000"/>
              </a:lnSpc>
              <a:spcBef>
                <a:spcPct val="20000"/>
              </a:spcBef>
              <a:spcAft>
                <a:spcPct val="0"/>
              </a:spcAft>
              <a:buChar char="•"/>
              <a:defRPr kumimoji="1" sz="900" kern="1200">
                <a:solidFill>
                  <a:schemeClr val="tx1"/>
                </a:solidFill>
                <a:latin typeface="+mn-lt"/>
                <a:ea typeface="+mn-ea"/>
                <a:cs typeface="+mn-cs"/>
              </a:defRPr>
            </a:lvl4pPr>
            <a:lvl5pPr marL="1766888" indent="-179388" algn="l" rtl="0" eaLnBrk="0" fontAlgn="base" hangingPunct="0">
              <a:lnSpc>
                <a:spcPct val="110000"/>
              </a:lnSpc>
              <a:spcBef>
                <a:spcPct val="20000"/>
              </a:spcBef>
              <a:spcAft>
                <a:spcPct val="0"/>
              </a:spcAft>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anose="05000000000000000000" pitchFamily="2" charset="2"/>
              <a:buNone/>
            </a:pPr>
            <a:r>
              <a:rPr lang="ja-JP" altLang="en-US" sz="1400" dirty="0">
                <a:latin typeface="+mn-ea"/>
              </a:rPr>
              <a:t>三菱重工業（株）</a:t>
            </a:r>
          </a:p>
          <a:p>
            <a:pPr marL="0" indent="0">
              <a:buFont typeface="Wingdings" panose="05000000000000000000" pitchFamily="2" charset="2"/>
              <a:buNone/>
            </a:pPr>
            <a:r>
              <a:rPr lang="ja-JP" altLang="en-US" sz="1400" dirty="0">
                <a:latin typeface="+mn-ea"/>
              </a:rPr>
              <a:t>技術戦略推進室　先進デザインセンター主席研究員 </a:t>
            </a:r>
            <a:r>
              <a:rPr lang="en-US" altLang="ja-JP" sz="1400" dirty="0">
                <a:latin typeface="+mn-ea"/>
              </a:rPr>
              <a:t>/</a:t>
            </a:r>
          </a:p>
          <a:p>
            <a:pPr marL="0" indent="0">
              <a:buFont typeface="Wingdings" panose="05000000000000000000" pitchFamily="2" charset="2"/>
              <a:buNone/>
            </a:pPr>
            <a:r>
              <a:rPr lang="en-US" altLang="ja-JP" sz="1400" dirty="0">
                <a:latin typeface="+mn-ea"/>
              </a:rPr>
              <a:t>HCD-Net</a:t>
            </a:r>
            <a:r>
              <a:rPr lang="ja-JP" altLang="en-US" sz="1400" dirty="0">
                <a:latin typeface="+mn-ea"/>
              </a:rPr>
              <a:t>　ビジネス支援事業部</a:t>
            </a:r>
          </a:p>
          <a:p>
            <a:pPr marL="0" indent="0">
              <a:buFont typeface="Wingdings" panose="05000000000000000000" pitchFamily="2" charset="2"/>
              <a:buNone/>
            </a:pPr>
            <a:r>
              <a:rPr lang="ja-JP" altLang="en-US" sz="1400" dirty="0">
                <a:latin typeface="+mn-ea"/>
              </a:rPr>
              <a:t>「自動運転社会における</a:t>
            </a:r>
            <a:r>
              <a:rPr lang="en-US" altLang="ja-JP" sz="1400" dirty="0">
                <a:latin typeface="+mn-ea"/>
              </a:rPr>
              <a:t>HAII</a:t>
            </a:r>
            <a:r>
              <a:rPr lang="ja-JP" altLang="en-US" sz="1400" dirty="0">
                <a:latin typeface="+mn-ea"/>
              </a:rPr>
              <a:t>検討委員会」委員長</a:t>
            </a:r>
          </a:p>
          <a:p>
            <a:pPr marL="0" indent="0">
              <a:buFont typeface="Wingdings" panose="05000000000000000000" pitchFamily="2" charset="2"/>
              <a:buNone/>
            </a:pPr>
            <a:r>
              <a:rPr lang="ja-JP" altLang="en-US" sz="1400" dirty="0">
                <a:latin typeface="+mn-ea"/>
              </a:rPr>
              <a:t>仲谷 尚郁</a:t>
            </a:r>
          </a:p>
        </p:txBody>
      </p:sp>
      <p:sp>
        <p:nvSpPr>
          <p:cNvPr id="5" name="テキスト ボックス 4">
            <a:extLst>
              <a:ext uri="{FF2B5EF4-FFF2-40B4-BE49-F238E27FC236}">
                <a16:creationId xmlns:a16="http://schemas.microsoft.com/office/drawing/2014/main" id="{807A94D8-D7C9-B421-3051-0A64A2689560}"/>
              </a:ext>
            </a:extLst>
          </p:cNvPr>
          <p:cNvSpPr txBox="1"/>
          <p:nvPr/>
        </p:nvSpPr>
        <p:spPr>
          <a:xfrm>
            <a:off x="349210" y="4958982"/>
            <a:ext cx="6159578" cy="2077492"/>
          </a:xfrm>
          <a:prstGeom prst="rect">
            <a:avLst/>
          </a:prstGeom>
          <a:noFill/>
        </p:spPr>
        <p:txBody>
          <a:bodyPr wrap="square">
            <a:spAutoFit/>
          </a:bodyPr>
          <a:lstStyle/>
          <a:p>
            <a:pPr>
              <a:lnSpc>
                <a:spcPct val="120000"/>
              </a:lnSpc>
            </a:pPr>
            <a:r>
              <a:rPr lang="ja-JP" altLang="en-US" sz="1200" dirty="0">
                <a:latin typeface="+mn-ea"/>
                <a:ea typeface="+mn-ea"/>
              </a:rPr>
              <a:t>人工知能（</a:t>
            </a:r>
            <a:r>
              <a:rPr lang="en-US" altLang="ja-JP" sz="1200" dirty="0">
                <a:latin typeface="+mn-ea"/>
                <a:ea typeface="+mn-ea"/>
              </a:rPr>
              <a:t>AI)</a:t>
            </a:r>
            <a:r>
              <a:rPr lang="ja-JP" altLang="en-US" sz="1200" dirty="0">
                <a:latin typeface="+mn-ea"/>
                <a:ea typeface="+mn-ea"/>
              </a:rPr>
              <a:t>やビッグデータといった社会に変革を起こす新たな技術の活用が進められていますが、技術ドリブンの発展では人や社会の課題が置き去りにされることも少なくありません。</a:t>
            </a:r>
            <a:r>
              <a:rPr lang="en-US" altLang="ja-JP" sz="1200" dirty="0">
                <a:latin typeface="+mn-ea"/>
                <a:ea typeface="+mn-ea"/>
              </a:rPr>
              <a:t>Society 5.0</a:t>
            </a:r>
            <a:r>
              <a:rPr lang="ja-JP" altLang="en-US" sz="1200" dirty="0">
                <a:latin typeface="+mn-ea"/>
                <a:ea typeface="+mn-ea"/>
              </a:rPr>
              <a:t>の実現に向けた</a:t>
            </a:r>
            <a:r>
              <a:rPr lang="en-US" altLang="ja-JP" sz="1200" dirty="0">
                <a:latin typeface="+mn-ea"/>
                <a:ea typeface="+mn-ea"/>
              </a:rPr>
              <a:t>Edge Tech</a:t>
            </a:r>
            <a:r>
              <a:rPr lang="ja-JP" altLang="en-US" sz="1200" dirty="0">
                <a:latin typeface="+mn-ea"/>
                <a:ea typeface="+mn-ea"/>
              </a:rPr>
              <a:t>における</a:t>
            </a:r>
            <a:r>
              <a:rPr lang="en-US" altLang="ja-JP" sz="1200" dirty="0">
                <a:latin typeface="+mn-ea"/>
                <a:ea typeface="+mn-ea"/>
              </a:rPr>
              <a:t>Design</a:t>
            </a:r>
            <a:r>
              <a:rPr lang="ja-JP" altLang="en-US" sz="1200" dirty="0">
                <a:latin typeface="+mn-ea"/>
                <a:ea typeface="+mn-ea"/>
              </a:rPr>
              <a:t>の役割とは。</a:t>
            </a:r>
          </a:p>
          <a:p>
            <a:pPr>
              <a:lnSpc>
                <a:spcPct val="120000"/>
              </a:lnSpc>
            </a:pPr>
            <a:endParaRPr lang="ja-JP" altLang="en-US" sz="1200" dirty="0">
              <a:latin typeface="+mn-ea"/>
              <a:ea typeface="+mn-ea"/>
            </a:endParaRPr>
          </a:p>
          <a:p>
            <a:pPr>
              <a:lnSpc>
                <a:spcPct val="120000"/>
              </a:lnSpc>
            </a:pPr>
            <a:r>
              <a:rPr lang="ja-JP" altLang="en-US" sz="1200" dirty="0">
                <a:latin typeface="+mn-ea"/>
                <a:ea typeface="+mn-ea"/>
              </a:rPr>
              <a:t>株式会社</a:t>
            </a:r>
            <a:r>
              <a:rPr lang="en-US" altLang="ja-JP" sz="1200" dirty="0">
                <a:latin typeface="+mn-ea"/>
                <a:ea typeface="+mn-ea"/>
              </a:rPr>
              <a:t>TIER IV</a:t>
            </a:r>
            <a:r>
              <a:rPr lang="ja-JP" altLang="en-US" sz="1200" dirty="0">
                <a:latin typeface="+mn-ea"/>
                <a:ea typeface="+mn-ea"/>
              </a:rPr>
              <a:t>は「自動運転の民主化」をビジョンに掲げ、オープンソースの自動運転</a:t>
            </a:r>
            <a:r>
              <a:rPr lang="en-US" altLang="ja-JP" sz="1200" dirty="0">
                <a:latin typeface="+mn-ea"/>
                <a:ea typeface="+mn-ea"/>
              </a:rPr>
              <a:t>OS</a:t>
            </a:r>
            <a:r>
              <a:rPr lang="ja-JP" altLang="en-US" sz="1200" dirty="0">
                <a:latin typeface="+mn-ea"/>
                <a:ea typeface="+mn-ea"/>
              </a:rPr>
              <a:t>「</a:t>
            </a:r>
            <a:r>
              <a:rPr lang="en-US" altLang="ja-JP" sz="1200" dirty="0" err="1">
                <a:latin typeface="+mn-ea"/>
                <a:ea typeface="+mn-ea"/>
              </a:rPr>
              <a:t>Autoware</a:t>
            </a:r>
            <a:r>
              <a:rPr lang="ja-JP" altLang="en-US" sz="1200" dirty="0">
                <a:latin typeface="+mn-ea"/>
                <a:ea typeface="+mn-ea"/>
              </a:rPr>
              <a:t>」を中心とした開放的なエコシステムを構築しています。</a:t>
            </a:r>
          </a:p>
          <a:p>
            <a:pPr>
              <a:lnSpc>
                <a:spcPct val="120000"/>
              </a:lnSpc>
            </a:pPr>
            <a:r>
              <a:rPr lang="ja-JP" altLang="en-US" sz="1200" dirty="0">
                <a:latin typeface="+mn-ea"/>
                <a:ea typeface="+mn-ea"/>
              </a:rPr>
              <a:t>本講演では</a:t>
            </a:r>
            <a:r>
              <a:rPr lang="en-US" altLang="ja-JP" sz="1200" dirty="0">
                <a:latin typeface="+mn-ea"/>
                <a:ea typeface="+mn-ea"/>
              </a:rPr>
              <a:t>TIER IV</a:t>
            </a:r>
            <a:r>
              <a:rPr lang="ja-JP" altLang="en-US" sz="1200" dirty="0">
                <a:latin typeface="+mn-ea"/>
                <a:ea typeface="+mn-ea"/>
              </a:rPr>
              <a:t>のクラウドベースのオペレーションツールの開発における</a:t>
            </a:r>
            <a:r>
              <a:rPr lang="en-US" altLang="ja-JP" sz="1200" dirty="0">
                <a:latin typeface="+mn-ea"/>
                <a:ea typeface="+mn-ea"/>
              </a:rPr>
              <a:t>Design</a:t>
            </a:r>
            <a:r>
              <a:rPr lang="ja-JP" altLang="en-US" sz="1200" dirty="0">
                <a:latin typeface="+mn-ea"/>
                <a:ea typeface="+mn-ea"/>
              </a:rPr>
              <a:t>の取り組みを題材に、</a:t>
            </a:r>
            <a:r>
              <a:rPr lang="en-US" altLang="ja-JP" sz="1200" dirty="0">
                <a:latin typeface="+mn-ea"/>
                <a:ea typeface="+mn-ea"/>
              </a:rPr>
              <a:t>TIERI IV</a:t>
            </a:r>
            <a:r>
              <a:rPr lang="ja-JP" altLang="en-US" sz="1200" dirty="0">
                <a:latin typeface="+mn-ea"/>
                <a:ea typeface="+mn-ea"/>
              </a:rPr>
              <a:t>の</a:t>
            </a:r>
            <a:r>
              <a:rPr lang="en-US" altLang="ja-JP" sz="1200" dirty="0">
                <a:latin typeface="+mn-ea"/>
                <a:ea typeface="+mn-ea"/>
              </a:rPr>
              <a:t>Design Team</a:t>
            </a:r>
            <a:r>
              <a:rPr lang="ja-JP" altLang="en-US" sz="1200" dirty="0">
                <a:latin typeface="+mn-ea"/>
                <a:ea typeface="+mn-ea"/>
              </a:rPr>
              <a:t>が考えるこれからの</a:t>
            </a:r>
            <a:r>
              <a:rPr lang="en-US" altLang="ja-JP" sz="1200" dirty="0">
                <a:latin typeface="+mn-ea"/>
                <a:ea typeface="+mn-ea"/>
              </a:rPr>
              <a:t>Design</a:t>
            </a:r>
            <a:r>
              <a:rPr lang="ja-JP" altLang="en-US" sz="1200" dirty="0">
                <a:latin typeface="+mn-ea"/>
                <a:ea typeface="+mn-ea"/>
              </a:rPr>
              <a:t>のあり方についてお話します。</a:t>
            </a:r>
          </a:p>
        </p:txBody>
      </p:sp>
    </p:spTree>
    <p:extLst>
      <p:ext uri="{BB962C8B-B14F-4D97-AF65-F5344CB8AC3E}">
        <p14:creationId xmlns:p14="http://schemas.microsoft.com/office/powerpoint/2010/main" val="89007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スーツを着ている男は口ひげを生やした男性&#10;&#10;自動的に生成された説明">
            <a:extLst>
              <a:ext uri="{FF2B5EF4-FFF2-40B4-BE49-F238E27FC236}">
                <a16:creationId xmlns:a16="http://schemas.microsoft.com/office/drawing/2014/main" id="{51DF25FF-2182-6D79-7290-9FB5CEA01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46" y="2912955"/>
            <a:ext cx="1352117" cy="1352117"/>
          </a:xfrm>
          <a:prstGeom prst="rect">
            <a:avLst/>
          </a:prstGeom>
        </p:spPr>
      </p:pic>
      <p:pic>
        <p:nvPicPr>
          <p:cNvPr id="8" name="図 7" descr="青いシャツを着ている男性&#10;&#10;自動的に生成された説明">
            <a:extLst>
              <a:ext uri="{FF2B5EF4-FFF2-40B4-BE49-F238E27FC236}">
                <a16:creationId xmlns:a16="http://schemas.microsoft.com/office/drawing/2014/main" id="{D3EE306F-484B-C69A-E799-5630E6ABEF58}"/>
              </a:ext>
            </a:extLst>
          </p:cNvPr>
          <p:cNvPicPr>
            <a:picLocks noChangeAspect="1"/>
          </p:cNvPicPr>
          <p:nvPr/>
        </p:nvPicPr>
        <p:blipFill rotWithShape="1">
          <a:blip r:embed="rId3">
            <a:extLst>
              <a:ext uri="{28A0092B-C50C-407E-A947-70E740481C1C}">
                <a14:useLocalDpi xmlns:a14="http://schemas.microsoft.com/office/drawing/2010/main" val="0"/>
              </a:ext>
            </a:extLst>
          </a:blip>
          <a:srcRect t="948" b="8677"/>
          <a:stretch/>
        </p:blipFill>
        <p:spPr>
          <a:xfrm>
            <a:off x="632546" y="1426995"/>
            <a:ext cx="1352117" cy="1377630"/>
          </a:xfrm>
          <a:prstGeom prst="rect">
            <a:avLst/>
          </a:prstGeom>
        </p:spPr>
      </p:pic>
      <p:sp>
        <p:nvSpPr>
          <p:cNvPr id="2" name="タイトル 1">
            <a:extLst>
              <a:ext uri="{FF2B5EF4-FFF2-40B4-BE49-F238E27FC236}">
                <a16:creationId xmlns:a16="http://schemas.microsoft.com/office/drawing/2014/main" id="{C6058A2E-E635-4369-8359-06FD6885BF4B}"/>
              </a:ext>
            </a:extLst>
          </p:cNvPr>
          <p:cNvSpPr>
            <a:spLocks noGrp="1"/>
          </p:cNvSpPr>
          <p:nvPr>
            <p:ph type="title"/>
          </p:nvPr>
        </p:nvSpPr>
        <p:spPr>
          <a:xfrm>
            <a:off x="228443" y="442109"/>
            <a:ext cx="6401111" cy="984885"/>
          </a:xfrm>
        </p:spPr>
        <p:txBody>
          <a:bodyPr wrap="none" anchor="t">
            <a:spAutoFit/>
          </a:bodyPr>
          <a:lstStyle/>
          <a:p>
            <a:pPr algn="ctr"/>
            <a:r>
              <a:rPr kumimoji="1" lang="ja-JP" altLang="en-US" sz="2200" dirty="0"/>
              <a:t>自動運転“地域モビリティ”から始める</a:t>
            </a:r>
            <a:r>
              <a:rPr kumimoji="1" lang="en-US" altLang="ja-JP" sz="2200" dirty="0"/>
              <a:t>Society5.0</a:t>
            </a:r>
            <a:br>
              <a:rPr kumimoji="1" lang="en-US" altLang="ja-JP" sz="2200" dirty="0"/>
            </a:br>
            <a:r>
              <a:rPr kumimoji="1" lang="ja-JP" altLang="en-US" sz="1800" dirty="0"/>
              <a:t>～自動運転バス「スマートバス停」を通じた</a:t>
            </a:r>
            <a:br>
              <a:rPr kumimoji="1" lang="en-US" altLang="ja-JP" sz="1800" dirty="0"/>
            </a:br>
            <a:r>
              <a:rPr kumimoji="1" lang="ja-JP" altLang="en-US" sz="1800" dirty="0"/>
              <a:t>安全</a:t>
            </a:r>
            <a:r>
              <a:rPr kumimoji="1" lang="en-US" altLang="ja-JP" sz="1800" dirty="0"/>
              <a:t>/</a:t>
            </a:r>
            <a:r>
              <a:rPr kumimoji="1" lang="ja-JP" altLang="en-US" sz="1800" dirty="0"/>
              <a:t>安心</a:t>
            </a:r>
            <a:r>
              <a:rPr kumimoji="1" lang="en-US" altLang="ja-JP" sz="1800" dirty="0"/>
              <a:t>/</a:t>
            </a:r>
            <a:r>
              <a:rPr kumimoji="1" lang="ja-JP" altLang="en-US" sz="1800" dirty="0"/>
              <a:t>円滑な移動の実現～</a:t>
            </a:r>
            <a:endParaRPr kumimoji="1" lang="ja-JP" altLang="en-US" sz="2400" dirty="0"/>
          </a:p>
        </p:txBody>
      </p:sp>
      <p:sp>
        <p:nvSpPr>
          <p:cNvPr id="3" name="コンテンツ プレースホルダー 2">
            <a:extLst>
              <a:ext uri="{FF2B5EF4-FFF2-40B4-BE49-F238E27FC236}">
                <a16:creationId xmlns:a16="http://schemas.microsoft.com/office/drawing/2014/main" id="{04EA5D3E-A35A-4051-A8BF-021D2C73E7F7}"/>
              </a:ext>
            </a:extLst>
          </p:cNvPr>
          <p:cNvSpPr>
            <a:spLocks noGrp="1"/>
          </p:cNvSpPr>
          <p:nvPr>
            <p:ph idx="1"/>
          </p:nvPr>
        </p:nvSpPr>
        <p:spPr>
          <a:xfrm>
            <a:off x="2067791" y="1412530"/>
            <a:ext cx="4623954" cy="1252605"/>
          </a:xfrm>
        </p:spPr>
        <p:txBody>
          <a:bodyPr/>
          <a:lstStyle/>
          <a:p>
            <a:pPr marL="0" indent="0">
              <a:buNone/>
            </a:pPr>
            <a:r>
              <a:rPr kumimoji="1" lang="en-US" altLang="ja-JP" sz="1400" dirty="0">
                <a:latin typeface="+mn-ea"/>
              </a:rPr>
              <a:t>BOLDLY</a:t>
            </a:r>
            <a:r>
              <a:rPr kumimoji="1" lang="ja-JP" altLang="en-US" sz="1400" dirty="0">
                <a:latin typeface="+mn-ea"/>
              </a:rPr>
              <a:t>（株） </a:t>
            </a:r>
            <a:r>
              <a:rPr kumimoji="1" lang="en-US" altLang="ja-JP" sz="1400" dirty="0">
                <a:latin typeface="+mn-ea"/>
              </a:rPr>
              <a:t>/</a:t>
            </a:r>
          </a:p>
          <a:p>
            <a:pPr marL="0" indent="0">
              <a:buNone/>
            </a:pPr>
            <a:r>
              <a:rPr kumimoji="1" lang="ja-JP" altLang="en-US" sz="1400" dirty="0">
                <a:latin typeface="+mn-ea"/>
              </a:rPr>
              <a:t>自動運転“地域モビリティ”コンソーシアム（</a:t>
            </a:r>
            <a:r>
              <a:rPr kumimoji="1" lang="en-US" altLang="ja-JP" sz="1400" dirty="0">
                <a:latin typeface="+mn-ea"/>
              </a:rPr>
              <a:t>RMC</a:t>
            </a:r>
            <a:r>
              <a:rPr kumimoji="1" lang="ja-JP" altLang="en-US" sz="1400" dirty="0">
                <a:latin typeface="+mn-ea"/>
              </a:rPr>
              <a:t>）</a:t>
            </a:r>
          </a:p>
          <a:p>
            <a:pPr marL="0" indent="0">
              <a:buNone/>
            </a:pPr>
            <a:r>
              <a:rPr kumimoji="1" lang="en-US" altLang="ja-JP" sz="1400" dirty="0">
                <a:latin typeface="+mn-ea"/>
              </a:rPr>
              <a:t>RMC</a:t>
            </a:r>
            <a:r>
              <a:rPr kumimoji="1" lang="ja-JP" altLang="en-US" sz="1400" dirty="0">
                <a:latin typeface="+mn-ea"/>
              </a:rPr>
              <a:t>プロジェクト運営統括</a:t>
            </a:r>
          </a:p>
          <a:p>
            <a:pPr marL="0" indent="0">
              <a:buNone/>
            </a:pPr>
            <a:r>
              <a:rPr kumimoji="1" lang="ja-JP" altLang="en-US" sz="1400" dirty="0">
                <a:latin typeface="+mn-ea"/>
              </a:rPr>
              <a:t>梶尾 龍之介</a:t>
            </a:r>
          </a:p>
        </p:txBody>
      </p:sp>
      <p:sp>
        <p:nvSpPr>
          <p:cNvPr id="4" name="コンテンツ プレースホルダー 2">
            <a:extLst>
              <a:ext uri="{FF2B5EF4-FFF2-40B4-BE49-F238E27FC236}">
                <a16:creationId xmlns:a16="http://schemas.microsoft.com/office/drawing/2014/main" id="{09AD00D9-C17D-00C0-5B4F-5161C576BF4A}"/>
              </a:ext>
            </a:extLst>
          </p:cNvPr>
          <p:cNvSpPr txBox="1">
            <a:spLocks/>
          </p:cNvSpPr>
          <p:nvPr/>
        </p:nvSpPr>
        <p:spPr bwMode="auto">
          <a:xfrm>
            <a:off x="2067791" y="2912955"/>
            <a:ext cx="4332862" cy="125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8925" indent="-288925" algn="l" rtl="0" eaLnBrk="0" fontAlgn="base" hangingPunct="0">
              <a:lnSpc>
                <a:spcPct val="110000"/>
              </a:lnSpc>
              <a:spcBef>
                <a:spcPct val="20000"/>
              </a:spcBef>
              <a:spcAft>
                <a:spcPct val="0"/>
              </a:spcAft>
              <a:buFont typeface="Wingdings" panose="05000000000000000000" pitchFamily="2" charset="2"/>
              <a:buChar char="n"/>
              <a:defRPr kumimoji="1" sz="1600" kern="1200">
                <a:solidFill>
                  <a:schemeClr val="tx1"/>
                </a:solidFill>
                <a:latin typeface="+mn-lt"/>
                <a:ea typeface="+mn-ea"/>
                <a:cs typeface="+mn-cs"/>
              </a:defRPr>
            </a:lvl1pPr>
            <a:lvl2pPr marL="655638" indent="-176213" algn="l" rtl="0" eaLnBrk="0" fontAlgn="base" hangingPunct="0">
              <a:lnSpc>
                <a:spcPct val="110000"/>
              </a:lnSpc>
              <a:spcBef>
                <a:spcPct val="20000"/>
              </a:spcBef>
              <a:spcAft>
                <a:spcPct val="0"/>
              </a:spcAft>
              <a:buChar char="⁇"/>
              <a:defRPr kumimoji="1" sz="1200" kern="1200">
                <a:solidFill>
                  <a:schemeClr val="tx1"/>
                </a:solidFill>
                <a:latin typeface="+mn-lt"/>
                <a:ea typeface="+mn-ea"/>
                <a:cs typeface="+mn-cs"/>
              </a:defRPr>
            </a:lvl2pPr>
            <a:lvl3pPr marL="1022350" indent="-176213" algn="l" rtl="0" eaLnBrk="0" fontAlgn="base" hangingPunct="0">
              <a:lnSpc>
                <a:spcPct val="110000"/>
              </a:lnSpc>
              <a:spcBef>
                <a:spcPct val="20000"/>
              </a:spcBef>
              <a:spcAft>
                <a:spcPct val="0"/>
              </a:spcAft>
              <a:buChar char="–"/>
              <a:defRPr kumimoji="1" sz="1000" kern="1200">
                <a:solidFill>
                  <a:schemeClr val="tx1"/>
                </a:solidFill>
                <a:latin typeface="+mn-lt"/>
                <a:ea typeface="+mn-ea"/>
                <a:cs typeface="+mn-cs"/>
              </a:defRPr>
            </a:lvl3pPr>
            <a:lvl4pPr marL="1397000" indent="-184150" algn="l" rtl="0" eaLnBrk="0" fontAlgn="base" hangingPunct="0">
              <a:lnSpc>
                <a:spcPct val="110000"/>
              </a:lnSpc>
              <a:spcBef>
                <a:spcPct val="20000"/>
              </a:spcBef>
              <a:spcAft>
                <a:spcPct val="0"/>
              </a:spcAft>
              <a:buChar char="•"/>
              <a:defRPr kumimoji="1" sz="900" kern="1200">
                <a:solidFill>
                  <a:schemeClr val="tx1"/>
                </a:solidFill>
                <a:latin typeface="+mn-lt"/>
                <a:ea typeface="+mn-ea"/>
                <a:cs typeface="+mn-cs"/>
              </a:defRPr>
            </a:lvl4pPr>
            <a:lvl5pPr marL="1766888" indent="-179388" algn="l" rtl="0" eaLnBrk="0" fontAlgn="base" hangingPunct="0">
              <a:lnSpc>
                <a:spcPct val="110000"/>
              </a:lnSpc>
              <a:spcBef>
                <a:spcPct val="20000"/>
              </a:spcBef>
              <a:spcAft>
                <a:spcPct val="0"/>
              </a:spcAft>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anose="05000000000000000000" pitchFamily="2" charset="2"/>
              <a:buNone/>
            </a:pPr>
            <a:r>
              <a:rPr lang="ja-JP" altLang="en-US" sz="1400" dirty="0">
                <a:latin typeface="+mn-ea"/>
              </a:rPr>
              <a:t>（株）</a:t>
            </a:r>
            <a:r>
              <a:rPr lang="en-US" altLang="ja-JP" sz="1400" dirty="0">
                <a:latin typeface="+mn-ea"/>
              </a:rPr>
              <a:t>U'eyes Design </a:t>
            </a:r>
            <a:r>
              <a:rPr lang="ja-JP" altLang="en-US" sz="1400" dirty="0">
                <a:latin typeface="+mn-ea"/>
              </a:rPr>
              <a:t>代表取締役 </a:t>
            </a:r>
            <a:r>
              <a:rPr lang="en-US" altLang="ja-JP" sz="1400" dirty="0">
                <a:latin typeface="+mn-ea"/>
              </a:rPr>
              <a:t>/</a:t>
            </a:r>
          </a:p>
          <a:p>
            <a:pPr marL="0" indent="0">
              <a:buFont typeface="Wingdings" panose="05000000000000000000" pitchFamily="2" charset="2"/>
              <a:buNone/>
            </a:pPr>
            <a:r>
              <a:rPr lang="ja-JP" altLang="en-US" sz="1400" dirty="0">
                <a:latin typeface="+mn-ea"/>
              </a:rPr>
              <a:t>自動運転“地域モビリティ”コンソーシアム（</a:t>
            </a:r>
            <a:r>
              <a:rPr lang="en-US" altLang="ja-JP" sz="1400" dirty="0">
                <a:latin typeface="+mn-ea"/>
              </a:rPr>
              <a:t>RMC</a:t>
            </a:r>
            <a:r>
              <a:rPr lang="ja-JP" altLang="en-US" sz="1400" dirty="0">
                <a:latin typeface="+mn-ea"/>
              </a:rPr>
              <a:t>）</a:t>
            </a:r>
          </a:p>
          <a:p>
            <a:pPr marL="0" indent="0">
              <a:buFont typeface="Wingdings" panose="05000000000000000000" pitchFamily="2" charset="2"/>
              <a:buNone/>
            </a:pPr>
            <a:r>
              <a:rPr lang="en-US" altLang="ja-JP" sz="1400" dirty="0">
                <a:latin typeface="+mn-ea"/>
              </a:rPr>
              <a:t>RMC</a:t>
            </a:r>
            <a:r>
              <a:rPr lang="ja-JP" altLang="en-US" sz="1400" dirty="0">
                <a:latin typeface="+mn-ea"/>
              </a:rPr>
              <a:t>正会員</a:t>
            </a:r>
          </a:p>
          <a:p>
            <a:pPr marL="0" indent="0">
              <a:buFont typeface="Wingdings" panose="05000000000000000000" pitchFamily="2" charset="2"/>
              <a:buNone/>
            </a:pPr>
            <a:r>
              <a:rPr lang="ja-JP" altLang="en-US" sz="1400" dirty="0">
                <a:latin typeface="+mn-ea"/>
              </a:rPr>
              <a:t>田平 博嗣</a:t>
            </a:r>
          </a:p>
        </p:txBody>
      </p:sp>
      <p:sp>
        <p:nvSpPr>
          <p:cNvPr id="7" name="テキスト ボックス 6">
            <a:extLst>
              <a:ext uri="{FF2B5EF4-FFF2-40B4-BE49-F238E27FC236}">
                <a16:creationId xmlns:a16="http://schemas.microsoft.com/office/drawing/2014/main" id="{7A5809C5-5582-6494-1E42-427F402C6445}"/>
              </a:ext>
            </a:extLst>
          </p:cNvPr>
          <p:cNvSpPr txBox="1"/>
          <p:nvPr/>
        </p:nvSpPr>
        <p:spPr>
          <a:xfrm>
            <a:off x="349210" y="4953000"/>
            <a:ext cx="6159578" cy="3628686"/>
          </a:xfrm>
          <a:prstGeom prst="rect">
            <a:avLst/>
          </a:prstGeom>
          <a:noFill/>
        </p:spPr>
        <p:txBody>
          <a:bodyPr wrap="square">
            <a:spAutoFit/>
          </a:bodyPr>
          <a:lstStyle/>
          <a:p>
            <a:pPr>
              <a:lnSpc>
                <a:spcPct val="120000"/>
              </a:lnSpc>
            </a:pPr>
            <a:r>
              <a:rPr lang="ja-JP" altLang="en-US" sz="1200" dirty="0">
                <a:latin typeface="+mn-ea"/>
                <a:ea typeface="+mn-ea"/>
              </a:rPr>
              <a:t>茨城県境町において、自動運転バスを実用化している</a:t>
            </a:r>
            <a:r>
              <a:rPr lang="en-US" altLang="ja-JP" sz="1200" dirty="0">
                <a:latin typeface="+mn-ea"/>
                <a:ea typeface="+mn-ea"/>
              </a:rPr>
              <a:t>BOLDLY</a:t>
            </a:r>
            <a:r>
              <a:rPr lang="ja-JP" altLang="en-US" sz="1200" dirty="0">
                <a:latin typeface="+mn-ea"/>
                <a:ea typeface="+mn-ea"/>
              </a:rPr>
              <a:t>株式会社は、本年</a:t>
            </a:r>
            <a:r>
              <a:rPr lang="en-US" altLang="ja-JP" sz="1200" dirty="0">
                <a:latin typeface="+mn-ea"/>
                <a:ea typeface="+mn-ea"/>
              </a:rPr>
              <a:t>4</a:t>
            </a:r>
            <a:r>
              <a:rPr lang="ja-JP" altLang="en-US" sz="1200" dirty="0">
                <a:latin typeface="+mn-ea"/>
                <a:ea typeface="+mn-ea"/>
              </a:rPr>
              <a:t>月に「自動運転“地域モビリティ”コンソーシアム（</a:t>
            </a:r>
            <a:r>
              <a:rPr lang="en-US" altLang="ja-JP" sz="1200" dirty="0">
                <a:latin typeface="+mn-ea"/>
                <a:ea typeface="+mn-ea"/>
              </a:rPr>
              <a:t>RMC</a:t>
            </a:r>
            <a:r>
              <a:rPr lang="ja-JP" altLang="en-US" sz="1200" dirty="0">
                <a:latin typeface="+mn-ea"/>
                <a:ea typeface="+mn-ea"/>
              </a:rPr>
              <a:t>）</a:t>
            </a:r>
            <a:r>
              <a:rPr lang="en-US" altLang="ja-JP" sz="1200" dirty="0">
                <a:latin typeface="+mn-ea"/>
                <a:ea typeface="+mn-ea"/>
              </a:rPr>
              <a:t>https://rm-consortium.org/</a:t>
            </a:r>
            <a:r>
              <a:rPr lang="ja-JP" altLang="en-US" sz="1200" dirty="0">
                <a:latin typeface="+mn-ea"/>
                <a:ea typeface="+mn-ea"/>
              </a:rPr>
              <a:t>」を組成。</a:t>
            </a:r>
            <a:r>
              <a:rPr lang="en-US" altLang="ja-JP" sz="1200" dirty="0">
                <a:latin typeface="+mn-ea"/>
                <a:ea typeface="+mn-ea"/>
              </a:rPr>
              <a:t>RMC</a:t>
            </a:r>
            <a:r>
              <a:rPr lang="ja-JP" altLang="en-US" sz="1200" dirty="0">
                <a:latin typeface="+mn-ea"/>
                <a:ea typeface="+mn-ea"/>
              </a:rPr>
              <a:t>では自動運転バスを基軸とした</a:t>
            </a:r>
            <a:r>
              <a:rPr lang="en-US" altLang="ja-JP" sz="1200" dirty="0" err="1">
                <a:latin typeface="+mn-ea"/>
                <a:ea typeface="+mn-ea"/>
              </a:rPr>
              <a:t>MaaS</a:t>
            </a:r>
            <a:r>
              <a:rPr lang="ja-JP" altLang="en-US" sz="1200" dirty="0">
                <a:latin typeface="+mn-ea"/>
                <a:ea typeface="+mn-ea"/>
              </a:rPr>
              <a:t>ビジネスの社会実装を試行できる環境を会員企業に提供しつつ、</a:t>
            </a:r>
            <a:r>
              <a:rPr lang="en-US" altLang="ja-JP" sz="1200" dirty="0">
                <a:latin typeface="+mn-ea"/>
                <a:ea typeface="+mn-ea"/>
              </a:rPr>
              <a:t>Society5.0</a:t>
            </a:r>
            <a:r>
              <a:rPr lang="ja-JP" altLang="en-US" sz="1200" dirty="0">
                <a:latin typeface="+mn-ea"/>
                <a:ea typeface="+mn-ea"/>
              </a:rPr>
              <a:t>における人間中心の社会の実現を目指している。自動運転バスと歩行者とのリスクコミュニケーションを支援する「外向け</a:t>
            </a:r>
            <a:r>
              <a:rPr lang="en-US" altLang="ja-JP" sz="1200" dirty="0">
                <a:latin typeface="+mn-ea"/>
                <a:ea typeface="+mn-ea"/>
              </a:rPr>
              <a:t>HMI</a:t>
            </a:r>
            <a:r>
              <a:rPr lang="ja-JP" altLang="en-US" sz="1200" dirty="0">
                <a:latin typeface="+mn-ea"/>
                <a:ea typeface="+mn-ea"/>
              </a:rPr>
              <a:t>」の実証実験等の実績がある。</a:t>
            </a:r>
          </a:p>
          <a:p>
            <a:pPr>
              <a:lnSpc>
                <a:spcPct val="120000"/>
              </a:lnSpc>
            </a:pPr>
            <a:r>
              <a:rPr lang="ja-JP" altLang="en-US" sz="1200" dirty="0">
                <a:latin typeface="+mn-ea"/>
                <a:ea typeface="+mn-ea"/>
              </a:rPr>
              <a:t>　さらに、地域課題を解決するべく高齢者が主な利用者である自動運転バスのスマートバス停を町の主要施設に設置し、そこで災害情報を発信することで、外出中の高齢者に対し、効果的に防災情報を提供するなど、</a:t>
            </a:r>
            <a:r>
              <a:rPr lang="en-US" altLang="ja-JP" sz="1200" dirty="0">
                <a:latin typeface="+mn-ea"/>
                <a:ea typeface="+mn-ea"/>
              </a:rPr>
              <a:t>RMC</a:t>
            </a:r>
            <a:r>
              <a:rPr lang="ja-JP" altLang="en-US" sz="1200" dirty="0">
                <a:latin typeface="+mn-ea"/>
                <a:ea typeface="+mn-ea"/>
              </a:rPr>
              <a:t>の活動を通じた取組みを紹介する。</a:t>
            </a:r>
          </a:p>
          <a:p>
            <a:pPr>
              <a:lnSpc>
                <a:spcPct val="120000"/>
              </a:lnSpc>
            </a:pPr>
            <a:endParaRPr lang="ja-JP" altLang="en-US" sz="1200" dirty="0">
              <a:latin typeface="+mn-ea"/>
              <a:ea typeface="+mn-ea"/>
            </a:endParaRPr>
          </a:p>
          <a:p>
            <a:pPr>
              <a:lnSpc>
                <a:spcPct val="120000"/>
              </a:lnSpc>
            </a:pPr>
            <a:r>
              <a:rPr lang="ja-JP" altLang="en-US" sz="1200" dirty="0">
                <a:latin typeface="+mn-ea"/>
                <a:ea typeface="+mn-ea"/>
              </a:rPr>
              <a:t>■</a:t>
            </a:r>
            <a:r>
              <a:rPr lang="en-US" altLang="ja-JP" sz="1200" dirty="0">
                <a:latin typeface="+mn-ea"/>
                <a:ea typeface="+mn-ea"/>
              </a:rPr>
              <a:t>Society5.0</a:t>
            </a:r>
            <a:r>
              <a:rPr lang="ja-JP" altLang="en-US" sz="1200" dirty="0">
                <a:latin typeface="+mn-ea"/>
                <a:ea typeface="+mn-ea"/>
              </a:rPr>
              <a:t>における人間中心の社会を実現させるノウハウ（田平博嗣）</a:t>
            </a:r>
          </a:p>
          <a:p>
            <a:pPr>
              <a:lnSpc>
                <a:spcPct val="120000"/>
              </a:lnSpc>
            </a:pPr>
            <a:r>
              <a:rPr lang="ja-JP" altLang="en-US" sz="1200" dirty="0">
                <a:latin typeface="+mn-ea"/>
                <a:ea typeface="+mn-ea"/>
              </a:rPr>
              <a:t>　</a:t>
            </a:r>
            <a:r>
              <a:rPr lang="en-US" altLang="ja-JP" sz="1200" dirty="0">
                <a:latin typeface="+mn-ea"/>
                <a:ea typeface="+mn-ea"/>
              </a:rPr>
              <a:t>RMC</a:t>
            </a:r>
            <a:r>
              <a:rPr lang="ja-JP" altLang="en-US" sz="1200" dirty="0">
                <a:latin typeface="+mn-ea"/>
                <a:ea typeface="+mn-ea"/>
              </a:rPr>
              <a:t>では自動運転バスを基軸とした</a:t>
            </a:r>
            <a:r>
              <a:rPr lang="en-US" altLang="ja-JP" sz="1200" dirty="0" err="1">
                <a:latin typeface="+mn-ea"/>
                <a:ea typeface="+mn-ea"/>
              </a:rPr>
              <a:t>MaaS</a:t>
            </a:r>
            <a:r>
              <a:rPr lang="ja-JP" altLang="en-US" sz="1200" dirty="0">
                <a:latin typeface="+mn-ea"/>
                <a:ea typeface="+mn-ea"/>
              </a:rPr>
              <a:t>ビジネスの社会実装に取組みつつ、</a:t>
            </a:r>
            <a:r>
              <a:rPr lang="en-US" altLang="ja-JP" sz="1200" dirty="0">
                <a:latin typeface="+mn-ea"/>
                <a:ea typeface="+mn-ea"/>
              </a:rPr>
              <a:t>Society5.0</a:t>
            </a:r>
            <a:r>
              <a:rPr lang="ja-JP" altLang="en-US" sz="1200" dirty="0">
                <a:latin typeface="+mn-ea"/>
                <a:ea typeface="+mn-ea"/>
              </a:rPr>
              <a:t>における人間中心の社会の実現を目指している。地域課題を解決するため、例えば、災害時に高齢者が早期に自主避難できるようになるためには、人間特性を十分に理解した施策が必要であり、そのノウハウである人間中心デザインの取組みを紹介する。</a:t>
            </a:r>
          </a:p>
        </p:txBody>
      </p:sp>
    </p:spTree>
    <p:extLst>
      <p:ext uri="{BB962C8B-B14F-4D97-AF65-F5344CB8AC3E}">
        <p14:creationId xmlns:p14="http://schemas.microsoft.com/office/powerpoint/2010/main" val="823507412"/>
      </p:ext>
    </p:extLst>
  </p:cSld>
  <p:clrMapOvr>
    <a:masterClrMapping/>
  </p:clrMapOvr>
</p:sld>
</file>

<file path=ppt/theme/theme1.xml><?xml version="1.0" encoding="utf-8"?>
<a:theme xmlns:a="http://schemas.openxmlformats.org/drawingml/2006/main" name="1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2">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28575" cap="flat" cmpd="sng" algn="ctr">
          <a:solidFill>
            <a:srgbClr val="3333FF"/>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57263" rtl="0" eaLnBrk="1" fontAlgn="base" latinLnBrk="0" hangingPunct="1">
          <a:lnSpc>
            <a:spcPct val="100000"/>
          </a:lnSpc>
          <a:spcBef>
            <a:spcPct val="0"/>
          </a:spcBef>
          <a:spcAft>
            <a:spcPct val="0"/>
          </a:spcAft>
          <a:buClrTx/>
          <a:buSzTx/>
          <a:buFontTx/>
          <a:buNone/>
          <a:tabLst/>
          <a:defRPr kumimoji="1" sz="2100" b="0" i="0" u="none" strike="noStrike" cap="none" normalizeH="0" baseline="0" dirty="0" smtClean="0">
            <a:ln>
              <a:noFill/>
            </a:ln>
            <a:solidFill>
              <a:schemeClr val="tx1"/>
            </a:solidFill>
            <a:effectLst/>
            <a:latin typeface="+mn-ea"/>
            <a:ea typeface="+mn-ea"/>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1" lang="ja-JP" altLang="en-US" sz="2100" b="0" i="0" u="none" strike="noStrike" cap="none" normalizeH="0" baseline="0" smtClean="0">
            <a:ln>
              <a:noFill/>
            </a:ln>
            <a:solidFill>
              <a:schemeClr val="tx1"/>
            </a:solidFill>
            <a:effectLst/>
            <a:latin typeface="Franklin Gothic Demi Cond" panose="020B0706030402020204" pitchFamily="34" charset="0"/>
            <a:ea typeface="ＭＳ Ｐゴシック" panose="020B0600070205080204" pitchFamily="50" charset="-128"/>
          </a:defRPr>
        </a:defPPr>
      </a:lstStyle>
    </a:lnDef>
    <a:txDef>
      <a:spPr>
        <a:noFill/>
      </a:spPr>
      <a:bodyPr wrap="square" rtlCol="0">
        <a:spAutoFit/>
      </a:bodyPr>
      <a:lstStyle>
        <a:defPPr algn="l">
          <a:defRPr kumimoji="1" dirty="0">
            <a:latin typeface="+mn-ea"/>
            <a:ea typeface="+mn-ea"/>
          </a:defRPr>
        </a:defPPr>
      </a:lstStyle>
    </a:txDef>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4536</TotalTime>
  <Words>735</Words>
  <Application>Microsoft Office PowerPoint</Application>
  <PresentationFormat>A4 210 x 297 mm</PresentationFormat>
  <Paragraphs>44</Paragraphs>
  <Slides>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ＭＳ Ｐゴシック</vt:lpstr>
      <vt:lpstr>メイリオ</vt:lpstr>
      <vt:lpstr>Arial</vt:lpstr>
      <vt:lpstr>Franklin Gothic Demi Cond</vt:lpstr>
      <vt:lpstr>Times New Roman</vt:lpstr>
      <vt:lpstr>Wingdings</vt:lpstr>
      <vt:lpstr>1_デザインの設定</vt:lpstr>
      <vt:lpstr>人間中心が重要となる デジタル時代のシステムアーキテクチャ</vt:lpstr>
      <vt:lpstr>自動運転技術の社会実装に向けて： TIER IVにおける EdgeTechのDesign</vt:lpstr>
      <vt:lpstr>自動運転“地域モビリティ”から始めるSociety5.0 ～自動運転バス「スマートバス停」を通じた 安全/安心/円滑な移動の実現～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スライド番号付き 目次作成マクロ</dc:title>
  <dc:creator>鱗原 _晴彦</dc:creator>
  <cp:lastModifiedBy>鱗原 _晴彦</cp:lastModifiedBy>
  <cp:revision>220</cp:revision>
  <cp:lastPrinted>1601-01-01T00:00:00Z</cp:lastPrinted>
  <dcterms:created xsi:type="dcterms:W3CDTF">1601-01-01T00:00:00Z</dcterms:created>
  <dcterms:modified xsi:type="dcterms:W3CDTF">2023-11-08T07:55:26Z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LCID">
    <vt:i4>1041</vt:i4>
  </property>
</Properties>
</file>