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448" r:id="rId2"/>
    <p:sldId id="425" r:id="rId3"/>
    <p:sldId id="485" r:id="rId4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8166" autoAdjust="0"/>
  </p:normalViewPr>
  <p:slideViewPr>
    <p:cSldViewPr snapToGrid="0">
      <p:cViewPr varScale="1">
        <p:scale>
          <a:sx n="56" d="100"/>
          <a:sy n="56" d="100"/>
        </p:scale>
        <p:origin x="15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376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0042-350B-46EB-BB44-D30A4D527466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376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3DBD7-71BE-4673-B13C-8AE2B9F08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367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5" y="2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765C3-7B48-4F36-B72B-ED1D5DFDE856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40"/>
            <a:ext cx="794226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BF36-2EA5-417F-B407-BCB55E5B1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29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5BF36-2EA5-417F-B407-BCB55E5B15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6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5BF36-2EA5-417F-B407-BCB55E5B15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0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AA9F-F718-449F-89FB-55590532286B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55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73A9-88FD-4480-9BD9-F59CE799D8D7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54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B790-DD7C-4C50-BE82-2BD69386F79E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14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C9D-FCC2-46E2-8938-617797603318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3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D7AA-C790-46FF-BB9F-699F53CB923D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4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224A-7753-4D5F-AFF3-60F44ABFAC49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2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B99-9222-42C3-A706-5BF4F9E12D2F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0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12AB-4AE3-40FE-9003-80561C6B37DF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00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944D-DAC6-4541-A98F-E5EC8998A284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C28A-454E-4EC2-8EE1-1C488E7EFB72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8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8050-FE00-4CFF-AE57-AD7978612C7A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64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44D9-F824-4781-8199-17DD5104E230}" type="datetime1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3013-745A-487C-B640-AECD2A8B9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2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AC5152-34EC-BD3E-0294-6F7E4DEA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pic>
        <p:nvPicPr>
          <p:cNvPr id="5" name="図 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21535DA5-9F17-3D6D-BFFA-2E3D9D99E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7" y="2088308"/>
            <a:ext cx="2606439" cy="15478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CE6ADB-73E9-DA1E-A41A-658D4CB00B02}"/>
              </a:ext>
            </a:extLst>
          </p:cNvPr>
          <p:cNvSpPr txBox="1"/>
          <p:nvPr/>
        </p:nvSpPr>
        <p:spPr>
          <a:xfrm>
            <a:off x="-435754" y="3918496"/>
            <a:ext cx="5283823" cy="79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+mj-ea"/>
                <a:ea typeface="+mj-ea"/>
              </a:rPr>
              <a:t>小口丸モノ製品と向き合い続けて</a:t>
            </a:r>
            <a:r>
              <a:rPr kumimoji="1" lang="en-US" altLang="ja-JP" sz="1600" dirty="0">
                <a:latin typeface="+mj-ea"/>
                <a:ea typeface="+mj-ea"/>
              </a:rPr>
              <a:t>40</a:t>
            </a:r>
            <a:r>
              <a:rPr kumimoji="1" lang="ja-JP" altLang="en-US" sz="1600" dirty="0">
                <a:latin typeface="+mj-ea"/>
                <a:ea typeface="+mj-ea"/>
              </a:rPr>
              <a:t>年</a:t>
            </a:r>
            <a:endParaRPr kumimoji="1" lang="en-US" altLang="ja-JP" sz="16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+mj-ea"/>
                <a:ea typeface="+mj-ea"/>
              </a:rPr>
              <a:t>実現できた丸モノに特化した標準品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EC396A-2FA2-730B-6ADE-F8481DFA8E88}"/>
              </a:ext>
            </a:extLst>
          </p:cNvPr>
          <p:cNvSpPr txBox="1"/>
          <p:nvPr/>
        </p:nvSpPr>
        <p:spPr>
          <a:xfrm>
            <a:off x="4683512" y="1092819"/>
            <a:ext cx="5620215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当社は</a:t>
            </a:r>
            <a:r>
              <a:rPr kumimoji="1" lang="en-US" altLang="ja-JP" sz="1300" dirty="0">
                <a:latin typeface="+mj-ea"/>
                <a:ea typeface="+mj-ea"/>
              </a:rPr>
              <a:t>1983</a:t>
            </a:r>
            <a:r>
              <a:rPr kumimoji="1" lang="ja-JP" altLang="en-US" sz="1300" dirty="0">
                <a:latin typeface="+mj-ea"/>
                <a:ea typeface="+mj-ea"/>
              </a:rPr>
              <a:t>年に卓上旋盤</a:t>
            </a:r>
            <a:r>
              <a:rPr kumimoji="1" lang="en-US" altLang="ja-JP" sz="1300" dirty="0">
                <a:latin typeface="+mj-ea"/>
                <a:ea typeface="+mj-ea"/>
              </a:rPr>
              <a:t>1</a:t>
            </a:r>
            <a:r>
              <a:rPr kumimoji="1" lang="ja-JP" altLang="en-US" sz="1300" dirty="0">
                <a:latin typeface="+mj-ea"/>
                <a:ea typeface="+mj-ea"/>
              </a:rPr>
              <a:t>台から創業をしました。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それから、扱う機械は汎用旋盤、</a:t>
            </a:r>
            <a:r>
              <a:rPr kumimoji="1" lang="en-US" altLang="ja-JP" sz="1300" dirty="0">
                <a:latin typeface="+mj-ea"/>
                <a:ea typeface="+mj-ea"/>
              </a:rPr>
              <a:t>NC</a:t>
            </a:r>
            <a:r>
              <a:rPr kumimoji="1" lang="ja-JP" altLang="en-US" sz="1300" dirty="0">
                <a:latin typeface="+mj-ea"/>
                <a:ea typeface="+mj-ea"/>
              </a:rPr>
              <a:t>旋盤と変わり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生産は量産から多品種少量、そして小口生産への特化と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変わりましたが、丸モノを中心とした「ものづくり」は</a:t>
            </a:r>
            <a:r>
              <a:rPr kumimoji="1" lang="en-US" altLang="ja-JP" sz="1300" dirty="0">
                <a:latin typeface="+mj-ea"/>
                <a:ea typeface="+mj-ea"/>
              </a:rPr>
              <a:t>40</a:t>
            </a:r>
            <a:r>
              <a:rPr kumimoji="1" lang="ja-JP" altLang="en-US" sz="1300" dirty="0">
                <a:latin typeface="+mj-ea"/>
                <a:ea typeface="+mj-ea"/>
              </a:rPr>
              <a:t>年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経った今も変わらず行っております。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この蓄積されたスキル・ノウハウを活かし、ここまで育てて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いただいたお客様そして業界に恩返しできることがないかと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考え開発した商品が</a:t>
            </a:r>
            <a:r>
              <a:rPr kumimoji="1" lang="en-US" altLang="ja-JP" sz="1300" dirty="0">
                <a:latin typeface="+mj-ea"/>
                <a:ea typeface="+mj-ea"/>
              </a:rPr>
              <a:t>Universal-MARUMONO-Parts</a:t>
            </a:r>
            <a:r>
              <a:rPr kumimoji="1" lang="ja-JP" altLang="en-US" sz="1300" dirty="0">
                <a:latin typeface="+mj-ea"/>
                <a:ea typeface="+mj-ea"/>
              </a:rPr>
              <a:t>です。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300" dirty="0">
                <a:latin typeface="+mj-ea"/>
                <a:ea typeface="+mj-ea"/>
              </a:rPr>
              <a:t>Universal-MARUMONO-Parts</a:t>
            </a:r>
            <a:r>
              <a:rPr kumimoji="1" lang="ja-JP" altLang="en-US" sz="1300" dirty="0">
                <a:latin typeface="+mj-ea"/>
                <a:ea typeface="+mj-ea"/>
              </a:rPr>
              <a:t>は、小口丸モノに特化した標準品です。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装置に使用される頻度の高い製品を標準化し、当社の小口生産と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掛け合わせることで今まで以上のコストダウンを実現することが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できました。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300" dirty="0">
                <a:latin typeface="+mj-ea"/>
                <a:ea typeface="+mj-ea"/>
              </a:rPr>
              <a:t>Universal-MARUMONO-Parts</a:t>
            </a:r>
            <a:r>
              <a:rPr kumimoji="1" lang="ja-JP" altLang="en-US" sz="1300" dirty="0">
                <a:latin typeface="+mj-ea"/>
                <a:ea typeface="+mj-ea"/>
              </a:rPr>
              <a:t>を貴方の業務改善、そして御社の</a:t>
            </a:r>
            <a:endParaRPr kumimoji="1" lang="en-US" altLang="ja-JP" sz="13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latin typeface="+mj-ea"/>
                <a:ea typeface="+mj-ea"/>
              </a:rPr>
              <a:t>業績向上にお役立てください。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82377F-F45F-BD25-0C71-F0FA2659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E18E45-09B1-9CED-A3C2-74BDC2A2395F}"/>
              </a:ext>
            </a:extLst>
          </p:cNvPr>
          <p:cNvSpPr txBox="1"/>
          <p:nvPr/>
        </p:nvSpPr>
        <p:spPr>
          <a:xfrm>
            <a:off x="165485" y="289587"/>
            <a:ext cx="204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j-ea"/>
                <a:ea typeface="+mj-ea"/>
              </a:rPr>
              <a:t>商品概要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A45098-17B0-EE13-6316-EF7A5391B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7" t="33403" b="26692"/>
          <a:stretch/>
        </p:blipFill>
        <p:spPr>
          <a:xfrm>
            <a:off x="8410498" y="236230"/>
            <a:ext cx="1495502" cy="42403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518495D-1047-CBF7-2A00-4D97A43574FF}"/>
              </a:ext>
            </a:extLst>
          </p:cNvPr>
          <p:cNvCxnSpPr/>
          <p:nvPr/>
        </p:nvCxnSpPr>
        <p:spPr>
          <a:xfrm>
            <a:off x="4460488" y="1092819"/>
            <a:ext cx="0" cy="51650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02483F03-C3F5-6472-A14D-ACF078766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8" y="2165592"/>
            <a:ext cx="2606439" cy="1547824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9B25634-79E0-FA0C-9586-BCAE1E600E69}"/>
              </a:ext>
            </a:extLst>
          </p:cNvPr>
          <p:cNvCxnSpPr/>
          <p:nvPr/>
        </p:nvCxnSpPr>
        <p:spPr>
          <a:xfrm>
            <a:off x="4460488" y="1191348"/>
            <a:ext cx="0" cy="51650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1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0FDA93C-F1F7-4281-98EE-BA699CEF0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7" t="33403" b="26692"/>
          <a:stretch/>
        </p:blipFill>
        <p:spPr>
          <a:xfrm>
            <a:off x="3503318" y="9761242"/>
            <a:ext cx="2899364" cy="822091"/>
          </a:xfrm>
          <a:prstGeom prst="rect">
            <a:avLst/>
          </a:prstGeom>
        </p:spPr>
      </p:pic>
      <p:pic>
        <p:nvPicPr>
          <p:cNvPr id="4" name="図 3" descr="タイムライン&#10;&#10;自動的に生成された説明">
            <a:extLst>
              <a:ext uri="{FF2B5EF4-FFF2-40B4-BE49-F238E27FC236}">
                <a16:creationId xmlns:a16="http://schemas.microsoft.com/office/drawing/2014/main" id="{2CB8177F-5575-766C-CE8F-1A1F0FF56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" y="0"/>
            <a:ext cx="9876614" cy="6858000"/>
          </a:xfrm>
          <a:prstGeom prst="rect">
            <a:avLst/>
          </a:prstGeom>
        </p:spPr>
      </p:pic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EE80DD-A566-AD9A-0780-D4E07F47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AB3FED-3134-9328-A285-9E8FC483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4BD11C-E6F9-54DF-F1E4-0BE147DFA0AB}"/>
              </a:ext>
            </a:extLst>
          </p:cNvPr>
          <p:cNvSpPr txBox="1"/>
          <p:nvPr/>
        </p:nvSpPr>
        <p:spPr>
          <a:xfrm>
            <a:off x="165485" y="289587"/>
            <a:ext cx="204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j-ea"/>
                <a:ea typeface="+mj-ea"/>
              </a:rPr>
              <a:t>商品概要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953E34-FFFE-D19B-15B4-477B088A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7" t="33403" b="26692"/>
          <a:stretch/>
        </p:blipFill>
        <p:spPr>
          <a:xfrm>
            <a:off x="8410498" y="236230"/>
            <a:ext cx="1495502" cy="4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198F62-2751-B1CF-6C2A-9BAFA2D2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©2023 Mits-Matsuzawa Mfg.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15D5E1-B1F1-429D-29E9-A7054B9C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3013-745A-487C-B640-AECD2A8B90A1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9135DD-7394-EF88-0164-AE68083B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7" y="1052013"/>
            <a:ext cx="4917863" cy="395357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356DF38-C951-6A14-F334-E507469CB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863" y="1"/>
            <a:ext cx="4917600" cy="50055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95FE6E1-90D9-5E45-217A-3B216EA1B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2" y="232787"/>
            <a:ext cx="3464857" cy="6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7321</TotalTime>
  <Words>192</Words>
  <Application>Microsoft Office PowerPoint</Application>
  <PresentationFormat>A4 210 x 297 mm</PresentationFormat>
  <Paragraphs>29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有限会社 松澤製作所</dc:creator>
  <cp:lastModifiedBy>松澤 裕一</cp:lastModifiedBy>
  <cp:revision>138</cp:revision>
  <cp:lastPrinted>2023-09-06T02:06:05Z</cp:lastPrinted>
  <dcterms:created xsi:type="dcterms:W3CDTF">2020-10-16T06:33:34Z</dcterms:created>
  <dcterms:modified xsi:type="dcterms:W3CDTF">2023-09-21T05:37:14Z</dcterms:modified>
</cp:coreProperties>
</file>