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9" r:id="rId3"/>
    <p:sldId id="258" r:id="rId5"/>
    <p:sldId id="263"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6c7ac32-6d3a-4482-bd61-ca0f268efaaa}">
          <p14:sldIdLst>
            <p14:sldId id="259"/>
          </p14:sldIdLst>
        </p14:section>
        <p14:section name="タイトルなしのセクション" id="{db7d76eb-43b6-4380-84d1-3bebd567a7fb}">
          <p14:sldIdLst>
            <p14:sldId id="263"/>
            <p14:sldId id="25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104" y="-84"/>
      </p:cViewPr>
      <p:guideLst>
        <p:guide orient="horz" pos="2160"/>
        <p:guide pos="290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B1C34-83E1-43A3-A5B8-A7089C98BEF2}" type="datetimeFigureOut">
              <a:rPr kumimoji="1" lang="ja-JP" altLang="en-US" smtClean="0"/>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EA9A9C-BD4A-41D5-8880-1414CCAA02D6}"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CBACEB7-83EE-4894-9170-76528A0435B7}" type="slidenum">
              <a:rPr kumimoji="1" lang="ja-JP" altLang="en-US" smtClean="0"/>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1"/>
            <a:ext cx="9144000" cy="6859969"/>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1"/>
            <a:ext cx="9144000" cy="685996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endParaRPr kumimoji="1" lang="ja-JP" altLang="en-US" smtClean="0"/>
          </a:p>
        </p:txBody>
      </p:sp>
      <p:sp>
        <p:nvSpPr>
          <p:cNvPr id="4" name="日付プレースホルダ 3"/>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endParaRPr kumimoji="1" lang="ja-JP" altLang="en-US" smtClean="0"/>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endParaRPr kumimoji="1" lang="ja-JP" altLang="en-US" smtClean="0"/>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endParaRPr kumimoji="1" lang="ja-JP" altLang="en-US" smtClean="0"/>
          </a:p>
        </p:txBody>
      </p:sp>
      <p:sp>
        <p:nvSpPr>
          <p:cNvPr id="5" name="日付プレースホルダ 4"/>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endParaRPr kumimoji="1" lang="ja-JP" altLang="en-US" smtClean="0"/>
          </a:p>
        </p:txBody>
      </p:sp>
      <p:sp>
        <p:nvSpPr>
          <p:cNvPr id="5" name="日付プレースホルダ 4"/>
          <p:cNvSpPr>
            <a:spLocks noGrp="1"/>
          </p:cNvSpPr>
          <p:nvPr>
            <p:ph type="dt" sz="half" idx="10"/>
          </p:nvPr>
        </p:nvSpPr>
        <p:spPr/>
        <p:txBody>
          <a:bodyPr/>
          <a:lstStyle/>
          <a:p>
            <a:fld id="{0E7941A8-8033-402A-96F3-CAA167B1A8D8}" type="datetimeFigureOut">
              <a:rPr kumimoji="1" lang="ja-JP" altLang="en-US" smtClean="0"/>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A1BFB6B-BD74-4F70-AE50-E6B30CC08E94}" type="slidenum">
              <a:rPr kumimoji="1" lang="ja-JP" altLang="en-US" smtClean="0"/>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941A8-8033-402A-96F3-CAA167B1A8D8}" type="datetimeFigureOut">
              <a:rPr kumimoji="1" lang="ja-JP" altLang="en-US" smtClean="0"/>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1BFB6B-BD74-4F70-AE50-E6B30CC08E94}"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4116704" y="4401913"/>
            <a:ext cx="910590" cy="348615"/>
          </a:xfrm>
          <a:prstGeom prst="rect">
            <a:avLst/>
          </a:prstGeom>
          <a:noFill/>
        </p:spPr>
        <p:txBody>
          <a:bodyPr wrap="none" rtlCol="0">
            <a:spAutoFit/>
          </a:bodyPr>
          <a:lstStyle/>
          <a:p>
            <a:pPr algn="ctr"/>
            <a:r>
              <a:rPr kumimoji="1" lang="en-US" altLang="ja-JP" sz="1600" dirty="0">
                <a:solidFill>
                  <a:srgbClr val="554B3F"/>
                </a:solidFill>
                <a:latin typeface="Segoe UI Semibold" panose="020B0702040204020203" pitchFamily="34" charset="0"/>
                <a:cs typeface="Segoe UI Semibold" panose="020B0702040204020203" pitchFamily="34" charset="0"/>
              </a:rPr>
              <a:t>2023.06</a:t>
            </a:r>
            <a:endParaRPr kumimoji="1" lang="en-US" altLang="ja-JP" sz="1600" dirty="0">
              <a:solidFill>
                <a:srgbClr val="554B3F"/>
              </a:solidFill>
              <a:latin typeface="Segoe UI Semibold" panose="020B0702040204020203" pitchFamily="34" charset="0"/>
              <a:cs typeface="Segoe UI Semibold" panose="020B0702040204020203" pitchFamily="34" charset="0"/>
            </a:endParaRPr>
          </a:p>
        </p:txBody>
      </p:sp>
      <p:sp>
        <p:nvSpPr>
          <p:cNvPr id="15" name="テキスト ボックス 14"/>
          <p:cNvSpPr txBox="1"/>
          <p:nvPr/>
        </p:nvSpPr>
        <p:spPr>
          <a:xfrm>
            <a:off x="4133421" y="4099815"/>
            <a:ext cx="877163" cy="369332"/>
          </a:xfrm>
          <a:prstGeom prst="rect">
            <a:avLst/>
          </a:prstGeom>
          <a:noFill/>
        </p:spPr>
        <p:txBody>
          <a:bodyPr wrap="none" rtlCol="0">
            <a:spAutoFit/>
          </a:bodyPr>
          <a:lstStyle/>
          <a:p>
            <a:pPr algn="ctr"/>
            <a:r>
              <a:rPr kumimoji="1" lang="ja-JP" altLang="en-US" dirty="0">
                <a:solidFill>
                  <a:srgbClr val="554B3F"/>
                </a:solidFill>
                <a:latin typeface="Segoe UI Semibold" panose="020B0702040204020203" pitchFamily="34" charset="0"/>
                <a:cs typeface="Segoe UI Semibold" panose="020B0702040204020203" pitchFamily="34" charset="0"/>
              </a:rPr>
              <a:t>企画書</a:t>
            </a:r>
            <a:endParaRPr kumimoji="1" lang="ja-JP" altLang="en-US" dirty="0">
              <a:solidFill>
                <a:srgbClr val="554B3F"/>
              </a:solidFill>
              <a:latin typeface="Segoe UI Semibold" panose="020B0702040204020203" pitchFamily="34" charset="0"/>
              <a:cs typeface="Segoe UI Semibold" panose="020B0702040204020203" pitchFamily="34" charset="0"/>
            </a:endParaRPr>
          </a:p>
        </p:txBody>
      </p:sp>
      <p:sp>
        <p:nvSpPr>
          <p:cNvPr id="7" name="テキスト ボックス 6"/>
          <p:cNvSpPr txBox="1"/>
          <p:nvPr/>
        </p:nvSpPr>
        <p:spPr>
          <a:xfrm>
            <a:off x="2613749" y="2000505"/>
            <a:ext cx="4249881" cy="400110"/>
          </a:xfrm>
          <a:prstGeom prst="rect">
            <a:avLst/>
          </a:prstGeom>
          <a:noFill/>
        </p:spPr>
        <p:txBody>
          <a:bodyPr wrap="none" rtlCol="0">
            <a:spAutoFit/>
          </a:bodyPr>
          <a:lstStyle/>
          <a:p>
            <a:pPr algn="ctr"/>
            <a:r>
              <a:rPr kumimoji="1" lang="ja-JP" altLang="en-US" sz="2000" dirty="0">
                <a:solidFill>
                  <a:srgbClr val="554B3F"/>
                </a:solidFill>
                <a:latin typeface="Segoe UI Semibold" panose="020B0702040204020203" pitchFamily="34" charset="0"/>
                <a:cs typeface="Segoe UI Semibold" panose="020B0702040204020203" pitchFamily="34" charset="0"/>
              </a:rPr>
              <a:t>アラウンドビューティークラブ東海支部</a:t>
            </a:r>
            <a:endParaRPr kumimoji="1" lang="ja-JP" altLang="en-US" sz="2000" dirty="0">
              <a:solidFill>
                <a:srgbClr val="554B3F"/>
              </a:solidFill>
              <a:latin typeface="Segoe UI Semibold" panose="020B0702040204020203" pitchFamily="34" charset="0"/>
              <a:cs typeface="Segoe UI Semibold" panose="020B0702040204020203" pitchFamily="34" charset="0"/>
            </a:endParaRPr>
          </a:p>
        </p:txBody>
      </p:sp>
      <p:sp>
        <p:nvSpPr>
          <p:cNvPr id="2" name="テキスト ボックス 6"/>
          <p:cNvSpPr txBox="1"/>
          <p:nvPr/>
        </p:nvSpPr>
        <p:spPr>
          <a:xfrm>
            <a:off x="3049270" y="3131185"/>
            <a:ext cx="3182620" cy="457200"/>
          </a:xfrm>
          <a:prstGeom prst="rect">
            <a:avLst/>
          </a:prstGeom>
          <a:noFill/>
        </p:spPr>
        <p:txBody>
          <a:bodyPr wrap="square" rtlCol="0">
            <a:spAutoFit/>
          </a:bodyPr>
          <a:lstStyle/>
          <a:p>
            <a:pPr algn="ctr"/>
            <a:r>
              <a:rPr kumimoji="1" lang="ja-JP" altLang="en-US" sz="2400" dirty="0">
                <a:solidFill>
                  <a:schemeClr val="bg1"/>
                </a:solidFill>
                <a:latin typeface="Segoe UI Semibold" panose="020B0702040204020203" pitchFamily="34" charset="0"/>
                <a:cs typeface="Segoe UI Semibold" panose="020B0702040204020203" pitchFamily="34" charset="0"/>
              </a:rPr>
              <a:t>１０周年記念パーティー</a:t>
            </a:r>
            <a:endParaRPr kumimoji="1" lang="ja-JP" altLang="en-US" sz="2400" dirty="0">
              <a:solidFill>
                <a:schemeClr val="bg1"/>
              </a:solidFill>
              <a:latin typeface="Segoe UI Semibold" panose="020B0702040204020203" pitchFamily="34" charset="0"/>
              <a:cs typeface="Segoe UI Semibold" panose="020B0702040204020203" pitchFamily="34" charset="0"/>
            </a:endParaRPr>
          </a:p>
        </p:txBody>
      </p:sp>
      <p:sp>
        <p:nvSpPr>
          <p:cNvPr id="3" name="テキストボックス 2"/>
          <p:cNvSpPr txBox="1"/>
          <p:nvPr/>
        </p:nvSpPr>
        <p:spPr>
          <a:xfrm>
            <a:off x="1122998" y="79376"/>
            <a:ext cx="655320" cy="1753235"/>
          </a:xfrm>
          <a:prstGeom prst="rect">
            <a:avLst/>
          </a:prstGeom>
          <a:noFill/>
        </p:spPr>
        <p:txBody>
          <a:bodyPr wrap="square" rtlCol="0">
            <a:spAutoFit/>
          </a:bodyPr>
          <a:lstStyle/>
          <a:p>
            <a:endParaRPr lang="ja-JP" altLang="en-US"/>
          </a:p>
          <a:p>
            <a:endParaRPr lang="ja-JP" altLang="en-US"/>
          </a:p>
          <a:p>
            <a:endParaRPr lang="ja-JP" altLang="en-US"/>
          </a:p>
          <a:p>
            <a:endParaRPr lang="ja-JP" altLang="en-US"/>
          </a:p>
          <a:p>
            <a:endParaRPr lang="ja-JP" altLang="en-US"/>
          </a:p>
          <a:p>
            <a:endParaRPr lang="ja-JP" altLang="en-US"/>
          </a:p>
        </p:txBody>
      </p:sp>
      <p:pic>
        <p:nvPicPr>
          <p:cNvPr id="17" name="画像プレースホルダ 16" descr="ロゴ"/>
          <p:cNvPicPr>
            <a:picLocks noGrp="1" noChangeAspect="1"/>
          </p:cNvPicPr>
          <p:nvPr>
            <p:ph type="pic" sz="quarter" idx="4294967295"/>
          </p:nvPr>
        </p:nvPicPr>
        <p:blipFill>
          <a:blip r:embed="rId1" cstate="print"/>
          <a:stretch>
            <a:fillRect/>
          </a:stretch>
        </p:blipFill>
        <p:spPr>
          <a:xfrm>
            <a:off x="2000885" y="1835785"/>
            <a:ext cx="729615" cy="9734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7"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115616" y="260648"/>
            <a:ext cx="6984776" cy="7802880"/>
          </a:xfrm>
          <a:prstGeom prst="rect">
            <a:avLst/>
          </a:prstGeom>
          <a:noFill/>
        </p:spPr>
        <p:txBody>
          <a:bodyPr wrap="square" rtlCol="0">
            <a:spAutoFit/>
          </a:bodyPr>
          <a:lstStyle/>
          <a:p>
            <a:r>
              <a:rPr lang="ja-JP" altLang="en-US" sz="1400" dirty="0" smtClean="0">
                <a:sym typeface="+mn-ea"/>
              </a:rPr>
              <a:t>【主宰団体について】</a:t>
            </a:r>
            <a:endParaRPr lang="ja-JP" altLang="en-US" sz="1400" dirty="0" smtClean="0">
              <a:sym typeface="+mn-ea"/>
            </a:endParaRPr>
          </a:p>
          <a:p>
            <a:r>
              <a:rPr lang="ja-JP" altLang="en-US" sz="1400" dirty="0" smtClean="0"/>
              <a:t>アラウンドビューティークラブは「世代にとらわれず、健常者、障害のある人も一緒に文化芸術を楽しみ学ぶ」クラブです。</a:t>
            </a:r>
            <a:endParaRPr lang="en-US" altLang="ja-JP" sz="1400" dirty="0" smtClean="0"/>
          </a:p>
          <a:p>
            <a:endParaRPr kumimoji="1" lang="en-US" altLang="ja-JP" sz="1400" dirty="0"/>
          </a:p>
          <a:p>
            <a:r>
              <a:rPr lang="ja-JP" altLang="en-US" sz="1400" dirty="0" smtClean="0">
                <a:sym typeface="+mn-ea"/>
              </a:rPr>
              <a:t>【</a:t>
            </a:r>
            <a:r>
              <a:rPr lang="en-US" altLang="ja-JP" sz="1400" dirty="0" smtClean="0">
                <a:sym typeface="+mn-ea"/>
              </a:rPr>
              <a:t>10</a:t>
            </a:r>
            <a:r>
              <a:rPr lang="ja-JP" altLang="en-US" sz="1400" dirty="0" smtClean="0">
                <a:sym typeface="+mn-ea"/>
              </a:rPr>
              <a:t>月</a:t>
            </a:r>
            <a:r>
              <a:rPr lang="en-US" altLang="ja-JP" sz="1400" dirty="0" smtClean="0">
                <a:sym typeface="+mn-ea"/>
              </a:rPr>
              <a:t>15</a:t>
            </a:r>
            <a:r>
              <a:rPr lang="ja-JP" altLang="en-US" sz="1400" dirty="0" smtClean="0">
                <a:sym typeface="+mn-ea"/>
              </a:rPr>
              <a:t>日のイベント】</a:t>
            </a:r>
            <a:endParaRPr kumimoji="1" lang="en-US" altLang="ja-JP" sz="1400" dirty="0"/>
          </a:p>
          <a:p>
            <a:r>
              <a:rPr lang="ja-JP" altLang="en-US" sz="1400" dirty="0" smtClean="0"/>
              <a:t>活動</a:t>
            </a:r>
            <a:r>
              <a:rPr lang="en-US" altLang="ja-JP" sz="1400" dirty="0" smtClean="0"/>
              <a:t>10</a:t>
            </a:r>
            <a:r>
              <a:rPr lang="ja-JP" altLang="en-US" sz="1400" dirty="0" smtClean="0"/>
              <a:t>周年の感謝と記念に「特別なおもてなしをしたい</a:t>
            </a:r>
            <a:r>
              <a:rPr lang="ja-JP" sz="1400" dirty="0" smtClean="0"/>
              <a:t>」と</a:t>
            </a:r>
            <a:endParaRPr lang="ja-JP" sz="1400" dirty="0" smtClean="0"/>
          </a:p>
          <a:p>
            <a:r>
              <a:rPr lang="ja-JP" sz="1400" dirty="0" smtClean="0">
                <a:sym typeface="+mn-ea"/>
              </a:rPr>
              <a:t>「世界的ファッションデザイナー桂由美氏（アラウンドビューティークラブ発起人）の</a:t>
            </a:r>
            <a:endParaRPr lang="ja-JP" sz="1400" dirty="0" smtClean="0"/>
          </a:p>
          <a:p>
            <a:r>
              <a:rPr lang="ja-JP" sz="1400" dirty="0" smtClean="0">
                <a:sym typeface="+mn-ea"/>
              </a:rPr>
              <a:t>ドレスを身にまといラウンウエイを歩く」というモデル体験を企画。</a:t>
            </a:r>
            <a:endParaRPr lang="ja-JP" sz="1400" dirty="0" smtClean="0">
              <a:sym typeface="+mn-ea"/>
            </a:endParaRPr>
          </a:p>
          <a:p>
            <a:endParaRPr lang="ja-JP" sz="1400" dirty="0" smtClean="0">
              <a:sym typeface="+mn-ea"/>
            </a:endParaRPr>
          </a:p>
          <a:p>
            <a:r>
              <a:rPr lang="ja-JP" sz="1400" dirty="0" smtClean="0"/>
              <a:t>代表の近藤自身が</a:t>
            </a:r>
            <a:r>
              <a:rPr lang="en-US" altLang="ja-JP" sz="1400" dirty="0" smtClean="0"/>
              <a:t>10</a:t>
            </a:r>
            <a:r>
              <a:rPr lang="ja-JP" altLang="en-US" sz="1400" dirty="0" smtClean="0"/>
              <a:t>年前に挑戦し</a:t>
            </a:r>
            <a:r>
              <a:rPr lang="ja-JP" sz="1400" dirty="0" smtClean="0"/>
              <a:t>、人生が変わるような感動体験をした経験をもとに</a:t>
            </a:r>
            <a:endParaRPr lang="ja-JP" sz="1400" dirty="0" smtClean="0"/>
          </a:p>
          <a:p>
            <a:r>
              <a:rPr lang="ja-JP" altLang="en-US" sz="1400" dirty="0">
                <a:sym typeface="+mn-ea"/>
              </a:rPr>
              <a:t>モデルを</a:t>
            </a:r>
            <a:r>
              <a:rPr lang="ja-JP" altLang="en-US" sz="1400" dirty="0" smtClean="0">
                <a:sym typeface="+mn-ea"/>
              </a:rPr>
              <a:t>希望する人、見たい側の人、</a:t>
            </a:r>
            <a:r>
              <a:rPr lang="ja-JP" altLang="en-US" sz="1400" dirty="0" smtClean="0"/>
              <a:t>そして家庭も社会も明るくなるパーティーを開催します。</a:t>
            </a:r>
            <a:endParaRPr lang="ja-JP" altLang="en-US" sz="1400" dirty="0" smtClean="0"/>
          </a:p>
          <a:p>
            <a:r>
              <a:rPr lang="ja-JP" altLang="en-US" sz="1400" dirty="0" smtClean="0">
                <a:sym typeface="+mn-ea"/>
              </a:rPr>
              <a:t>どなたもがコロナ明けの「心の晴れ」を感じ、この地域で輝く女性と、それを支える素敵な</a:t>
            </a:r>
            <a:endParaRPr lang="ja-JP" altLang="en-US" sz="1400" dirty="0" smtClean="0">
              <a:sym typeface="+mn-ea"/>
            </a:endParaRPr>
          </a:p>
          <a:p>
            <a:r>
              <a:rPr lang="ja-JP" altLang="en-US" sz="1400" dirty="0" smtClean="0">
                <a:sym typeface="+mn-ea"/>
              </a:rPr>
              <a:t>男性の交流と発信をし、東海エリアの文化に貢献します。</a:t>
            </a:r>
            <a:endParaRPr lang="ja-JP" altLang="en-US" sz="1400" dirty="0" smtClean="0">
              <a:sym typeface="+mn-ea"/>
            </a:endParaRPr>
          </a:p>
          <a:p>
            <a:endParaRPr lang="en-US" altLang="ja-JP" sz="1400" dirty="0" smtClean="0"/>
          </a:p>
          <a:p>
            <a:r>
              <a:rPr lang="ja-JP" altLang="en-US" sz="1400" dirty="0" smtClean="0"/>
              <a:t>【チャリティー】</a:t>
            </a:r>
            <a:endParaRPr lang="ja-JP" altLang="en-US" sz="1400" dirty="0" smtClean="0"/>
          </a:p>
          <a:p>
            <a:r>
              <a:rPr lang="ja-JP" altLang="en-US" sz="1400" dirty="0" smtClean="0"/>
              <a:t>アラウンドビューティークラブ東海は近年パーティーの開催に際し、社会貢献、</a:t>
            </a:r>
            <a:endParaRPr lang="ja-JP" altLang="en-US" sz="1400" dirty="0" smtClean="0"/>
          </a:p>
          <a:p>
            <a:r>
              <a:rPr lang="ja-JP" altLang="en-US" sz="1400" dirty="0" smtClean="0"/>
              <a:t>チャリティーにも力を入れて参りました。</a:t>
            </a:r>
            <a:endParaRPr lang="ja-JP" altLang="en-US" sz="1400" dirty="0" smtClean="0"/>
          </a:p>
          <a:p>
            <a:endParaRPr lang="ja-JP" altLang="en-US" sz="1400" dirty="0" smtClean="0"/>
          </a:p>
          <a:p>
            <a:r>
              <a:rPr lang="ja-JP" altLang="en-US" sz="1400" dirty="0" smtClean="0"/>
              <a:t>第</a:t>
            </a:r>
            <a:r>
              <a:rPr lang="en-US" altLang="ja-JP" sz="1400" dirty="0" smtClean="0"/>
              <a:t>9</a:t>
            </a:r>
            <a:r>
              <a:rPr lang="ja-JP" altLang="en-US" sz="1400" dirty="0" smtClean="0"/>
              <a:t>回開催時実績：　動物愛護団体　一般社団法人</a:t>
            </a:r>
            <a:r>
              <a:rPr lang="en-US" altLang="ja-JP" sz="1400" dirty="0" smtClean="0"/>
              <a:t>SORA</a:t>
            </a:r>
            <a:r>
              <a:rPr lang="ja-JP" altLang="en-US" sz="1400" dirty="0" smtClean="0"/>
              <a:t>小さな命を救う会　</a:t>
            </a:r>
            <a:r>
              <a:rPr lang="en-US" altLang="ja-JP" sz="1400" dirty="0" smtClean="0"/>
              <a:t>100,000</a:t>
            </a:r>
            <a:r>
              <a:rPr lang="ja-JP" altLang="en-US" sz="1400" dirty="0" smtClean="0"/>
              <a:t>円</a:t>
            </a:r>
            <a:endParaRPr lang="en-US" altLang="ja-JP" sz="1400" dirty="0" smtClean="0"/>
          </a:p>
          <a:p>
            <a:r>
              <a:rPr lang="ja-JP" altLang="en-US" sz="1400" dirty="0" smtClean="0"/>
              <a:t>　　　ピンクリボン　</a:t>
            </a:r>
            <a:r>
              <a:rPr lang="en-US" altLang="ja-JP" sz="1400" dirty="0" smtClean="0"/>
              <a:t>30,000</a:t>
            </a:r>
            <a:r>
              <a:rPr lang="ja-JP" altLang="en-US" sz="1400" dirty="0" smtClean="0"/>
              <a:t>円　　日本赤十字社　</a:t>
            </a:r>
            <a:r>
              <a:rPr lang="en-US" altLang="ja-JP" sz="1400" dirty="0" smtClean="0"/>
              <a:t>80,000</a:t>
            </a:r>
            <a:r>
              <a:rPr lang="ja-JP" altLang="en-US" sz="1400" dirty="0" smtClean="0"/>
              <a:t>円　</a:t>
            </a:r>
            <a:endParaRPr lang="ja-JP" altLang="en-US" sz="1400" dirty="0" smtClean="0"/>
          </a:p>
          <a:p>
            <a:endParaRPr lang="ja-JP" altLang="en-US" sz="1400" dirty="0" smtClean="0"/>
          </a:p>
          <a:p>
            <a:r>
              <a:rPr lang="ja-JP" altLang="en-US" sz="1400" dirty="0" smtClean="0"/>
              <a:t>【１０周年パーティーで伝える「共に生きる喜び」】</a:t>
            </a:r>
            <a:endParaRPr lang="ja-JP" altLang="en-US" sz="1400" dirty="0" smtClean="0"/>
          </a:p>
          <a:p>
            <a:r>
              <a:rPr lang="en-US" altLang="ja-JP" sz="1400" u="sng" dirty="0" smtClean="0">
                <a:sym typeface="+mn-ea"/>
              </a:rPr>
              <a:t>10</a:t>
            </a:r>
            <a:r>
              <a:rPr lang="ja-JP" altLang="en-US" sz="1400" u="sng" dirty="0" smtClean="0">
                <a:sym typeface="+mn-ea"/>
              </a:rPr>
              <a:t>周年の記念に「車いすダンスチーム　ビバーチェ」が出演</a:t>
            </a:r>
            <a:endParaRPr lang="ja-JP" altLang="en-US" sz="1400" u="sng" dirty="0" smtClean="0">
              <a:sym typeface="+mn-ea"/>
            </a:endParaRPr>
          </a:p>
          <a:p>
            <a:r>
              <a:rPr lang="ja-JP" altLang="en-US" sz="1400" dirty="0" smtClean="0">
                <a:sym typeface="+mn-ea"/>
              </a:rPr>
              <a:t>昨年代表の近藤が骨折、歩くことが困難になった際痛感した、社会の中にあるバリア。</a:t>
            </a:r>
            <a:endParaRPr lang="ja-JP" altLang="en-US" sz="1400" dirty="0" smtClean="0">
              <a:sym typeface="+mn-ea"/>
            </a:endParaRPr>
          </a:p>
          <a:p>
            <a:r>
              <a:rPr lang="ja-JP" altLang="en-US" sz="1400" dirty="0" smtClean="0">
                <a:sym typeface="+mn-ea"/>
              </a:rPr>
              <a:t>また心身ともに落ち込むなかで、出会った車いすダンスの素晴らしさに励まされた経験から</a:t>
            </a:r>
            <a:endParaRPr lang="ja-JP" altLang="en-US" sz="1400" dirty="0" smtClean="0">
              <a:sym typeface="+mn-ea"/>
            </a:endParaRPr>
          </a:p>
          <a:p>
            <a:r>
              <a:rPr lang="ja-JP" altLang="en-US" sz="1400" dirty="0" smtClean="0">
                <a:sym typeface="+mn-ea"/>
              </a:rPr>
              <a:t>車いすを巧みに使いこなし、目をキラキラさせて健常者とペアでダンスを踊る、圧巻のダンスを</a:t>
            </a:r>
            <a:r>
              <a:rPr lang="en-US" altLang="ja-JP" sz="1400" dirty="0" smtClean="0">
                <a:sym typeface="+mn-ea"/>
              </a:rPr>
              <a:t>10</a:t>
            </a:r>
            <a:r>
              <a:rPr lang="ja-JP" altLang="en-US" sz="1400" dirty="0" smtClean="0">
                <a:sym typeface="+mn-ea"/>
              </a:rPr>
              <a:t>周年記念パフォーマンスを依頼。</a:t>
            </a:r>
            <a:endParaRPr lang="ja-JP" altLang="en-US" sz="1400" dirty="0" smtClean="0">
              <a:sym typeface="+mn-ea"/>
            </a:endParaRPr>
          </a:p>
          <a:p>
            <a:r>
              <a:rPr lang="ja-JP" altLang="en-US" sz="1400" dirty="0" smtClean="0">
                <a:sym typeface="+mn-ea"/>
              </a:rPr>
              <a:t>参加者にもお互いを支え合う素晴らしさをダンスを通して感じていただきたいと願っています。</a:t>
            </a:r>
            <a:endParaRPr lang="ja-JP" altLang="en-US" sz="1400" dirty="0" smtClean="0">
              <a:sym typeface="+mn-ea"/>
            </a:endParaRPr>
          </a:p>
          <a:p>
            <a:endParaRPr lang="en-US" altLang="ja-JP" sz="1400" dirty="0" smtClean="0"/>
          </a:p>
          <a:p>
            <a:endParaRPr lang="en-US" altLang="ja-JP" sz="1400" dirty="0"/>
          </a:p>
          <a:p>
            <a:endParaRPr lang="en-US" altLang="ja-JP" sz="1400" dirty="0" smtClean="0"/>
          </a:p>
          <a:p>
            <a:endParaRPr lang="en-US" altLang="ja-JP" dirty="0" smtClean="0"/>
          </a:p>
          <a:p>
            <a:endParaRPr lang="en-US" altLang="ja-JP" dirty="0" smtClean="0"/>
          </a:p>
          <a:p>
            <a:endParaRPr kumimoji="1" lang="en-US" altLang="ja-JP" dirty="0"/>
          </a:p>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テキストボックス 1"/>
          <p:cNvSpPr txBox="1"/>
          <p:nvPr/>
        </p:nvSpPr>
        <p:spPr>
          <a:xfrm>
            <a:off x="2308860" y="413385"/>
            <a:ext cx="4605020" cy="365760"/>
          </a:xfrm>
          <a:prstGeom prst="rect">
            <a:avLst/>
          </a:prstGeom>
          <a:noFill/>
        </p:spPr>
        <p:txBody>
          <a:bodyPr wrap="none" rtlCol="0" anchor="t">
            <a:spAutoFit/>
          </a:bodyPr>
          <a:p>
            <a:pPr algn="ctr"/>
            <a:r>
              <a:rPr lang="ja-JP" altLang="en-US" b="1" dirty="0" smtClean="0">
                <a:solidFill>
                  <a:srgbClr val="554B3F"/>
                </a:solidFill>
                <a:latin typeface="Segoe UI Semibold" panose="020B0702040204020203" pitchFamily="34" charset="0"/>
                <a:cs typeface="Segoe UI Semibold" panose="020B0702040204020203" pitchFamily="34" charset="0"/>
                <a:sym typeface="+mn-ea"/>
              </a:rPr>
              <a:t>第２０回アラウンドビューティークラブ東海</a:t>
            </a:r>
            <a:r>
              <a:rPr lang="ja-JP" altLang="en-US" b="1" dirty="0">
                <a:solidFill>
                  <a:srgbClr val="554B3F"/>
                </a:solidFill>
                <a:latin typeface="Segoe UI Semibold" panose="020B0702040204020203" pitchFamily="34" charset="0"/>
                <a:cs typeface="Segoe UI Semibold" panose="020B0702040204020203" pitchFamily="34" charset="0"/>
                <a:sym typeface="+mn-ea"/>
              </a:rPr>
              <a:t>支部</a:t>
            </a:r>
            <a:endParaRPr lang="ja-JP" altLang="en-US"/>
          </a:p>
        </p:txBody>
      </p:sp>
      <p:sp>
        <p:nvSpPr>
          <p:cNvPr id="3" name="テキストボックス 2"/>
          <p:cNvSpPr txBox="1"/>
          <p:nvPr/>
        </p:nvSpPr>
        <p:spPr>
          <a:xfrm>
            <a:off x="2877185" y="766445"/>
            <a:ext cx="2903220" cy="365760"/>
          </a:xfrm>
          <a:prstGeom prst="rect">
            <a:avLst/>
          </a:prstGeom>
          <a:noFill/>
        </p:spPr>
        <p:txBody>
          <a:bodyPr wrap="none" rtlCol="0" anchor="t">
            <a:spAutoFit/>
          </a:bodyPr>
          <a:p>
            <a:pPr algn="ctr"/>
            <a:r>
              <a:rPr lang="ja-JP" altLang="en-US" b="1" dirty="0">
                <a:latin typeface="Segoe UI Semibold" panose="020B0702040204020203" pitchFamily="34" charset="0"/>
                <a:cs typeface="Segoe UI Semibold" panose="020B0702040204020203" pitchFamily="34" charset="0"/>
                <a:sym typeface="+mn-ea"/>
              </a:rPr>
              <a:t>１０周年記念パーティー概要</a:t>
            </a:r>
            <a:endParaRPr lang="ja-JP" altLang="en-US"/>
          </a:p>
        </p:txBody>
      </p:sp>
      <p:sp>
        <p:nvSpPr>
          <p:cNvPr id="4" name="テキストボックス 3"/>
          <p:cNvSpPr txBox="1"/>
          <p:nvPr/>
        </p:nvSpPr>
        <p:spPr>
          <a:xfrm>
            <a:off x="611505" y="1212215"/>
            <a:ext cx="8007985" cy="5043805"/>
          </a:xfrm>
          <a:prstGeom prst="rect">
            <a:avLst/>
          </a:prstGeom>
          <a:noFill/>
        </p:spPr>
        <p:txBody>
          <a:bodyPr wrap="square" rtlCol="0" anchor="t">
            <a:spAutoFit/>
          </a:bodyPr>
          <a:p>
            <a:r>
              <a:rPr lang="ja-JP" altLang="en-US" b="1" dirty="0" smtClean="0">
                <a:latin typeface="Segoe UI Semibold" panose="020B0702040204020203" pitchFamily="34" charset="0"/>
                <a:cs typeface="Segoe UI Semibold" panose="020B0702040204020203" pitchFamily="34" charset="0"/>
                <a:sym typeface="+mn-ea"/>
              </a:rPr>
              <a:t>タイトル　第</a:t>
            </a:r>
            <a:r>
              <a:rPr lang="en-US" altLang="ja-JP" b="1" dirty="0" smtClean="0">
                <a:latin typeface="Segoe UI Semibold" panose="020B0702040204020203" pitchFamily="34" charset="0"/>
                <a:cs typeface="Segoe UI Semibold" panose="020B0702040204020203" pitchFamily="34" charset="0"/>
                <a:sym typeface="+mn-ea"/>
              </a:rPr>
              <a:t>20</a:t>
            </a:r>
            <a:r>
              <a:rPr lang="ja-JP" altLang="en-US" b="1" dirty="0" smtClean="0">
                <a:latin typeface="Segoe UI Semibold" panose="020B0702040204020203" pitchFamily="34" charset="0"/>
                <a:cs typeface="Segoe UI Semibold" panose="020B0702040204020203" pitchFamily="34" charset="0"/>
                <a:sym typeface="+mn-ea"/>
              </a:rPr>
              <a:t>回　</a:t>
            </a:r>
            <a:r>
              <a:rPr lang="en-US" altLang="ja-JP" b="1" dirty="0" smtClean="0">
                <a:latin typeface="Segoe UI Semibold" panose="020B0702040204020203" pitchFamily="34" charset="0"/>
                <a:cs typeface="Segoe UI Semibold" panose="020B0702040204020203" pitchFamily="34" charset="0"/>
                <a:sym typeface="+mn-ea"/>
              </a:rPr>
              <a:t>ABC</a:t>
            </a:r>
            <a:r>
              <a:rPr lang="ja-JP" altLang="en-US" sz="1200" b="1" dirty="0" smtClean="0">
                <a:latin typeface="Segoe UI Semibold" panose="020B0702040204020203" pitchFamily="34" charset="0"/>
                <a:cs typeface="Segoe UI Semibold" panose="020B0702040204020203" pitchFamily="34" charset="0"/>
                <a:sym typeface="+mn-ea"/>
              </a:rPr>
              <a:t>（エイビーシー　アラウンドビューティークラブの略称）</a:t>
            </a:r>
            <a:r>
              <a:rPr lang="ja-JP" altLang="en-US" b="1" dirty="0" smtClean="0">
                <a:latin typeface="Segoe UI Semibold" panose="020B0702040204020203" pitchFamily="34" charset="0"/>
                <a:cs typeface="Segoe UI Semibold" panose="020B0702040204020203" pitchFamily="34" charset="0"/>
                <a:sym typeface="+mn-ea"/>
              </a:rPr>
              <a:t>東海支部</a:t>
            </a:r>
            <a:endParaRPr lang="ja-JP" altLang="en-US" b="1" dirty="0" smtClean="0">
              <a:latin typeface="Segoe UI Semibold" panose="020B0702040204020203" pitchFamily="34" charset="0"/>
              <a:cs typeface="Segoe UI Semibold" panose="020B0702040204020203" pitchFamily="34" charset="0"/>
              <a:sym typeface="+mn-ea"/>
            </a:endParaRPr>
          </a:p>
          <a:p>
            <a:r>
              <a:rPr lang="ja-JP" altLang="en-US" b="1" dirty="0" smtClean="0">
                <a:latin typeface="Segoe UI Semibold" panose="020B0702040204020203" pitchFamily="34" charset="0"/>
                <a:cs typeface="Segoe UI Semibold" panose="020B0702040204020203" pitchFamily="34" charset="0"/>
                <a:sym typeface="+mn-ea"/>
              </a:rPr>
              <a:t>　　　　　　　　「１０ｔｈ</a:t>
            </a:r>
            <a:r>
              <a:rPr lang="ja-JP" altLang="en-US" sz="1200" b="1" dirty="0" smtClean="0">
                <a:latin typeface="Segoe UI Semibold" panose="020B0702040204020203" pitchFamily="34" charset="0"/>
                <a:cs typeface="Segoe UI Semibold" panose="020B0702040204020203" pitchFamily="34" charset="0"/>
                <a:sym typeface="+mn-ea"/>
              </a:rPr>
              <a:t>（テンス）</a:t>
            </a:r>
            <a:r>
              <a:rPr lang="ja-JP" altLang="en-US" b="1" dirty="0" smtClean="0">
                <a:latin typeface="Segoe UI Semibold" panose="020B0702040204020203" pitchFamily="34" charset="0"/>
                <a:cs typeface="Segoe UI Semibold" panose="020B0702040204020203" pitchFamily="34" charset="0"/>
                <a:sym typeface="+mn-ea"/>
              </a:rPr>
              <a:t>チャリティーパーティー」</a:t>
            </a:r>
            <a:endParaRPr lang="ja-JP" altLang="en-US" b="1" dirty="0" smtClean="0">
              <a:latin typeface="Segoe UI Semibold" panose="020B0702040204020203" pitchFamily="34" charset="0"/>
              <a:cs typeface="Segoe UI Semibold" panose="020B0702040204020203" pitchFamily="34" charset="0"/>
              <a:sym typeface="+mn-ea"/>
            </a:endParaRPr>
          </a:p>
          <a:p>
            <a:endParaRPr lang="en-US" altLang="ja-JP" b="1" dirty="0" smtClean="0">
              <a:latin typeface="Segoe UI Semibold" panose="020B0702040204020203" pitchFamily="34" charset="0"/>
              <a:cs typeface="Segoe UI Semibold" panose="020B0702040204020203" pitchFamily="34" charset="0"/>
            </a:endParaRPr>
          </a:p>
          <a:p>
            <a:r>
              <a:rPr lang="ja-JP" altLang="en-US" b="1" dirty="0" smtClean="0">
                <a:latin typeface="Segoe UI Semibold" panose="020B0702040204020203" pitchFamily="34" charset="0"/>
                <a:cs typeface="Segoe UI Semibold" panose="020B0702040204020203" pitchFamily="34" charset="0"/>
                <a:sym typeface="+mn-ea"/>
              </a:rPr>
              <a:t>【開  催  日】   </a:t>
            </a:r>
            <a:r>
              <a:rPr lang="en-US" altLang="ja-JP" b="1" dirty="0" smtClean="0">
                <a:latin typeface="Segoe UI Semibold" panose="020B0702040204020203" pitchFamily="34" charset="0"/>
                <a:cs typeface="Segoe UI Semibold" panose="020B0702040204020203" pitchFamily="34" charset="0"/>
                <a:sym typeface="+mn-ea"/>
              </a:rPr>
              <a:t>2023</a:t>
            </a:r>
            <a:r>
              <a:rPr lang="ja-JP" altLang="en-US" b="1" dirty="0" smtClean="0">
                <a:latin typeface="Segoe UI Semibold" panose="020B0702040204020203" pitchFamily="34" charset="0"/>
                <a:cs typeface="Segoe UI Semibold" panose="020B0702040204020203" pitchFamily="34" charset="0"/>
                <a:sym typeface="+mn-ea"/>
              </a:rPr>
              <a:t>年</a:t>
            </a:r>
            <a:r>
              <a:rPr lang="en-US" altLang="ja-JP" b="1" dirty="0" smtClean="0">
                <a:latin typeface="Segoe UI Semibold" panose="020B0702040204020203" pitchFamily="34" charset="0"/>
                <a:cs typeface="Segoe UI Semibold" panose="020B0702040204020203" pitchFamily="34" charset="0"/>
                <a:sym typeface="+mn-ea"/>
              </a:rPr>
              <a:t>10</a:t>
            </a:r>
            <a:r>
              <a:rPr lang="ja-JP" altLang="en-US" b="1" dirty="0" smtClean="0">
                <a:latin typeface="Segoe UI Semibold" panose="020B0702040204020203" pitchFamily="34" charset="0"/>
                <a:cs typeface="Segoe UI Semibold" panose="020B0702040204020203" pitchFamily="34" charset="0"/>
                <a:sym typeface="+mn-ea"/>
              </a:rPr>
              <a:t>月</a:t>
            </a:r>
            <a:r>
              <a:rPr lang="en-US" altLang="ja-JP" b="1" dirty="0" smtClean="0">
                <a:latin typeface="Segoe UI Semibold" panose="020B0702040204020203" pitchFamily="34" charset="0"/>
                <a:cs typeface="Segoe UI Semibold" panose="020B0702040204020203" pitchFamily="34" charset="0"/>
                <a:sym typeface="+mn-ea"/>
              </a:rPr>
              <a:t>15</a:t>
            </a:r>
            <a:r>
              <a:rPr lang="ja-JP" altLang="en-US" b="1" dirty="0" smtClean="0">
                <a:latin typeface="Segoe UI Semibold" panose="020B0702040204020203" pitchFamily="34" charset="0"/>
                <a:cs typeface="Segoe UI Semibold" panose="020B0702040204020203" pitchFamily="34" charset="0"/>
                <a:sym typeface="+mn-ea"/>
              </a:rPr>
              <a:t>日（日）</a:t>
            </a:r>
            <a:endParaRPr lang="en-US" altLang="ja-JP" b="1" dirty="0" smtClean="0">
              <a:latin typeface="Segoe UI Semibold" panose="020B0702040204020203" pitchFamily="34" charset="0"/>
              <a:cs typeface="Segoe UI Semibold" panose="020B0702040204020203" pitchFamily="34" charset="0"/>
            </a:endParaRPr>
          </a:p>
          <a:p>
            <a:r>
              <a:rPr lang="ja-JP" altLang="en-US" b="1" dirty="0" smtClean="0">
                <a:latin typeface="Segoe UI Semibold" panose="020B0702040204020203" pitchFamily="34" charset="0"/>
                <a:cs typeface="Segoe UI Semibold" panose="020B0702040204020203" pitchFamily="34" charset="0"/>
                <a:sym typeface="+mn-ea"/>
              </a:rPr>
              <a:t>【開催時間】 　</a:t>
            </a:r>
            <a:r>
              <a:rPr lang="en-US" altLang="ja-JP" b="1" dirty="0" smtClean="0">
                <a:latin typeface="Segoe UI Semibold" panose="020B0702040204020203" pitchFamily="34" charset="0"/>
                <a:cs typeface="Segoe UI Semibold" panose="020B0702040204020203" pitchFamily="34" charset="0"/>
                <a:sym typeface="+mn-ea"/>
              </a:rPr>
              <a:t>12</a:t>
            </a:r>
            <a:r>
              <a:rPr lang="ja-JP" altLang="en-US" b="1" dirty="0" smtClean="0">
                <a:latin typeface="Segoe UI Semibold" panose="020B0702040204020203" pitchFamily="34" charset="0"/>
                <a:cs typeface="Segoe UI Semibold" panose="020B0702040204020203" pitchFamily="34" charset="0"/>
                <a:sym typeface="+mn-ea"/>
              </a:rPr>
              <a:t>：</a:t>
            </a:r>
            <a:r>
              <a:rPr lang="en-US" altLang="ja-JP" b="1" dirty="0" smtClean="0">
                <a:latin typeface="Segoe UI Semibold" panose="020B0702040204020203" pitchFamily="34" charset="0"/>
                <a:cs typeface="Segoe UI Semibold" panose="020B0702040204020203" pitchFamily="34" charset="0"/>
                <a:sym typeface="+mn-ea"/>
              </a:rPr>
              <a:t>00</a:t>
            </a:r>
            <a:r>
              <a:rPr lang="ja-JP" altLang="en-US" b="1" dirty="0" smtClean="0">
                <a:latin typeface="Segoe UI Semibold" panose="020B0702040204020203" pitchFamily="34" charset="0"/>
                <a:cs typeface="Segoe UI Semibold" panose="020B0702040204020203" pitchFamily="34" charset="0"/>
                <a:sym typeface="+mn-ea"/>
              </a:rPr>
              <a:t>～</a:t>
            </a:r>
            <a:r>
              <a:rPr lang="en-US" altLang="ja-JP" b="1" dirty="0" smtClean="0">
                <a:latin typeface="Segoe UI Semibold" panose="020B0702040204020203" pitchFamily="34" charset="0"/>
                <a:cs typeface="Segoe UI Semibold" panose="020B0702040204020203" pitchFamily="34" charset="0"/>
                <a:sym typeface="+mn-ea"/>
              </a:rPr>
              <a:t>14</a:t>
            </a:r>
            <a:r>
              <a:rPr lang="ja-JP" altLang="en-US" b="1" dirty="0" smtClean="0">
                <a:latin typeface="Segoe UI Semibold" panose="020B0702040204020203" pitchFamily="34" charset="0"/>
                <a:cs typeface="Segoe UI Semibold" panose="020B0702040204020203" pitchFamily="34" charset="0"/>
                <a:sym typeface="+mn-ea"/>
              </a:rPr>
              <a:t>：</a:t>
            </a:r>
            <a:r>
              <a:rPr lang="en-US" altLang="ja-JP" b="1" dirty="0" smtClean="0">
                <a:latin typeface="Segoe UI Semibold" panose="020B0702040204020203" pitchFamily="34" charset="0"/>
                <a:cs typeface="Segoe UI Semibold" panose="020B0702040204020203" pitchFamily="34" charset="0"/>
                <a:sym typeface="+mn-ea"/>
              </a:rPr>
              <a:t>30</a:t>
            </a:r>
            <a:endParaRPr lang="en-US" altLang="ja-JP" b="1" dirty="0" smtClean="0">
              <a:latin typeface="Segoe UI Semibold" panose="020B0702040204020203" pitchFamily="34" charset="0"/>
              <a:cs typeface="Segoe UI Semibold" panose="020B0702040204020203" pitchFamily="34" charset="0"/>
            </a:endParaRPr>
          </a:p>
          <a:p>
            <a:r>
              <a:rPr lang="ja-JP" altLang="en-US" b="1" dirty="0" smtClean="0">
                <a:latin typeface="Segoe UI Semibold" panose="020B0702040204020203" pitchFamily="34" charset="0"/>
                <a:cs typeface="Segoe UI Semibold" panose="020B0702040204020203" pitchFamily="34" charset="0"/>
                <a:sym typeface="+mn-ea"/>
              </a:rPr>
              <a:t>【会　　場】　名古屋マリオットアソシアホテル　</a:t>
            </a:r>
            <a:r>
              <a:rPr lang="en-US" altLang="ja-JP" b="1" dirty="0" smtClean="0">
                <a:latin typeface="Segoe UI Semibold" panose="020B0702040204020203" pitchFamily="34" charset="0"/>
                <a:cs typeface="Segoe UI Semibold" panose="020B0702040204020203" pitchFamily="34" charset="0"/>
                <a:sym typeface="+mn-ea"/>
              </a:rPr>
              <a:t>16</a:t>
            </a:r>
            <a:r>
              <a:rPr lang="ja-JP" altLang="en-US" b="1" dirty="0" smtClean="0">
                <a:latin typeface="Segoe UI Semibold" panose="020B0702040204020203" pitchFamily="34" charset="0"/>
                <a:cs typeface="Segoe UI Semibold" panose="020B0702040204020203" pitchFamily="34" charset="0"/>
                <a:sym typeface="+mn-ea"/>
              </a:rPr>
              <a:t>階ボールルーム</a:t>
            </a:r>
            <a:endParaRPr lang="en-US" altLang="ja-JP" b="1" dirty="0" smtClean="0">
              <a:latin typeface="Segoe UI Semibold" panose="020B0702040204020203" pitchFamily="34" charset="0"/>
              <a:cs typeface="Segoe UI Semibold" panose="020B0702040204020203" pitchFamily="34" charset="0"/>
            </a:endParaRPr>
          </a:p>
          <a:p>
            <a:r>
              <a:rPr lang="ja-JP" altLang="en-US" b="1" dirty="0" smtClean="0">
                <a:latin typeface="Segoe UI Semibold" panose="020B0702040204020203" pitchFamily="34" charset="0"/>
                <a:cs typeface="Segoe UI Semibold" panose="020B0702040204020203" pitchFamily="34" charset="0"/>
                <a:sym typeface="+mn-ea"/>
              </a:rPr>
              <a:t>【主　　催】　アラウンドビューティークラブ東海支部実行委員会</a:t>
            </a:r>
            <a:endParaRPr lang="en-US" altLang="ja-JP" b="1" dirty="0" smtClean="0">
              <a:latin typeface="Segoe UI Semibold" panose="020B0702040204020203" pitchFamily="34" charset="0"/>
              <a:cs typeface="Segoe UI Semibold" panose="020B0702040204020203" pitchFamily="34" charset="0"/>
            </a:endParaRPr>
          </a:p>
          <a:p>
            <a:endParaRPr lang="en-US" altLang="ja-JP" b="1" dirty="0">
              <a:latin typeface="Segoe UI Semibold" panose="020B0702040204020203" pitchFamily="34" charset="0"/>
              <a:cs typeface="Segoe UI Semibold" panose="020B0702040204020203" pitchFamily="34" charset="0"/>
            </a:endParaRPr>
          </a:p>
          <a:p>
            <a:r>
              <a:rPr lang="ja-JP" altLang="en-US" b="1" dirty="0">
                <a:latin typeface="Segoe UI Semibold" panose="020B0702040204020203" pitchFamily="34" charset="0"/>
                <a:cs typeface="Segoe UI Semibold" panose="020B0702040204020203" pitchFamily="34" charset="0"/>
              </a:rPr>
              <a:t>【参加者</a:t>
            </a:r>
            <a:r>
              <a:rPr lang="ja-JP" altLang="en-US" b="1" dirty="0">
                <a:latin typeface="Segoe UI Semibold" panose="020B0702040204020203" pitchFamily="34" charset="0"/>
                <a:cs typeface="Segoe UI Semibold" panose="020B0702040204020203" pitchFamily="34" charset="0"/>
                <a:sym typeface="+mn-ea"/>
              </a:rPr>
              <a:t>予定</a:t>
            </a:r>
            <a:r>
              <a:rPr lang="ja-JP" altLang="en-US" b="1" dirty="0">
                <a:latin typeface="Segoe UI Semibold" panose="020B0702040204020203" pitchFamily="34" charset="0"/>
                <a:cs typeface="Segoe UI Semibold" panose="020B0702040204020203" pitchFamily="34" charset="0"/>
              </a:rPr>
              <a:t>】総勢３００人を予定する参加者とともに「東海エリアを活気づけ、笑顔を広げる女性の活動や生き方を学び合い、共感する男性の参加や、チャリティー活動において、より地域貢献や人の結びつきの大切さを感じる交流会</a:t>
            </a:r>
            <a:endParaRPr lang="ja-JP" altLang="en-US" b="1" dirty="0">
              <a:latin typeface="Segoe UI Semibold" panose="020B0702040204020203" pitchFamily="34" charset="0"/>
              <a:cs typeface="Segoe UI Semibold" panose="020B0702040204020203" pitchFamily="34" charset="0"/>
            </a:endParaRPr>
          </a:p>
          <a:p>
            <a:r>
              <a:rPr lang="ja-JP" altLang="en-US" b="1" dirty="0" smtClean="0">
                <a:latin typeface="Segoe UI Semibold" panose="020B0702040204020203" pitchFamily="34" charset="0"/>
                <a:cs typeface="Segoe UI Semibold" panose="020B0702040204020203" pitchFamily="34" charset="0"/>
                <a:sym typeface="+mn-ea"/>
              </a:rPr>
              <a:t>【見どころ予定】</a:t>
            </a:r>
            <a:endParaRPr lang="ja-JP" altLang="en-US" b="1" dirty="0" smtClean="0">
              <a:latin typeface="Segoe UI Semibold" panose="020B0702040204020203" pitchFamily="34" charset="0"/>
              <a:cs typeface="Segoe UI Semibold" panose="020B0702040204020203" pitchFamily="34" charset="0"/>
              <a:sym typeface="+mn-ea"/>
            </a:endParaRPr>
          </a:p>
          <a:p>
            <a:r>
              <a:rPr lang="ja-JP" altLang="en-US" b="1" dirty="0" smtClean="0">
                <a:latin typeface="Segoe UI Semibold" panose="020B0702040204020203" pitchFamily="34" charset="0"/>
                <a:cs typeface="Segoe UI Semibold" panose="020B0702040204020203" pitchFamily="34" charset="0"/>
                <a:sym typeface="+mn-ea"/>
              </a:rPr>
              <a:t>●世界的デザイナー桂由美氏来場　</a:t>
            </a:r>
            <a:r>
              <a:rPr lang="ja-JP" altLang="en-US" sz="1000" b="1" dirty="0" smtClean="0">
                <a:latin typeface="Segoe UI Semibold" panose="020B0702040204020203" pitchFamily="34" charset="0"/>
                <a:cs typeface="Segoe UI Semibold" panose="020B0702040204020203" pitchFamily="34" charset="0"/>
                <a:sym typeface="+mn-ea"/>
              </a:rPr>
              <a:t>桂氏の話を直接東海エリアで聞ける貴重な機会</a:t>
            </a:r>
            <a:endParaRPr lang="ja-JP" altLang="en-US" sz="1000" b="1" dirty="0" smtClean="0">
              <a:latin typeface="Segoe UI Semibold" panose="020B0702040204020203" pitchFamily="34" charset="0"/>
              <a:cs typeface="Segoe UI Semibold" panose="020B0702040204020203" pitchFamily="34" charset="0"/>
              <a:sym typeface="+mn-ea"/>
            </a:endParaRPr>
          </a:p>
          <a:p>
            <a:r>
              <a:rPr lang="ja-JP" altLang="en-US" b="1" dirty="0" smtClean="0">
                <a:latin typeface="Segoe UI Semibold" panose="020B0702040204020203" pitchFamily="34" charset="0"/>
                <a:cs typeface="Segoe UI Semibold" panose="020B0702040204020203" pitchFamily="34" charset="0"/>
                <a:sym typeface="+mn-ea"/>
              </a:rPr>
              <a:t>●桂由美</a:t>
            </a:r>
            <a:r>
              <a:rPr lang="en-US" altLang="ja-JP" b="1" dirty="0" smtClean="0">
                <a:latin typeface="Segoe UI Semibold" panose="020B0702040204020203" pitchFamily="34" charset="0"/>
                <a:cs typeface="Segoe UI Semibold" panose="020B0702040204020203" pitchFamily="34" charset="0"/>
                <a:sym typeface="+mn-ea"/>
              </a:rPr>
              <a:t>ABC</a:t>
            </a:r>
            <a:r>
              <a:rPr lang="ja-JP" altLang="en-US" b="1" dirty="0" smtClean="0">
                <a:latin typeface="Segoe UI Semibold" panose="020B0702040204020203" pitchFamily="34" charset="0"/>
                <a:cs typeface="Segoe UI Semibold" panose="020B0702040204020203" pitchFamily="34" charset="0"/>
                <a:sym typeface="+mn-ea"/>
              </a:rPr>
              <a:t>コレクション（仮称）</a:t>
            </a:r>
            <a:r>
              <a:rPr lang="ja-JP" altLang="en-US" sz="1200" b="1" dirty="0" smtClean="0">
                <a:latin typeface="Segoe UI Semibold" panose="020B0702040204020203" pitchFamily="34" charset="0"/>
                <a:cs typeface="Segoe UI Semibold" panose="020B0702040204020203" pitchFamily="34" charset="0"/>
                <a:sym typeface="+mn-ea"/>
              </a:rPr>
              <a:t>応募者が桂由美氏のコレクションを纏い一流のドレスと大会場のお客様の応援ランウエイを歩くモデル体験し、モデルも見る人もときめきを共有する</a:t>
            </a:r>
            <a:endParaRPr lang="ja-JP" altLang="en-US" sz="1200" b="1" dirty="0" smtClean="0">
              <a:latin typeface="Segoe UI Semibold" panose="020B0702040204020203" pitchFamily="34" charset="0"/>
              <a:cs typeface="Segoe UI Semibold" panose="020B0702040204020203" pitchFamily="34" charset="0"/>
              <a:sym typeface="+mn-ea"/>
            </a:endParaRPr>
          </a:p>
          <a:p>
            <a:r>
              <a:rPr lang="ja-JP" altLang="en-US" b="1" dirty="0" smtClean="0">
                <a:latin typeface="Segoe UI Semibold" panose="020B0702040204020203" pitchFamily="34" charset="0"/>
                <a:cs typeface="Segoe UI Semibold" panose="020B0702040204020203" pitchFamily="34" charset="0"/>
                <a:sym typeface="+mn-ea"/>
              </a:rPr>
              <a:t>●箏＆ハープ演奏　　</a:t>
            </a:r>
            <a:r>
              <a:rPr lang="en-US" altLang="ja-JP" sz="1200" b="1" dirty="0" smtClean="0">
                <a:latin typeface="Segoe UI Semibold" panose="020B0702040204020203" pitchFamily="34" charset="0"/>
                <a:cs typeface="Segoe UI Semibold" panose="020B0702040204020203" pitchFamily="34" charset="0"/>
                <a:sym typeface="+mn-ea"/>
              </a:rPr>
              <a:t>Youtube</a:t>
            </a:r>
            <a:r>
              <a:rPr lang="ja-JP" altLang="en-US" sz="1200" b="1" dirty="0" smtClean="0">
                <a:latin typeface="Segoe UI Semibold" panose="020B0702040204020203" pitchFamily="34" charset="0"/>
                <a:cs typeface="Segoe UI Semibold" panose="020B0702040204020203" pitchFamily="34" charset="0"/>
                <a:sym typeface="+mn-ea"/>
              </a:rPr>
              <a:t>などでも絶大なファンを持つ琴とハープのユニット「</a:t>
            </a:r>
            <a:r>
              <a:rPr lang="en-US" altLang="ja-JP" sz="1200" b="1" dirty="0" smtClean="0">
                <a:latin typeface="Segoe UI Semibold" panose="020B0702040204020203" pitchFamily="34" charset="0"/>
                <a:cs typeface="Segoe UI Semibold" panose="020B0702040204020203" pitchFamily="34" charset="0"/>
                <a:sym typeface="+mn-ea"/>
              </a:rPr>
              <a:t>TO KUMADE</a:t>
            </a:r>
            <a:r>
              <a:rPr lang="ja-JP" altLang="en-US" sz="1200" b="1" dirty="0" smtClean="0">
                <a:latin typeface="Segoe UI Semibold" panose="020B0702040204020203" pitchFamily="34" charset="0"/>
                <a:cs typeface="Segoe UI Semibold" panose="020B0702040204020203" pitchFamily="34" charset="0"/>
                <a:sym typeface="+mn-ea"/>
              </a:rPr>
              <a:t>　」トークと演奏　　　　　　　　　　琴メンhttps://www.kotomen.com/　　ハープ王子https://harpprince.amebaownd.com/　を</a:t>
            </a:r>
            <a:endParaRPr lang="ja-JP" altLang="en-US" sz="1200" b="1" dirty="0" smtClean="0">
              <a:latin typeface="Segoe UI Semibold" panose="020B0702040204020203" pitchFamily="34" charset="0"/>
              <a:cs typeface="Segoe UI Semibold" panose="020B0702040204020203" pitchFamily="34" charset="0"/>
              <a:sym typeface="+mn-ea"/>
            </a:endParaRPr>
          </a:p>
          <a:p>
            <a:r>
              <a:rPr lang="ja-JP" altLang="en-US" b="1" dirty="0" smtClean="0">
                <a:latin typeface="Segoe UI Semibold" panose="020B0702040204020203" pitchFamily="34" charset="0"/>
                <a:cs typeface="Segoe UI Semibold" panose="020B0702040204020203" pitchFamily="34" charset="0"/>
                <a:sym typeface="+mn-ea"/>
              </a:rPr>
              <a:t>●車椅子ダンス　　</a:t>
            </a:r>
            <a:r>
              <a:rPr lang="ja-JP" altLang="en-US" sz="1200" b="1" dirty="0" smtClean="0">
                <a:latin typeface="Segoe UI Semibold" panose="020B0702040204020203" pitchFamily="34" charset="0"/>
                <a:cs typeface="Segoe UI Semibold" panose="020B0702040204020203" pitchFamily="34" charset="0"/>
                <a:sym typeface="+mn-ea"/>
              </a:rPr>
              <a:t>骨折療養時近藤代表が出会い感動した車いすダンスのパフォーマンス</a:t>
            </a:r>
            <a:endParaRPr lang="en-US" altLang="ja-JP" sz="1200" b="1" dirty="0" smtClean="0">
              <a:latin typeface="Segoe UI Semibold" panose="020B0702040204020203" pitchFamily="34" charset="0"/>
              <a:cs typeface="Segoe UI Semibold" panose="020B0702040204020203" pitchFamily="34" charset="0"/>
            </a:endParaRPr>
          </a:p>
          <a:p>
            <a:endParaRPr lang="ja-JP" altLang="en-US" sz="120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1369</Words>
  <Application>Kingsoft Presentation</Application>
  <PresentationFormat>画面に合わせる (4:3)</PresentationFormat>
  <Paragraphs>68</Paragraphs>
  <Slides>3</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ＭＳ Ｐゴシック</vt:lpstr>
      <vt:lpstr>Wingdings</vt:lpstr>
      <vt:lpstr>Segoe UI Semibold</vt:lpstr>
      <vt:lpstr>ＭＳ Ｐゴシック</vt:lpstr>
      <vt:lpstr>Calibri</vt:lpstr>
      <vt:lpstr>Microsoft YaHei</vt:lpstr>
      <vt:lpstr>Office テーマ</vt:lpstr>
      <vt:lpstr>PowerPoint 演示文稿</vt:lpstr>
      <vt:lpstr>PowerPoint 演示文稿</vt:lpstr>
      <vt:lpstr>PowerPoint 演示文稿</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kondo</dc:creator>
  <cp:lastModifiedBy>junko</cp:lastModifiedBy>
  <cp:revision>7</cp:revision>
  <dcterms:created xsi:type="dcterms:W3CDTF">2023-05-24T07:54:00Z</dcterms:created>
  <dcterms:modified xsi:type="dcterms:W3CDTF">2023-09-14T08:11:18Z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1041-10.8.0.5727</vt:lpwstr>
  </property>
</Properties>
</file>