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3"/>
  </p:sldMasterIdLst>
  <p:notesMasterIdLst>
    <p:notesMasterId r:id="rId8"/>
  </p:notesMasterIdLst>
  <p:sldIdLst>
    <p:sldId id="298" r:id="rId4"/>
    <p:sldId id="294" r:id="rId5"/>
    <p:sldId id="295" r:id="rId6"/>
    <p:sldId id="29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0C0"/>
    <a:srgbClr val="6699FF"/>
    <a:srgbClr val="000000"/>
    <a:srgbClr val="FFFFCC"/>
    <a:srgbClr val="CCECFF"/>
    <a:srgbClr val="00A0E9"/>
    <a:srgbClr val="CDECF2"/>
    <a:srgbClr val="7D7D7D"/>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286293-5359-4231-8B10-F778811C7C39}" v="47" dt="2022-09-14T02:16:56.87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87" autoAdjust="0"/>
    <p:restoredTop sz="97375" autoAdjust="0"/>
  </p:normalViewPr>
  <p:slideViewPr>
    <p:cSldViewPr>
      <p:cViewPr varScale="1">
        <p:scale>
          <a:sx n="69" d="100"/>
          <a:sy n="69" d="100"/>
        </p:scale>
        <p:origin x="1104"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9738D-D75D-40B1-BF46-FC9ACBB15E75}" type="datetimeFigureOut">
              <a:rPr kumimoji="1" lang="ja-JP" altLang="en-US" smtClean="0"/>
              <a:t>2022/9/27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5198F-549A-4508-B579-8CA394E94788}" type="slidenum">
              <a:rPr kumimoji="1" lang="ja-JP" altLang="en-US" smtClean="0"/>
              <a:t>‹#›</a:t>
            </a:fld>
            <a:endParaRPr kumimoji="1" lang="ja-JP" altLang="en-US"/>
          </a:p>
        </p:txBody>
      </p:sp>
    </p:spTree>
    <p:extLst>
      <p:ext uri="{BB962C8B-B14F-4D97-AF65-F5344CB8AC3E}">
        <p14:creationId xmlns:p14="http://schemas.microsoft.com/office/powerpoint/2010/main" val="9082678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2E5198F-549A-4508-B579-8CA394E94788}" type="slidenum">
              <a:rPr kumimoji="1" lang="ja-JP" altLang="en-US" smtClean="0"/>
              <a:t>1</a:t>
            </a:fld>
            <a:endParaRPr kumimoji="1" lang="ja-JP" altLang="en-US"/>
          </a:p>
        </p:txBody>
      </p:sp>
    </p:spTree>
    <p:extLst>
      <p:ext uri="{BB962C8B-B14F-4D97-AF65-F5344CB8AC3E}">
        <p14:creationId xmlns:p14="http://schemas.microsoft.com/office/powerpoint/2010/main" val="239559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2E5198F-549A-4508-B579-8CA394E94788}" type="slidenum">
              <a:rPr kumimoji="1" lang="ja-JP" altLang="en-US" smtClean="0"/>
              <a:t>4</a:t>
            </a:fld>
            <a:endParaRPr kumimoji="1" lang="ja-JP" altLang="en-US"/>
          </a:p>
        </p:txBody>
      </p:sp>
    </p:spTree>
    <p:extLst>
      <p:ext uri="{BB962C8B-B14F-4D97-AF65-F5344CB8AC3E}">
        <p14:creationId xmlns:p14="http://schemas.microsoft.com/office/powerpoint/2010/main" val="75792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BE827E-404A-42BE-A160-655696A58482}"/>
              </a:ext>
            </a:extLst>
          </p:cNvPr>
          <p:cNvSpPr>
            <a:spLocks noGrp="1"/>
          </p:cNvSpPr>
          <p:nvPr>
            <p:ph type="title"/>
          </p:nvPr>
        </p:nvSpPr>
        <p:spPr>
          <a:xfrm>
            <a:off x="2518466" y="3429000"/>
            <a:ext cx="7155068" cy="0"/>
          </a:xfrm>
          <a:ln>
            <a:solidFill>
              <a:schemeClr val="tx1"/>
            </a:solidFill>
          </a:ln>
        </p:spPr>
        <p:txBody>
          <a:bodyPr/>
          <a:lstStyle>
            <a:lvl1pPr algn="ctr">
              <a:defRPr sz="3200">
                <a:solidFill>
                  <a:schemeClr val="tx1"/>
                </a:solidFill>
              </a:defRPr>
            </a:lvl1pPr>
          </a:lstStyle>
          <a:p>
            <a:endParaRPr kumimoji="1" lang="ja-JP" altLang="en-US" dirty="0"/>
          </a:p>
        </p:txBody>
      </p:sp>
      <p:sp>
        <p:nvSpPr>
          <p:cNvPr id="3" name="フッター プレースホルダー 2">
            <a:extLst>
              <a:ext uri="{FF2B5EF4-FFF2-40B4-BE49-F238E27FC236}">
                <a16:creationId xmlns:a16="http://schemas.microsoft.com/office/drawing/2014/main" id="{5C185BAD-3CED-4FEE-B5D8-BCE844DC3652}"/>
              </a:ext>
            </a:extLst>
          </p:cNvPr>
          <p:cNvSpPr>
            <a:spLocks noGrp="1"/>
          </p:cNvSpPr>
          <p:nvPr>
            <p:ph type="ftr" sz="quarter" idx="10"/>
          </p:nvPr>
        </p:nvSpPr>
        <p:spPr/>
        <p:txBody>
          <a:bodyPr/>
          <a:lstStyle/>
          <a:p>
            <a:r>
              <a:rPr kumimoji="1" lang="en-US" altLang="ja-JP" dirty="0"/>
              <a:t>Copyright.</a:t>
            </a:r>
            <a:endParaRPr kumimoji="1" lang="ja-JP" altLang="en-US" dirty="0"/>
          </a:p>
        </p:txBody>
      </p:sp>
      <p:sp>
        <p:nvSpPr>
          <p:cNvPr id="4" name="スライド番号プレースホルダー 3">
            <a:extLst>
              <a:ext uri="{FF2B5EF4-FFF2-40B4-BE49-F238E27FC236}">
                <a16:creationId xmlns:a16="http://schemas.microsoft.com/office/drawing/2014/main" id="{080AAF1B-0C4A-4398-BA98-D5B176AA5AB3}"/>
              </a:ext>
            </a:extLst>
          </p:cNvPr>
          <p:cNvSpPr>
            <a:spLocks noGrp="1"/>
          </p:cNvSpPr>
          <p:nvPr>
            <p:ph type="sldNum" sz="quarter" idx="11"/>
          </p:nvPr>
        </p:nvSpPr>
        <p:spPr/>
        <p:txBody>
          <a:bodyPr/>
          <a:lstStyle/>
          <a:p>
            <a:fld id="{5A624458-F4DE-4903-8109-826F45244856}" type="slidenum">
              <a:rPr kumimoji="1" lang="ja-JP" altLang="en-US" smtClean="0"/>
              <a:pPr/>
              <a:t>‹#›</a:t>
            </a:fld>
            <a:endParaRPr kumimoji="1" lang="ja-JP" altLang="en-US"/>
          </a:p>
        </p:txBody>
      </p:sp>
      <p:sp>
        <p:nvSpPr>
          <p:cNvPr id="6" name="テキスト プレースホルダー 5">
            <a:extLst>
              <a:ext uri="{FF2B5EF4-FFF2-40B4-BE49-F238E27FC236}">
                <a16:creationId xmlns:a16="http://schemas.microsoft.com/office/drawing/2014/main" id="{46F9050E-5634-4EA3-B360-83633D8E5801}"/>
              </a:ext>
            </a:extLst>
          </p:cNvPr>
          <p:cNvSpPr>
            <a:spLocks noGrp="1"/>
          </p:cNvSpPr>
          <p:nvPr>
            <p:ph type="body" sz="quarter" idx="12" hasCustomPrompt="1"/>
          </p:nvPr>
        </p:nvSpPr>
        <p:spPr>
          <a:xfrm>
            <a:off x="3838575" y="3778250"/>
            <a:ext cx="4383088" cy="1190561"/>
          </a:xfrm>
        </p:spPr>
        <p:txBody>
          <a:bodyPr anchor="t"/>
          <a:lstStyle>
            <a:lvl1pPr algn="ctr">
              <a:defRPr>
                <a:solidFill>
                  <a:schemeClr val="tx1"/>
                </a:solidFill>
              </a:defRPr>
            </a:lvl1pPr>
          </a:lstStyle>
          <a:p>
            <a:pPr lvl="0"/>
            <a:r>
              <a:rPr kumimoji="1" lang="ja-JP" altLang="en-US" dirty="0"/>
              <a:t>社名を入力</a:t>
            </a:r>
          </a:p>
        </p:txBody>
      </p:sp>
      <p:sp>
        <p:nvSpPr>
          <p:cNvPr id="7" name="テキスト プレースホルダー 5">
            <a:extLst>
              <a:ext uri="{FF2B5EF4-FFF2-40B4-BE49-F238E27FC236}">
                <a16:creationId xmlns:a16="http://schemas.microsoft.com/office/drawing/2014/main" id="{CB53B960-D380-426E-B01A-8F0A5A8ADEC4}"/>
              </a:ext>
            </a:extLst>
          </p:cNvPr>
          <p:cNvSpPr>
            <a:spLocks noGrp="1"/>
          </p:cNvSpPr>
          <p:nvPr>
            <p:ph type="body" sz="quarter" idx="13" hasCustomPrompt="1"/>
          </p:nvPr>
        </p:nvSpPr>
        <p:spPr>
          <a:xfrm>
            <a:off x="3838575" y="5318060"/>
            <a:ext cx="4383088" cy="691536"/>
          </a:xfrm>
        </p:spPr>
        <p:txBody>
          <a:bodyPr anchor="t"/>
          <a:lstStyle>
            <a:lvl1pPr algn="ctr">
              <a:defRPr>
                <a:solidFill>
                  <a:schemeClr val="tx1"/>
                </a:solidFill>
              </a:defRPr>
            </a:lvl1pPr>
          </a:lstStyle>
          <a:p>
            <a:pPr lvl="0"/>
            <a:r>
              <a:rPr kumimoji="1" lang="en-US" altLang="ja-JP" dirty="0"/>
              <a:t>YYYY</a:t>
            </a:r>
            <a:r>
              <a:rPr kumimoji="1" lang="ja-JP" altLang="en-US" dirty="0"/>
              <a:t>年</a:t>
            </a:r>
            <a:r>
              <a:rPr kumimoji="1" lang="en-US" altLang="ja-JP" dirty="0"/>
              <a:t>MM</a:t>
            </a:r>
            <a:r>
              <a:rPr kumimoji="1" lang="ja-JP" altLang="en-US" dirty="0"/>
              <a:t>月</a:t>
            </a:r>
            <a:r>
              <a:rPr kumimoji="1" lang="en-US" altLang="ja-JP" dirty="0"/>
              <a:t>DD</a:t>
            </a:r>
            <a:r>
              <a:rPr kumimoji="1" lang="ja-JP" altLang="en-US" dirty="0"/>
              <a:t>日</a:t>
            </a:r>
          </a:p>
        </p:txBody>
      </p:sp>
    </p:spTree>
    <p:extLst>
      <p:ext uri="{BB962C8B-B14F-4D97-AF65-F5344CB8AC3E}">
        <p14:creationId xmlns:p14="http://schemas.microsoft.com/office/powerpoint/2010/main" val="351888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B9311E-F68C-4701-8498-2CBBFCEB1049}"/>
              </a:ext>
            </a:extLst>
          </p:cNvPr>
          <p:cNvSpPr>
            <a:spLocks noGrp="1"/>
          </p:cNvSpPr>
          <p:nvPr>
            <p:ph type="title" hasCustomPrompt="1"/>
          </p:nvPr>
        </p:nvSpPr>
        <p:spPr>
          <a:xfrm>
            <a:off x="335901" y="620688"/>
            <a:ext cx="11523307" cy="0"/>
          </a:xfrm>
          <a:ln>
            <a:solidFill>
              <a:schemeClr val="tx1"/>
            </a:solidFill>
          </a:ln>
        </p:spPr>
        <p:txBody>
          <a:bodyPr/>
          <a:lstStyle>
            <a:lvl1pPr>
              <a:defRPr sz="2000">
                <a:solidFill>
                  <a:schemeClr val="tx1"/>
                </a:solidFill>
              </a:defRPr>
            </a:lvl1pPr>
          </a:lstStyle>
          <a:p>
            <a:r>
              <a:rPr kumimoji="1" lang="ja-JP" altLang="en-US" dirty="0"/>
              <a:t>目次</a:t>
            </a:r>
          </a:p>
        </p:txBody>
      </p:sp>
      <p:sp>
        <p:nvSpPr>
          <p:cNvPr id="3" name="フッター プレースホルダー 2">
            <a:extLst>
              <a:ext uri="{FF2B5EF4-FFF2-40B4-BE49-F238E27FC236}">
                <a16:creationId xmlns:a16="http://schemas.microsoft.com/office/drawing/2014/main" id="{726A25F4-89DE-4F58-A545-DCC51937764A}"/>
              </a:ext>
            </a:extLst>
          </p:cNvPr>
          <p:cNvSpPr>
            <a:spLocks noGrp="1"/>
          </p:cNvSpPr>
          <p:nvPr>
            <p:ph type="ftr" sz="quarter" idx="10"/>
          </p:nvPr>
        </p:nvSpPr>
        <p:spPr/>
        <p:txBody>
          <a:bodyPr/>
          <a:lstStyle/>
          <a:p>
            <a:r>
              <a:rPr kumimoji="1" lang="en-US" altLang="ja-JP"/>
              <a:t>Copyright.</a:t>
            </a:r>
            <a:endParaRPr kumimoji="1" lang="ja-JP" altLang="en-US" dirty="0"/>
          </a:p>
        </p:txBody>
      </p:sp>
      <p:sp>
        <p:nvSpPr>
          <p:cNvPr id="4" name="スライド番号プレースホルダー 3">
            <a:extLst>
              <a:ext uri="{FF2B5EF4-FFF2-40B4-BE49-F238E27FC236}">
                <a16:creationId xmlns:a16="http://schemas.microsoft.com/office/drawing/2014/main" id="{CBE4C7E5-2C2C-4C1B-900C-4FEF0C6CAA85}"/>
              </a:ext>
            </a:extLst>
          </p:cNvPr>
          <p:cNvSpPr>
            <a:spLocks noGrp="1"/>
          </p:cNvSpPr>
          <p:nvPr>
            <p:ph type="sldNum" sz="quarter" idx="11"/>
          </p:nvPr>
        </p:nvSpPr>
        <p:spPr/>
        <p:txBody>
          <a:bodyPr/>
          <a:lstStyle/>
          <a:p>
            <a:fld id="{5A624458-F4DE-4903-8109-826F45244856}" type="slidenum">
              <a:rPr kumimoji="1" lang="ja-JP" altLang="en-US" smtClean="0"/>
              <a:pPr/>
              <a:t>‹#›</a:t>
            </a:fld>
            <a:endParaRPr kumimoji="1" lang="ja-JP" altLang="en-US"/>
          </a:p>
        </p:txBody>
      </p:sp>
      <p:sp>
        <p:nvSpPr>
          <p:cNvPr id="10" name="テキスト プレースホルダー 10">
            <a:extLst>
              <a:ext uri="{FF2B5EF4-FFF2-40B4-BE49-F238E27FC236}">
                <a16:creationId xmlns:a16="http://schemas.microsoft.com/office/drawing/2014/main" id="{B232D7A6-1B18-4CC4-A924-F02DD2F66F69}"/>
              </a:ext>
            </a:extLst>
          </p:cNvPr>
          <p:cNvSpPr>
            <a:spLocks noGrp="1"/>
          </p:cNvSpPr>
          <p:nvPr>
            <p:ph type="body" sz="quarter" idx="15"/>
          </p:nvPr>
        </p:nvSpPr>
        <p:spPr>
          <a:xfrm>
            <a:off x="594773" y="1278865"/>
            <a:ext cx="4986518" cy="461963"/>
          </a:xfrm>
        </p:spPr>
        <p:txBody>
          <a:bodyPr vert="horz" lIns="91440" tIns="45720" rIns="91440" bIns="45720" rtlCol="0" anchor="ctr">
            <a:normAutofit/>
          </a:bodyPr>
          <a:lstStyle>
            <a:lvl1pPr marL="342900" indent="-342900">
              <a:buFont typeface="+mj-lt"/>
              <a:buAutoNum type="arabicPeriod"/>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11" name="テキスト プレースホルダー 10">
            <a:extLst>
              <a:ext uri="{FF2B5EF4-FFF2-40B4-BE49-F238E27FC236}">
                <a16:creationId xmlns:a16="http://schemas.microsoft.com/office/drawing/2014/main" id="{1D37A1EA-B107-467D-9EA7-A3D6FABE26C3}"/>
              </a:ext>
            </a:extLst>
          </p:cNvPr>
          <p:cNvSpPr>
            <a:spLocks noGrp="1"/>
          </p:cNvSpPr>
          <p:nvPr>
            <p:ph type="body" sz="quarter" idx="16"/>
          </p:nvPr>
        </p:nvSpPr>
        <p:spPr>
          <a:xfrm>
            <a:off x="1388853" y="1805677"/>
            <a:ext cx="4192438" cy="461964"/>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en-US" altLang="ja-JP" dirty="0"/>
          </a:p>
        </p:txBody>
      </p:sp>
      <p:sp>
        <p:nvSpPr>
          <p:cNvPr id="16" name="テキスト プレースホルダー 10">
            <a:extLst>
              <a:ext uri="{FF2B5EF4-FFF2-40B4-BE49-F238E27FC236}">
                <a16:creationId xmlns:a16="http://schemas.microsoft.com/office/drawing/2014/main" id="{A45A46C7-FB65-47F1-94C1-05E67F7DF2E6}"/>
              </a:ext>
            </a:extLst>
          </p:cNvPr>
          <p:cNvSpPr>
            <a:spLocks noGrp="1"/>
          </p:cNvSpPr>
          <p:nvPr>
            <p:ph type="body" sz="quarter" idx="17"/>
          </p:nvPr>
        </p:nvSpPr>
        <p:spPr>
          <a:xfrm>
            <a:off x="594773" y="2466164"/>
            <a:ext cx="4986518" cy="461963"/>
          </a:xfrm>
        </p:spPr>
        <p:txBody>
          <a:bodyPr vert="horz" lIns="91440" tIns="45720" rIns="91440" bIns="45720" rtlCol="0" anchor="ctr">
            <a:normAutofit/>
          </a:bodyPr>
          <a:lstStyle>
            <a:lvl1pPr marL="342900" indent="-342900">
              <a:buFont typeface="+mj-lt"/>
              <a:buAutoNum type="arabicPeriod" startAt="2"/>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17" name="テキスト プレースホルダー 10">
            <a:extLst>
              <a:ext uri="{FF2B5EF4-FFF2-40B4-BE49-F238E27FC236}">
                <a16:creationId xmlns:a16="http://schemas.microsoft.com/office/drawing/2014/main" id="{BDA459BE-460D-4F78-B310-CBE8E344E11C}"/>
              </a:ext>
            </a:extLst>
          </p:cNvPr>
          <p:cNvSpPr>
            <a:spLocks noGrp="1"/>
          </p:cNvSpPr>
          <p:nvPr>
            <p:ph type="body" sz="quarter" idx="18"/>
          </p:nvPr>
        </p:nvSpPr>
        <p:spPr>
          <a:xfrm>
            <a:off x="1388853" y="2992976"/>
            <a:ext cx="4192438" cy="461964"/>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en-US" altLang="ja-JP" dirty="0"/>
          </a:p>
        </p:txBody>
      </p:sp>
      <p:sp>
        <p:nvSpPr>
          <p:cNvPr id="18" name="テキスト プレースホルダー 10">
            <a:extLst>
              <a:ext uri="{FF2B5EF4-FFF2-40B4-BE49-F238E27FC236}">
                <a16:creationId xmlns:a16="http://schemas.microsoft.com/office/drawing/2014/main" id="{7DFE000D-6490-4E4D-9F07-B21C1565A624}"/>
              </a:ext>
            </a:extLst>
          </p:cNvPr>
          <p:cNvSpPr>
            <a:spLocks noGrp="1"/>
          </p:cNvSpPr>
          <p:nvPr>
            <p:ph type="body" sz="quarter" idx="19"/>
          </p:nvPr>
        </p:nvSpPr>
        <p:spPr>
          <a:xfrm>
            <a:off x="594773" y="3653463"/>
            <a:ext cx="4986518" cy="461963"/>
          </a:xfrm>
        </p:spPr>
        <p:txBody>
          <a:bodyPr vert="horz" lIns="91440" tIns="45720" rIns="91440" bIns="45720" rtlCol="0" anchor="ctr">
            <a:normAutofit/>
          </a:bodyPr>
          <a:lstStyle>
            <a:lvl1pPr marL="342900" indent="-342900">
              <a:buFont typeface="+mj-lt"/>
              <a:buAutoNum type="arabicPeriod" startAt="3"/>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19" name="テキスト プレースホルダー 10">
            <a:extLst>
              <a:ext uri="{FF2B5EF4-FFF2-40B4-BE49-F238E27FC236}">
                <a16:creationId xmlns:a16="http://schemas.microsoft.com/office/drawing/2014/main" id="{51BD221F-7778-4158-AD40-43DC207610AA}"/>
              </a:ext>
            </a:extLst>
          </p:cNvPr>
          <p:cNvSpPr>
            <a:spLocks noGrp="1"/>
          </p:cNvSpPr>
          <p:nvPr>
            <p:ph type="body" sz="quarter" idx="20"/>
          </p:nvPr>
        </p:nvSpPr>
        <p:spPr>
          <a:xfrm>
            <a:off x="1388853" y="4180275"/>
            <a:ext cx="4192438" cy="461964"/>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en-US" altLang="ja-JP" dirty="0"/>
          </a:p>
        </p:txBody>
      </p:sp>
      <p:sp>
        <p:nvSpPr>
          <p:cNvPr id="20" name="テキスト プレースホルダー 10">
            <a:extLst>
              <a:ext uri="{FF2B5EF4-FFF2-40B4-BE49-F238E27FC236}">
                <a16:creationId xmlns:a16="http://schemas.microsoft.com/office/drawing/2014/main" id="{672ECA52-B525-4ECC-9C17-A9871980178E}"/>
              </a:ext>
            </a:extLst>
          </p:cNvPr>
          <p:cNvSpPr>
            <a:spLocks noGrp="1"/>
          </p:cNvSpPr>
          <p:nvPr>
            <p:ph type="body" sz="quarter" idx="21"/>
          </p:nvPr>
        </p:nvSpPr>
        <p:spPr>
          <a:xfrm>
            <a:off x="594773" y="4840761"/>
            <a:ext cx="4986518" cy="461963"/>
          </a:xfrm>
        </p:spPr>
        <p:txBody>
          <a:bodyPr vert="horz" lIns="91440" tIns="45720" rIns="91440" bIns="45720" rtlCol="0" anchor="ctr">
            <a:normAutofit/>
          </a:bodyPr>
          <a:lstStyle>
            <a:lvl1pPr marL="342900" indent="-342900">
              <a:buFont typeface="+mj-lt"/>
              <a:buAutoNum type="arabicPeriod" startAt="4"/>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21" name="テキスト プレースホルダー 10">
            <a:extLst>
              <a:ext uri="{FF2B5EF4-FFF2-40B4-BE49-F238E27FC236}">
                <a16:creationId xmlns:a16="http://schemas.microsoft.com/office/drawing/2014/main" id="{F4E1AEC3-31B1-442D-AC49-AE9546106451}"/>
              </a:ext>
            </a:extLst>
          </p:cNvPr>
          <p:cNvSpPr>
            <a:spLocks noGrp="1"/>
          </p:cNvSpPr>
          <p:nvPr>
            <p:ph type="body" sz="quarter" idx="22"/>
          </p:nvPr>
        </p:nvSpPr>
        <p:spPr>
          <a:xfrm>
            <a:off x="1388853" y="5367573"/>
            <a:ext cx="4192438" cy="461964"/>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en-US" altLang="ja-JP" dirty="0"/>
          </a:p>
        </p:txBody>
      </p:sp>
      <p:sp>
        <p:nvSpPr>
          <p:cNvPr id="23" name="テキスト プレースホルダー 10">
            <a:extLst>
              <a:ext uri="{FF2B5EF4-FFF2-40B4-BE49-F238E27FC236}">
                <a16:creationId xmlns:a16="http://schemas.microsoft.com/office/drawing/2014/main" id="{3174BAEE-3703-4FAF-9CE2-38E78FAF8440}"/>
              </a:ext>
            </a:extLst>
          </p:cNvPr>
          <p:cNvSpPr>
            <a:spLocks noGrp="1"/>
          </p:cNvSpPr>
          <p:nvPr>
            <p:ph type="body" sz="quarter" idx="23"/>
          </p:nvPr>
        </p:nvSpPr>
        <p:spPr>
          <a:xfrm>
            <a:off x="6610709" y="1278865"/>
            <a:ext cx="4986518" cy="461963"/>
          </a:xfrm>
        </p:spPr>
        <p:txBody>
          <a:bodyPr vert="horz" lIns="91440" tIns="45720" rIns="91440" bIns="45720" rtlCol="0" anchor="ctr">
            <a:normAutofit/>
          </a:bodyPr>
          <a:lstStyle>
            <a:lvl1pPr marL="342900" indent="-342900">
              <a:buFont typeface="+mj-lt"/>
              <a:buAutoNum type="arabicPeriod" startAt="5"/>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24" name="テキスト プレースホルダー 10">
            <a:extLst>
              <a:ext uri="{FF2B5EF4-FFF2-40B4-BE49-F238E27FC236}">
                <a16:creationId xmlns:a16="http://schemas.microsoft.com/office/drawing/2014/main" id="{8C0D46B9-C098-4D3C-9E08-F8230D32C2B9}"/>
              </a:ext>
            </a:extLst>
          </p:cNvPr>
          <p:cNvSpPr>
            <a:spLocks noGrp="1"/>
          </p:cNvSpPr>
          <p:nvPr>
            <p:ph type="body" sz="quarter" idx="24"/>
          </p:nvPr>
        </p:nvSpPr>
        <p:spPr>
          <a:xfrm>
            <a:off x="7404789" y="1805677"/>
            <a:ext cx="4192438" cy="461964"/>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en-US" altLang="ja-JP" dirty="0"/>
          </a:p>
        </p:txBody>
      </p:sp>
      <p:sp>
        <p:nvSpPr>
          <p:cNvPr id="25" name="テキスト プレースホルダー 10">
            <a:extLst>
              <a:ext uri="{FF2B5EF4-FFF2-40B4-BE49-F238E27FC236}">
                <a16:creationId xmlns:a16="http://schemas.microsoft.com/office/drawing/2014/main" id="{D92F9985-ADEF-46FC-9E07-EDED4BBAEC73}"/>
              </a:ext>
            </a:extLst>
          </p:cNvPr>
          <p:cNvSpPr>
            <a:spLocks noGrp="1"/>
          </p:cNvSpPr>
          <p:nvPr>
            <p:ph type="body" sz="quarter" idx="25"/>
          </p:nvPr>
        </p:nvSpPr>
        <p:spPr>
          <a:xfrm>
            <a:off x="6610709" y="2466164"/>
            <a:ext cx="4986518" cy="461963"/>
          </a:xfrm>
        </p:spPr>
        <p:txBody>
          <a:bodyPr vert="horz" lIns="91440" tIns="45720" rIns="91440" bIns="45720" rtlCol="0" anchor="ctr">
            <a:normAutofit/>
          </a:bodyPr>
          <a:lstStyle>
            <a:lvl1pPr marL="342900" indent="-342900">
              <a:buFont typeface="+mj-lt"/>
              <a:buAutoNum type="arabicPeriod" startAt="6"/>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26" name="テキスト プレースホルダー 10">
            <a:extLst>
              <a:ext uri="{FF2B5EF4-FFF2-40B4-BE49-F238E27FC236}">
                <a16:creationId xmlns:a16="http://schemas.microsoft.com/office/drawing/2014/main" id="{8DD7843F-0DD5-4CD6-8DE3-D446C4AB15A9}"/>
              </a:ext>
            </a:extLst>
          </p:cNvPr>
          <p:cNvSpPr>
            <a:spLocks noGrp="1"/>
          </p:cNvSpPr>
          <p:nvPr>
            <p:ph type="body" sz="quarter" idx="26"/>
          </p:nvPr>
        </p:nvSpPr>
        <p:spPr>
          <a:xfrm>
            <a:off x="7404789" y="2992976"/>
            <a:ext cx="4192438" cy="461964"/>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en-US" altLang="ja-JP" dirty="0"/>
          </a:p>
        </p:txBody>
      </p:sp>
      <p:sp>
        <p:nvSpPr>
          <p:cNvPr id="27" name="テキスト プレースホルダー 10">
            <a:extLst>
              <a:ext uri="{FF2B5EF4-FFF2-40B4-BE49-F238E27FC236}">
                <a16:creationId xmlns:a16="http://schemas.microsoft.com/office/drawing/2014/main" id="{E3B37C08-FD62-45B5-B86A-B33221D08036}"/>
              </a:ext>
            </a:extLst>
          </p:cNvPr>
          <p:cNvSpPr>
            <a:spLocks noGrp="1"/>
          </p:cNvSpPr>
          <p:nvPr>
            <p:ph type="body" sz="quarter" idx="27"/>
          </p:nvPr>
        </p:nvSpPr>
        <p:spPr>
          <a:xfrm>
            <a:off x="6610709" y="3653463"/>
            <a:ext cx="4986518" cy="461963"/>
          </a:xfrm>
        </p:spPr>
        <p:txBody>
          <a:bodyPr vert="horz" lIns="91440" tIns="45720" rIns="91440" bIns="45720" rtlCol="0" anchor="ctr">
            <a:normAutofit/>
          </a:bodyPr>
          <a:lstStyle>
            <a:lvl1pPr marL="342900" indent="-342900">
              <a:buFont typeface="+mj-lt"/>
              <a:buAutoNum type="arabicPeriod" startAt="7"/>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28" name="テキスト プレースホルダー 10">
            <a:extLst>
              <a:ext uri="{FF2B5EF4-FFF2-40B4-BE49-F238E27FC236}">
                <a16:creationId xmlns:a16="http://schemas.microsoft.com/office/drawing/2014/main" id="{1D15F835-CF97-486F-9613-085CA72CEF4A}"/>
              </a:ext>
            </a:extLst>
          </p:cNvPr>
          <p:cNvSpPr>
            <a:spLocks noGrp="1"/>
          </p:cNvSpPr>
          <p:nvPr>
            <p:ph type="body" sz="quarter" idx="28"/>
          </p:nvPr>
        </p:nvSpPr>
        <p:spPr>
          <a:xfrm>
            <a:off x="7404789" y="4180275"/>
            <a:ext cx="4192438" cy="461964"/>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en-US" altLang="ja-JP" dirty="0"/>
          </a:p>
        </p:txBody>
      </p:sp>
      <p:sp>
        <p:nvSpPr>
          <p:cNvPr id="29" name="テキスト プレースホルダー 10">
            <a:extLst>
              <a:ext uri="{FF2B5EF4-FFF2-40B4-BE49-F238E27FC236}">
                <a16:creationId xmlns:a16="http://schemas.microsoft.com/office/drawing/2014/main" id="{F2C67A84-1E01-4055-BF39-C79D941903C2}"/>
              </a:ext>
            </a:extLst>
          </p:cNvPr>
          <p:cNvSpPr>
            <a:spLocks noGrp="1"/>
          </p:cNvSpPr>
          <p:nvPr>
            <p:ph type="body" sz="quarter" idx="29"/>
          </p:nvPr>
        </p:nvSpPr>
        <p:spPr>
          <a:xfrm>
            <a:off x="6610709" y="4840761"/>
            <a:ext cx="4986518" cy="461963"/>
          </a:xfrm>
        </p:spPr>
        <p:txBody>
          <a:bodyPr vert="horz" lIns="91440" tIns="45720" rIns="91440" bIns="45720" rtlCol="0" anchor="ctr">
            <a:normAutofit/>
          </a:bodyPr>
          <a:lstStyle>
            <a:lvl1pPr marL="342900" indent="-342900">
              <a:buFont typeface="+mj-lt"/>
              <a:buAutoNum type="arabicPeriod" startAt="8"/>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30" name="テキスト プレースホルダー 10">
            <a:extLst>
              <a:ext uri="{FF2B5EF4-FFF2-40B4-BE49-F238E27FC236}">
                <a16:creationId xmlns:a16="http://schemas.microsoft.com/office/drawing/2014/main" id="{1B3DBAB1-B141-4CC4-94E2-42A670EE2665}"/>
              </a:ext>
            </a:extLst>
          </p:cNvPr>
          <p:cNvSpPr>
            <a:spLocks noGrp="1"/>
          </p:cNvSpPr>
          <p:nvPr>
            <p:ph type="body" sz="quarter" idx="30"/>
          </p:nvPr>
        </p:nvSpPr>
        <p:spPr>
          <a:xfrm>
            <a:off x="7404789" y="5367573"/>
            <a:ext cx="4192438" cy="461964"/>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en-US" altLang="ja-JP" dirty="0"/>
          </a:p>
        </p:txBody>
      </p:sp>
    </p:spTree>
    <p:extLst>
      <p:ext uri="{BB962C8B-B14F-4D97-AF65-F5344CB8AC3E}">
        <p14:creationId xmlns:p14="http://schemas.microsoft.com/office/powerpoint/2010/main" val="109068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FA1F23-6C64-4634-BF2B-AD12EC7D6C81}"/>
              </a:ext>
            </a:extLst>
          </p:cNvPr>
          <p:cNvSpPr>
            <a:spLocks noGrp="1"/>
          </p:cNvSpPr>
          <p:nvPr>
            <p:ph type="title"/>
          </p:nvPr>
        </p:nvSpPr>
        <p:spPr>
          <a:xfrm>
            <a:off x="335901" y="620688"/>
            <a:ext cx="11523307" cy="0"/>
          </a:xfrm>
          <a:ln>
            <a:solidFill>
              <a:schemeClr val="tx1"/>
            </a:solidFill>
          </a:ln>
        </p:spPr>
        <p:txBody>
          <a:bodyPr/>
          <a:lstStyle>
            <a:lvl1pPr>
              <a:defRPr sz="2000">
                <a:solidFill>
                  <a:schemeClr val="tx1"/>
                </a:solidFill>
              </a:defRPr>
            </a:lvl1p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AF4C9291-5E73-44DA-8560-45BA94E68900}"/>
              </a:ext>
            </a:extLst>
          </p:cNvPr>
          <p:cNvSpPr>
            <a:spLocks noGrp="1"/>
          </p:cNvSpPr>
          <p:nvPr>
            <p:ph type="ftr" sz="quarter" idx="10"/>
          </p:nvPr>
        </p:nvSpPr>
        <p:spPr/>
        <p:txBody>
          <a:bodyPr/>
          <a:lstStyle/>
          <a:p>
            <a:r>
              <a:rPr kumimoji="1" lang="en-US" altLang="ja-JP"/>
              <a:t>Copyright.</a:t>
            </a:r>
            <a:endParaRPr kumimoji="1" lang="ja-JP" altLang="en-US" dirty="0"/>
          </a:p>
        </p:txBody>
      </p:sp>
      <p:sp>
        <p:nvSpPr>
          <p:cNvPr id="4" name="スライド番号プレースホルダー 3">
            <a:extLst>
              <a:ext uri="{FF2B5EF4-FFF2-40B4-BE49-F238E27FC236}">
                <a16:creationId xmlns:a16="http://schemas.microsoft.com/office/drawing/2014/main" id="{F5344135-B3C5-4EF6-9EF4-C784FF64B2A4}"/>
              </a:ext>
            </a:extLst>
          </p:cNvPr>
          <p:cNvSpPr>
            <a:spLocks noGrp="1"/>
          </p:cNvSpPr>
          <p:nvPr>
            <p:ph type="sldNum" sz="quarter" idx="11"/>
          </p:nvPr>
        </p:nvSpPr>
        <p:spPr/>
        <p:txBody>
          <a:bodyPr/>
          <a:lstStyle/>
          <a:p>
            <a:fld id="{5A624458-F4DE-4903-8109-826F45244856}" type="slidenum">
              <a:rPr kumimoji="1" lang="ja-JP" altLang="en-US" smtClean="0"/>
              <a:pPr/>
              <a:t>‹#›</a:t>
            </a:fld>
            <a:endParaRPr kumimoji="1" lang="ja-JP" altLang="en-US"/>
          </a:p>
        </p:txBody>
      </p:sp>
      <p:sp>
        <p:nvSpPr>
          <p:cNvPr id="5" name="テキスト プレースホルダー 6">
            <a:extLst>
              <a:ext uri="{FF2B5EF4-FFF2-40B4-BE49-F238E27FC236}">
                <a16:creationId xmlns:a16="http://schemas.microsoft.com/office/drawing/2014/main" id="{E9887C17-8B9A-47B2-A86D-F88C21E78BDF}"/>
              </a:ext>
            </a:extLst>
          </p:cNvPr>
          <p:cNvSpPr>
            <a:spLocks noGrp="1"/>
          </p:cNvSpPr>
          <p:nvPr>
            <p:ph type="body" sz="quarter" idx="13"/>
          </p:nvPr>
        </p:nvSpPr>
        <p:spPr>
          <a:xfrm>
            <a:off x="860137" y="1035050"/>
            <a:ext cx="10471727" cy="1130169"/>
          </a:xfrm>
        </p:spPr>
        <p:txBody>
          <a:bodyPr anchor="ctr"/>
          <a:lstStyle>
            <a:lvl1pPr>
              <a:lnSpc>
                <a:spcPct val="120000"/>
              </a:lnSpc>
              <a:spcBef>
                <a:spcPts val="0"/>
              </a:spcBef>
              <a:spcAft>
                <a:spcPts val="600"/>
              </a:spcAft>
              <a:defRPr>
                <a:solidFill>
                  <a:schemeClr val="tx1"/>
                </a:solidFill>
                <a:latin typeface="+mj-ea"/>
                <a:ea typeface="+mj-ea"/>
              </a:defRPr>
            </a:lvl1pPr>
          </a:lstStyle>
          <a:p>
            <a:pPr lvl="0"/>
            <a:endParaRPr kumimoji="1" lang="en-US" altLang="ja-JP" dirty="0"/>
          </a:p>
        </p:txBody>
      </p:sp>
    </p:spTree>
    <p:extLst>
      <p:ext uri="{BB962C8B-B14F-4D97-AF65-F5344CB8AC3E}">
        <p14:creationId xmlns:p14="http://schemas.microsoft.com/office/powerpoint/2010/main" val="48364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1649C9-9451-4710-BBC0-5FF3CE6D45C8}"/>
              </a:ext>
            </a:extLst>
          </p:cNvPr>
          <p:cNvSpPr>
            <a:spLocks noGrp="1"/>
          </p:cNvSpPr>
          <p:nvPr>
            <p:ph type="title"/>
          </p:nvPr>
        </p:nvSpPr>
        <p:spPr>
          <a:xfrm>
            <a:off x="335901" y="620688"/>
            <a:ext cx="11523307" cy="0"/>
          </a:xfrm>
          <a:ln>
            <a:solidFill>
              <a:schemeClr val="tx1"/>
            </a:solidFill>
          </a:ln>
        </p:spPr>
        <p:txBody>
          <a:bodyPr/>
          <a:lstStyle>
            <a:lvl1pPr>
              <a:defRPr sz="2000">
                <a:solidFill>
                  <a:schemeClr val="tx1"/>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98CBD575-29FA-494E-9B81-C708AFC83310}"/>
              </a:ext>
            </a:extLst>
          </p:cNvPr>
          <p:cNvSpPr>
            <a:spLocks noGrp="1"/>
          </p:cNvSpPr>
          <p:nvPr>
            <p:ph type="ftr" sz="quarter" idx="10"/>
          </p:nvPr>
        </p:nvSpPr>
        <p:spPr/>
        <p:txBody>
          <a:bodyPr/>
          <a:lstStyle/>
          <a:p>
            <a:r>
              <a:rPr kumimoji="1" lang="en-US" altLang="ja-JP"/>
              <a:t>Copyright.</a:t>
            </a:r>
            <a:endParaRPr kumimoji="1" lang="ja-JP" altLang="en-US" dirty="0"/>
          </a:p>
        </p:txBody>
      </p:sp>
      <p:sp>
        <p:nvSpPr>
          <p:cNvPr id="4" name="スライド番号プレースホルダー 3">
            <a:extLst>
              <a:ext uri="{FF2B5EF4-FFF2-40B4-BE49-F238E27FC236}">
                <a16:creationId xmlns:a16="http://schemas.microsoft.com/office/drawing/2014/main" id="{514B820E-70FB-4D14-8A4F-7BE3FC1761C6}"/>
              </a:ext>
            </a:extLst>
          </p:cNvPr>
          <p:cNvSpPr>
            <a:spLocks noGrp="1"/>
          </p:cNvSpPr>
          <p:nvPr>
            <p:ph type="sldNum" sz="quarter" idx="11"/>
          </p:nvPr>
        </p:nvSpPr>
        <p:spPr/>
        <p:txBody>
          <a:bodyPr/>
          <a:lstStyle/>
          <a:p>
            <a:fld id="{5A624458-F4DE-4903-8109-826F45244856}" type="slidenum">
              <a:rPr kumimoji="1" lang="ja-JP" altLang="en-US" smtClean="0"/>
              <a:pPr/>
              <a:t>‹#›</a:t>
            </a:fld>
            <a:endParaRPr kumimoji="1" lang="ja-JP" altLang="en-US"/>
          </a:p>
        </p:txBody>
      </p:sp>
      <p:sp>
        <p:nvSpPr>
          <p:cNvPr id="6" name="図プレースホルダー 5">
            <a:extLst>
              <a:ext uri="{FF2B5EF4-FFF2-40B4-BE49-F238E27FC236}">
                <a16:creationId xmlns:a16="http://schemas.microsoft.com/office/drawing/2014/main" id="{FF6A98DB-7857-49EC-A11C-28A89071BE30}"/>
              </a:ext>
            </a:extLst>
          </p:cNvPr>
          <p:cNvSpPr>
            <a:spLocks noGrp="1"/>
          </p:cNvSpPr>
          <p:nvPr>
            <p:ph type="pic" sz="quarter" idx="12"/>
          </p:nvPr>
        </p:nvSpPr>
        <p:spPr>
          <a:xfrm>
            <a:off x="860137" y="2570511"/>
            <a:ext cx="1575693" cy="1575692"/>
          </a:xfrm>
        </p:spPr>
        <p:txBody>
          <a:bodyPr/>
          <a:lstStyle>
            <a:lvl1pPr>
              <a:defRPr>
                <a:solidFill>
                  <a:schemeClr val="tx1"/>
                </a:solidFill>
              </a:defRPr>
            </a:lvl1pPr>
          </a:lstStyle>
          <a:p>
            <a:endParaRPr kumimoji="1" lang="ja-JP" altLang="en-US"/>
          </a:p>
        </p:txBody>
      </p:sp>
      <p:sp>
        <p:nvSpPr>
          <p:cNvPr id="7" name="テキスト プレースホルダー 6">
            <a:extLst>
              <a:ext uri="{FF2B5EF4-FFF2-40B4-BE49-F238E27FC236}">
                <a16:creationId xmlns:a16="http://schemas.microsoft.com/office/drawing/2014/main" id="{61643707-E63B-4303-BBA0-B3E17558ADB8}"/>
              </a:ext>
            </a:extLst>
          </p:cNvPr>
          <p:cNvSpPr>
            <a:spLocks noGrp="1"/>
          </p:cNvSpPr>
          <p:nvPr>
            <p:ph type="body" sz="quarter" idx="13"/>
          </p:nvPr>
        </p:nvSpPr>
        <p:spPr>
          <a:xfrm>
            <a:off x="860137" y="1035050"/>
            <a:ext cx="10471727" cy="1130169"/>
          </a:xfrm>
        </p:spPr>
        <p:txBody>
          <a:bodyPr anchor="ctr"/>
          <a:lstStyle>
            <a:lvl1pPr>
              <a:lnSpc>
                <a:spcPct val="120000"/>
              </a:lnSpc>
              <a:spcBef>
                <a:spcPts val="0"/>
              </a:spcBef>
              <a:spcAft>
                <a:spcPts val="600"/>
              </a:spcAft>
              <a:defRPr>
                <a:solidFill>
                  <a:schemeClr val="tx1"/>
                </a:solidFill>
                <a:latin typeface="+mj-ea"/>
                <a:ea typeface="+mj-ea"/>
              </a:defRPr>
            </a:lvl1pPr>
          </a:lstStyle>
          <a:p>
            <a:pPr lvl="0"/>
            <a:endParaRPr kumimoji="1" lang="en-US" altLang="ja-JP" dirty="0"/>
          </a:p>
        </p:txBody>
      </p:sp>
      <p:sp>
        <p:nvSpPr>
          <p:cNvPr id="11" name="テキスト プレースホルダー 10">
            <a:extLst>
              <a:ext uri="{FF2B5EF4-FFF2-40B4-BE49-F238E27FC236}">
                <a16:creationId xmlns:a16="http://schemas.microsoft.com/office/drawing/2014/main" id="{39EC3E60-5FF9-43F9-8AD4-F033A66A8EF5}"/>
              </a:ext>
            </a:extLst>
          </p:cNvPr>
          <p:cNvSpPr>
            <a:spLocks noGrp="1"/>
          </p:cNvSpPr>
          <p:nvPr>
            <p:ph type="body" sz="quarter" idx="15"/>
          </p:nvPr>
        </p:nvSpPr>
        <p:spPr>
          <a:xfrm>
            <a:off x="2509838" y="2561255"/>
            <a:ext cx="3451225" cy="461963"/>
          </a:xfrm>
        </p:spPr>
        <p:txBody>
          <a:bodyPr vert="horz" lIns="91440" tIns="45720" rIns="91440" bIns="45720" rtlCol="0" anchor="ctr">
            <a:normAutofit/>
          </a:bodyPr>
          <a:lstStyle>
            <a:lvl1pPr>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12" name="テキスト プレースホルダー 10">
            <a:extLst>
              <a:ext uri="{FF2B5EF4-FFF2-40B4-BE49-F238E27FC236}">
                <a16:creationId xmlns:a16="http://schemas.microsoft.com/office/drawing/2014/main" id="{5ED937E5-48EC-4A82-B3AA-E9FC891BD40A}"/>
              </a:ext>
            </a:extLst>
          </p:cNvPr>
          <p:cNvSpPr>
            <a:spLocks noGrp="1"/>
          </p:cNvSpPr>
          <p:nvPr>
            <p:ph type="body" sz="quarter" idx="16"/>
          </p:nvPr>
        </p:nvSpPr>
        <p:spPr>
          <a:xfrm>
            <a:off x="2509838" y="3079750"/>
            <a:ext cx="3451225" cy="1056437"/>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13" name="図プレースホルダー 5">
            <a:extLst>
              <a:ext uri="{FF2B5EF4-FFF2-40B4-BE49-F238E27FC236}">
                <a16:creationId xmlns:a16="http://schemas.microsoft.com/office/drawing/2014/main" id="{F368B07E-D19D-4FD9-B132-3AF05B9CBD69}"/>
              </a:ext>
            </a:extLst>
          </p:cNvPr>
          <p:cNvSpPr>
            <a:spLocks noGrp="1"/>
          </p:cNvSpPr>
          <p:nvPr>
            <p:ph type="pic" sz="quarter" idx="17"/>
          </p:nvPr>
        </p:nvSpPr>
        <p:spPr>
          <a:xfrm>
            <a:off x="860137" y="4551495"/>
            <a:ext cx="1575693" cy="1575692"/>
          </a:xfrm>
        </p:spPr>
        <p:txBody>
          <a:bodyPr/>
          <a:lstStyle>
            <a:lvl1pPr>
              <a:defRPr>
                <a:solidFill>
                  <a:schemeClr val="tx1"/>
                </a:solidFill>
              </a:defRPr>
            </a:lvl1pPr>
          </a:lstStyle>
          <a:p>
            <a:endParaRPr kumimoji="1" lang="ja-JP" altLang="en-US"/>
          </a:p>
        </p:txBody>
      </p:sp>
      <p:sp>
        <p:nvSpPr>
          <p:cNvPr id="14" name="テキスト プレースホルダー 10">
            <a:extLst>
              <a:ext uri="{FF2B5EF4-FFF2-40B4-BE49-F238E27FC236}">
                <a16:creationId xmlns:a16="http://schemas.microsoft.com/office/drawing/2014/main" id="{EA776627-E2E3-4A45-BFBB-46BB399FF536}"/>
              </a:ext>
            </a:extLst>
          </p:cNvPr>
          <p:cNvSpPr>
            <a:spLocks noGrp="1"/>
          </p:cNvSpPr>
          <p:nvPr>
            <p:ph type="body" sz="quarter" idx="18"/>
          </p:nvPr>
        </p:nvSpPr>
        <p:spPr>
          <a:xfrm>
            <a:off x="2509838" y="4552255"/>
            <a:ext cx="3451225" cy="461963"/>
          </a:xfrm>
        </p:spPr>
        <p:txBody>
          <a:bodyPr vert="horz" lIns="91440" tIns="45720" rIns="91440" bIns="45720" rtlCol="0" anchor="ctr">
            <a:normAutofit/>
          </a:bodyPr>
          <a:lstStyle>
            <a:lvl1pPr>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15" name="テキスト プレースホルダー 10">
            <a:extLst>
              <a:ext uri="{FF2B5EF4-FFF2-40B4-BE49-F238E27FC236}">
                <a16:creationId xmlns:a16="http://schemas.microsoft.com/office/drawing/2014/main" id="{2B8986B2-EC3B-4774-A78B-4174DB6AE6F0}"/>
              </a:ext>
            </a:extLst>
          </p:cNvPr>
          <p:cNvSpPr>
            <a:spLocks noGrp="1"/>
          </p:cNvSpPr>
          <p:nvPr>
            <p:ph type="body" sz="quarter" idx="19"/>
          </p:nvPr>
        </p:nvSpPr>
        <p:spPr>
          <a:xfrm>
            <a:off x="2509838" y="5070750"/>
            <a:ext cx="3451225" cy="1056437"/>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16" name="図プレースホルダー 5">
            <a:extLst>
              <a:ext uri="{FF2B5EF4-FFF2-40B4-BE49-F238E27FC236}">
                <a16:creationId xmlns:a16="http://schemas.microsoft.com/office/drawing/2014/main" id="{C1F940A7-7255-42E4-A9AD-2018D8DC6154}"/>
              </a:ext>
            </a:extLst>
          </p:cNvPr>
          <p:cNvSpPr>
            <a:spLocks noGrp="1"/>
          </p:cNvSpPr>
          <p:nvPr>
            <p:ph type="pic" sz="quarter" idx="20"/>
          </p:nvPr>
        </p:nvSpPr>
        <p:spPr>
          <a:xfrm>
            <a:off x="6299884" y="2570511"/>
            <a:ext cx="1575693" cy="1575692"/>
          </a:xfrm>
        </p:spPr>
        <p:txBody>
          <a:bodyPr/>
          <a:lstStyle>
            <a:lvl1pPr>
              <a:defRPr>
                <a:solidFill>
                  <a:schemeClr val="tx1"/>
                </a:solidFill>
              </a:defRPr>
            </a:lvl1pPr>
          </a:lstStyle>
          <a:p>
            <a:endParaRPr kumimoji="1" lang="ja-JP" altLang="en-US"/>
          </a:p>
        </p:txBody>
      </p:sp>
      <p:sp>
        <p:nvSpPr>
          <p:cNvPr id="17" name="テキスト プレースホルダー 10">
            <a:extLst>
              <a:ext uri="{FF2B5EF4-FFF2-40B4-BE49-F238E27FC236}">
                <a16:creationId xmlns:a16="http://schemas.microsoft.com/office/drawing/2014/main" id="{9533D2B4-C674-46B8-8FCA-13D1DA479AAF}"/>
              </a:ext>
            </a:extLst>
          </p:cNvPr>
          <p:cNvSpPr>
            <a:spLocks noGrp="1"/>
          </p:cNvSpPr>
          <p:nvPr>
            <p:ph type="body" sz="quarter" idx="21"/>
          </p:nvPr>
        </p:nvSpPr>
        <p:spPr>
          <a:xfrm>
            <a:off x="7949585" y="2561255"/>
            <a:ext cx="3451225" cy="461963"/>
          </a:xfrm>
        </p:spPr>
        <p:txBody>
          <a:bodyPr vert="horz" lIns="91440" tIns="45720" rIns="91440" bIns="45720" rtlCol="0" anchor="ctr">
            <a:normAutofit/>
          </a:bodyPr>
          <a:lstStyle>
            <a:lvl1pPr>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18" name="テキスト プレースホルダー 10">
            <a:extLst>
              <a:ext uri="{FF2B5EF4-FFF2-40B4-BE49-F238E27FC236}">
                <a16:creationId xmlns:a16="http://schemas.microsoft.com/office/drawing/2014/main" id="{A1C4A968-9834-4D2F-9D2C-2BE825D8D509}"/>
              </a:ext>
            </a:extLst>
          </p:cNvPr>
          <p:cNvSpPr>
            <a:spLocks noGrp="1"/>
          </p:cNvSpPr>
          <p:nvPr>
            <p:ph type="body" sz="quarter" idx="22"/>
          </p:nvPr>
        </p:nvSpPr>
        <p:spPr>
          <a:xfrm>
            <a:off x="7949585" y="3079750"/>
            <a:ext cx="3451225" cy="1056437"/>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19" name="図プレースホルダー 5">
            <a:extLst>
              <a:ext uri="{FF2B5EF4-FFF2-40B4-BE49-F238E27FC236}">
                <a16:creationId xmlns:a16="http://schemas.microsoft.com/office/drawing/2014/main" id="{C1A95DD1-3B80-4F92-BD21-822E9638A63B}"/>
              </a:ext>
            </a:extLst>
          </p:cNvPr>
          <p:cNvSpPr>
            <a:spLocks noGrp="1"/>
          </p:cNvSpPr>
          <p:nvPr>
            <p:ph type="pic" sz="quarter" idx="23"/>
          </p:nvPr>
        </p:nvSpPr>
        <p:spPr>
          <a:xfrm>
            <a:off x="6299884" y="4551495"/>
            <a:ext cx="1575693" cy="1575692"/>
          </a:xfrm>
        </p:spPr>
        <p:txBody>
          <a:bodyPr/>
          <a:lstStyle>
            <a:lvl1pPr>
              <a:defRPr>
                <a:solidFill>
                  <a:schemeClr val="tx1"/>
                </a:solidFill>
              </a:defRPr>
            </a:lvl1pPr>
          </a:lstStyle>
          <a:p>
            <a:endParaRPr kumimoji="1" lang="ja-JP" altLang="en-US"/>
          </a:p>
        </p:txBody>
      </p:sp>
      <p:sp>
        <p:nvSpPr>
          <p:cNvPr id="20" name="テキスト プレースホルダー 10">
            <a:extLst>
              <a:ext uri="{FF2B5EF4-FFF2-40B4-BE49-F238E27FC236}">
                <a16:creationId xmlns:a16="http://schemas.microsoft.com/office/drawing/2014/main" id="{8A087231-1587-4E2B-8255-4BFC170F3FB6}"/>
              </a:ext>
            </a:extLst>
          </p:cNvPr>
          <p:cNvSpPr>
            <a:spLocks noGrp="1"/>
          </p:cNvSpPr>
          <p:nvPr>
            <p:ph type="body" sz="quarter" idx="24"/>
          </p:nvPr>
        </p:nvSpPr>
        <p:spPr>
          <a:xfrm>
            <a:off x="7949585" y="4552255"/>
            <a:ext cx="3451225" cy="461963"/>
          </a:xfrm>
        </p:spPr>
        <p:txBody>
          <a:bodyPr vert="horz" lIns="91440" tIns="45720" rIns="91440" bIns="45720" rtlCol="0" anchor="ctr">
            <a:normAutofit/>
          </a:bodyPr>
          <a:lstStyle>
            <a:lvl1pPr>
              <a:defRPr lang="ja-JP" altLang="en-US"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
        <p:nvSpPr>
          <p:cNvPr id="21" name="テキスト プレースホルダー 10">
            <a:extLst>
              <a:ext uri="{FF2B5EF4-FFF2-40B4-BE49-F238E27FC236}">
                <a16:creationId xmlns:a16="http://schemas.microsoft.com/office/drawing/2014/main" id="{400C5617-C855-4741-879A-0DBA54454F35}"/>
              </a:ext>
            </a:extLst>
          </p:cNvPr>
          <p:cNvSpPr>
            <a:spLocks noGrp="1"/>
          </p:cNvSpPr>
          <p:nvPr>
            <p:ph type="body" sz="quarter" idx="25"/>
          </p:nvPr>
        </p:nvSpPr>
        <p:spPr>
          <a:xfrm>
            <a:off x="7949585" y="5070750"/>
            <a:ext cx="3451225" cy="1056437"/>
          </a:xfrm>
        </p:spPr>
        <p:txBody>
          <a:bodyPr vert="horz" lIns="91440" tIns="45720" rIns="91440" bIns="45720" rtlCol="0" anchor="ctr">
            <a:normAutofit/>
          </a:bodyPr>
          <a:lstStyle>
            <a:lvl1pPr algn="just">
              <a:defRPr lang="ja-JP" altLang="en-US" sz="1200" dirty="0">
                <a:solidFill>
                  <a:schemeClr val="tx1"/>
                </a:solidFill>
                <a:latin typeface="+mj-ea"/>
                <a:ea typeface="+mj-ea"/>
              </a:defRPr>
            </a:lvl1pPr>
          </a:lstStyle>
          <a:p>
            <a:pPr lvl="0">
              <a:lnSpc>
                <a:spcPct val="120000"/>
              </a:lnSpc>
              <a:spcBef>
                <a:spcPts val="0"/>
              </a:spcBef>
              <a:spcAft>
                <a:spcPts val="600"/>
              </a:spcAft>
            </a:pPr>
            <a:endParaRPr kumimoji="1" lang="ja-JP" altLang="en-US" dirty="0"/>
          </a:p>
        </p:txBody>
      </p:sp>
    </p:spTree>
    <p:extLst>
      <p:ext uri="{BB962C8B-B14F-4D97-AF65-F5344CB8AC3E}">
        <p14:creationId xmlns:p14="http://schemas.microsoft.com/office/powerpoint/2010/main" val="16145532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92A83B-8B89-40B4-BA95-178BFBB59732}"/>
              </a:ext>
            </a:extLst>
          </p:cNvPr>
          <p:cNvSpPr>
            <a:spLocks noGrp="1"/>
          </p:cNvSpPr>
          <p:nvPr>
            <p:ph type="title"/>
          </p:nvPr>
        </p:nvSpPr>
        <p:spPr>
          <a:xfrm>
            <a:off x="335901" y="620688"/>
            <a:ext cx="11523307" cy="0"/>
          </a:xfrm>
          <a:ln>
            <a:solidFill>
              <a:schemeClr val="tx1"/>
            </a:solidFill>
          </a:ln>
        </p:spPr>
        <p:txBody>
          <a:bodyPr/>
          <a:lstStyle>
            <a:lvl1pPr>
              <a:defRPr sz="2000">
                <a:solidFill>
                  <a:schemeClr val="tx1"/>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86AB1681-B960-4FC6-A3F8-518356A384EA}"/>
              </a:ext>
            </a:extLst>
          </p:cNvPr>
          <p:cNvSpPr>
            <a:spLocks noGrp="1"/>
          </p:cNvSpPr>
          <p:nvPr>
            <p:ph type="ftr" sz="quarter" idx="10"/>
          </p:nvPr>
        </p:nvSpPr>
        <p:spPr/>
        <p:txBody>
          <a:bodyPr/>
          <a:lstStyle/>
          <a:p>
            <a:r>
              <a:rPr kumimoji="1" lang="en-US" altLang="ja-JP"/>
              <a:t>Copyright.</a:t>
            </a:r>
            <a:endParaRPr kumimoji="1" lang="ja-JP" altLang="en-US" dirty="0"/>
          </a:p>
        </p:txBody>
      </p:sp>
      <p:sp>
        <p:nvSpPr>
          <p:cNvPr id="4" name="スライド番号プレースホルダー 3">
            <a:extLst>
              <a:ext uri="{FF2B5EF4-FFF2-40B4-BE49-F238E27FC236}">
                <a16:creationId xmlns:a16="http://schemas.microsoft.com/office/drawing/2014/main" id="{7142CE22-6E39-412F-9B93-B277FD618204}"/>
              </a:ext>
            </a:extLst>
          </p:cNvPr>
          <p:cNvSpPr>
            <a:spLocks noGrp="1"/>
          </p:cNvSpPr>
          <p:nvPr>
            <p:ph type="sldNum" sz="quarter" idx="11"/>
          </p:nvPr>
        </p:nvSpPr>
        <p:spPr/>
        <p:txBody>
          <a:bodyPr/>
          <a:lstStyle/>
          <a:p>
            <a:fld id="{5A624458-F4DE-4903-8109-826F45244856}" type="slidenum">
              <a:rPr kumimoji="1" lang="ja-JP" altLang="en-US" smtClean="0"/>
              <a:pPr/>
              <a:t>‹#›</a:t>
            </a:fld>
            <a:endParaRPr kumimoji="1" lang="ja-JP" altLang="en-US"/>
          </a:p>
        </p:txBody>
      </p:sp>
    </p:spTree>
    <p:extLst>
      <p:ext uri="{BB962C8B-B14F-4D97-AF65-F5344CB8AC3E}">
        <p14:creationId xmlns:p14="http://schemas.microsoft.com/office/powerpoint/2010/main" val="390325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92A83B-8B89-40B4-BA95-178BFBB59732}"/>
              </a:ext>
            </a:extLst>
          </p:cNvPr>
          <p:cNvSpPr>
            <a:spLocks noGrp="1"/>
          </p:cNvSpPr>
          <p:nvPr>
            <p:ph type="title"/>
          </p:nvPr>
        </p:nvSpPr>
        <p:spPr>
          <a:xfrm>
            <a:off x="335901" y="0"/>
            <a:ext cx="11523307" cy="648072"/>
          </a:xfrm>
          <a:ln>
            <a:noFill/>
          </a:ln>
        </p:spPr>
        <p:txBody>
          <a:bodyPr anchor="ctr"/>
          <a:lstStyle>
            <a:lvl1pPr>
              <a:defRPr sz="2000">
                <a:solidFill>
                  <a:schemeClr val="tx1"/>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86AB1681-B960-4FC6-A3F8-518356A384EA}"/>
              </a:ext>
            </a:extLst>
          </p:cNvPr>
          <p:cNvSpPr>
            <a:spLocks noGrp="1"/>
          </p:cNvSpPr>
          <p:nvPr>
            <p:ph type="ftr" sz="quarter" idx="10"/>
          </p:nvPr>
        </p:nvSpPr>
        <p:spPr/>
        <p:txBody>
          <a:bodyPr/>
          <a:lstStyle/>
          <a:p>
            <a:r>
              <a:rPr kumimoji="1" lang="en-US" altLang="ja-JP"/>
              <a:t>Copyright.</a:t>
            </a:r>
            <a:endParaRPr kumimoji="1" lang="ja-JP" altLang="en-US" dirty="0"/>
          </a:p>
        </p:txBody>
      </p:sp>
      <p:sp>
        <p:nvSpPr>
          <p:cNvPr id="4" name="スライド番号プレースホルダー 3">
            <a:extLst>
              <a:ext uri="{FF2B5EF4-FFF2-40B4-BE49-F238E27FC236}">
                <a16:creationId xmlns:a16="http://schemas.microsoft.com/office/drawing/2014/main" id="{7142CE22-6E39-412F-9B93-B277FD618204}"/>
              </a:ext>
            </a:extLst>
          </p:cNvPr>
          <p:cNvSpPr>
            <a:spLocks noGrp="1"/>
          </p:cNvSpPr>
          <p:nvPr>
            <p:ph type="sldNum" sz="quarter" idx="11"/>
          </p:nvPr>
        </p:nvSpPr>
        <p:spPr/>
        <p:txBody>
          <a:bodyPr/>
          <a:lstStyle/>
          <a:p>
            <a:fld id="{5A624458-F4DE-4903-8109-826F45244856}" type="slidenum">
              <a:rPr kumimoji="1" lang="ja-JP" altLang="en-US" smtClean="0"/>
              <a:pPr/>
              <a:t>‹#›</a:t>
            </a:fld>
            <a:endParaRPr kumimoji="1" lang="ja-JP" altLang="en-US"/>
          </a:p>
        </p:txBody>
      </p:sp>
    </p:spTree>
    <p:extLst>
      <p:ext uri="{BB962C8B-B14F-4D97-AF65-F5344CB8AC3E}">
        <p14:creationId xmlns:p14="http://schemas.microsoft.com/office/powerpoint/2010/main" val="158103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DBDABE-788C-469C-A516-F89A063CEF06}"/>
              </a:ext>
            </a:extLst>
          </p:cNvPr>
          <p:cNvSpPr>
            <a:spLocks noGrp="1"/>
          </p:cNvSpPr>
          <p:nvPr>
            <p:ph type="dt" sz="half" idx="10"/>
          </p:nvPr>
        </p:nvSpPr>
        <p:spPr/>
        <p:txBody>
          <a:bodyPr/>
          <a:lstStyle/>
          <a:p>
            <a:fld id="{16EAC8D1-0156-4FCE-A51E-2B82DD9CAEED}" type="datetime1">
              <a:rPr kumimoji="1" lang="ja-JP" altLang="en-US" smtClean="0"/>
              <a:t>2022/9/27</a:t>
            </a:fld>
            <a:endParaRPr kumimoji="1" lang="ja-JP" altLang="en-US"/>
          </a:p>
        </p:txBody>
      </p:sp>
      <p:sp>
        <p:nvSpPr>
          <p:cNvPr id="3" name="フッター プレースホルダー 2">
            <a:extLst>
              <a:ext uri="{FF2B5EF4-FFF2-40B4-BE49-F238E27FC236}">
                <a16:creationId xmlns:a16="http://schemas.microsoft.com/office/drawing/2014/main" id="{3F500E51-05E7-44EE-8E31-429B134A990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DF6483B-FF3F-4C3C-803B-049E5FC2AD7B}"/>
              </a:ext>
            </a:extLst>
          </p:cNvPr>
          <p:cNvSpPr>
            <a:spLocks noGrp="1"/>
          </p:cNvSpPr>
          <p:nvPr>
            <p:ph type="sldNum" sz="quarter" idx="12"/>
          </p:nvPr>
        </p:nvSpPr>
        <p:spPr/>
        <p:txBody>
          <a:bodyPr/>
          <a:lstStyle/>
          <a:p>
            <a:fld id="{3503C907-649A-4AFC-8157-18DABA3C20FE}" type="slidenum">
              <a:rPr kumimoji="1" lang="ja-JP" altLang="en-US" smtClean="0"/>
              <a:t>‹#›</a:t>
            </a:fld>
            <a:endParaRPr kumimoji="1" lang="ja-JP" altLang="en-US"/>
          </a:p>
        </p:txBody>
      </p:sp>
    </p:spTree>
    <p:extLst>
      <p:ext uri="{BB962C8B-B14F-4D97-AF65-F5344CB8AC3E}">
        <p14:creationId xmlns:p14="http://schemas.microsoft.com/office/powerpoint/2010/main" val="26493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901" y="620688"/>
            <a:ext cx="11523307" cy="0"/>
          </a:xfrm>
          <a:prstGeom prst="rect">
            <a:avLst/>
          </a:prstGeom>
          <a:ln>
            <a:solidFill>
              <a:schemeClr val="tx1"/>
            </a:solidFill>
          </a:ln>
        </p:spPr>
        <p:txBody>
          <a:bodyPr vert="horz" lIns="91440" tIns="45720" rIns="91440" bIns="45720" rtlCol="0" anchor="b">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35901" y="1129004"/>
            <a:ext cx="11523307" cy="5047959"/>
          </a:xfrm>
          <a:prstGeom prst="rect">
            <a:avLst/>
          </a:prstGeom>
        </p:spPr>
        <p:txBody>
          <a:bodyPr vert="horz" lIns="91440" tIns="45720" rIns="91440" bIns="45720" rtlCol="0">
            <a:normAutofit/>
          </a:bodyPr>
          <a:lstStyle/>
          <a:p>
            <a:pPr lvl="0"/>
            <a:r>
              <a:rPr lang="ja-JP" altLang="en-US" dirty="0"/>
              <a:t>マスター テキストの書式設定</a:t>
            </a:r>
          </a:p>
        </p:txBody>
      </p:sp>
      <p:sp>
        <p:nvSpPr>
          <p:cNvPr id="5" name="Footer Placeholder 4"/>
          <p:cNvSpPr>
            <a:spLocks noGrp="1"/>
          </p:cNvSpPr>
          <p:nvPr>
            <p:ph type="ftr" sz="quarter" idx="3"/>
          </p:nvPr>
        </p:nvSpPr>
        <p:spPr>
          <a:xfrm>
            <a:off x="335901" y="6356350"/>
            <a:ext cx="252082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r>
              <a:rPr kumimoji="1" lang="en-US" altLang="ja-JP"/>
              <a:t>Copyright.</a:t>
            </a:r>
            <a:endParaRPr kumimoji="1" lang="ja-JP" altLang="en-US" dirty="0"/>
          </a:p>
        </p:txBody>
      </p:sp>
      <p:sp>
        <p:nvSpPr>
          <p:cNvPr id="6" name="Slide Number Placeholder 5"/>
          <p:cNvSpPr>
            <a:spLocks noGrp="1"/>
          </p:cNvSpPr>
          <p:nvPr>
            <p:ph type="sldNum" sz="quarter" idx="4"/>
          </p:nvPr>
        </p:nvSpPr>
        <p:spPr>
          <a:xfrm>
            <a:off x="11150081" y="6356350"/>
            <a:ext cx="706017"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5A624458-F4DE-4903-8109-826F45244856}" type="slidenum">
              <a:rPr kumimoji="1" lang="ja-JP" altLang="en-US" smtClean="0"/>
              <a:pPr/>
              <a:t>‹#›</a:t>
            </a:fld>
            <a:endParaRPr kumimoji="1" lang="ja-JP" altLang="en-US"/>
          </a:p>
        </p:txBody>
      </p:sp>
    </p:spTree>
    <p:extLst>
      <p:ext uri="{BB962C8B-B14F-4D97-AF65-F5344CB8AC3E}">
        <p14:creationId xmlns:p14="http://schemas.microsoft.com/office/powerpoint/2010/main" val="303490252"/>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3" r:id="rId3"/>
    <p:sldLayoutId id="2147483689" r:id="rId4"/>
    <p:sldLayoutId id="2147483691" r:id="rId5"/>
    <p:sldLayoutId id="2147483694" r:id="rId6"/>
    <p:sldLayoutId id="2147483707" r:id="rId7"/>
  </p:sldLayoutIdLst>
  <p:txStyles>
    <p:titleStyle>
      <a:lvl1pPr algn="l" defTabSz="914400" rtl="0" eaLnBrk="1" latinLnBrk="0" hangingPunct="1">
        <a:lnSpc>
          <a:spcPct val="90000"/>
        </a:lnSpc>
        <a:spcBef>
          <a:spcPct val="0"/>
        </a:spcBef>
        <a:buNone/>
        <a:defRPr kumimoji="1" sz="2000" kern="1200">
          <a:solidFill>
            <a:schemeClr val="tx1"/>
          </a:solidFill>
          <a:latin typeface="+mj-ea"/>
          <a:ea typeface="+mj-ea"/>
          <a:cs typeface="+mj-cs"/>
        </a:defRPr>
      </a:lvl1pPr>
    </p:titleStyle>
    <p:bodyStyle>
      <a:lvl1pPr marL="0" indent="0" algn="l" defTabSz="914400" rtl="0" eaLnBrk="1" latinLnBrk="0" hangingPunct="1">
        <a:lnSpc>
          <a:spcPct val="90000"/>
        </a:lnSpc>
        <a:spcBef>
          <a:spcPts val="1000"/>
        </a:spcBef>
        <a:buFont typeface="+mj-lt"/>
        <a:buNone/>
        <a:defRPr kumimoji="1"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5" Type="http://schemas.openxmlformats.org/officeDocument/2006/relationships/image" Target="../media/image2.gif"/><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jpg"/><Relationship Id="rId12"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9.png"/><Relationship Id="rId5" Type="http://schemas.openxmlformats.org/officeDocument/2006/relationships/image" Target="../media/image30.png"/><Relationship Id="rId10" Type="http://schemas.openxmlformats.org/officeDocument/2006/relationships/image" Target="../media/image35.jpg"/><Relationship Id="rId4" Type="http://schemas.openxmlformats.org/officeDocument/2006/relationships/image" Target="../media/image29.png"/><Relationship Id="rId9" Type="http://schemas.openxmlformats.org/officeDocument/2006/relationships/image" Target="../media/image34.jpg"/><Relationship Id="rId14" Type="http://schemas.openxmlformats.org/officeDocument/2006/relationships/image" Target="../media/image2.gif"/></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2.gif"/><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602515ED-EFDF-45DE-A10E-2847F7DFD19B}"/>
              </a:ext>
            </a:extLst>
          </p:cNvPr>
          <p:cNvPicPr>
            <a:picLocks noChangeAspect="1"/>
          </p:cNvPicPr>
          <p:nvPr/>
        </p:nvPicPr>
        <p:blipFill>
          <a:blip r:embed="rId3"/>
          <a:stretch>
            <a:fillRect/>
          </a:stretch>
        </p:blipFill>
        <p:spPr>
          <a:xfrm>
            <a:off x="7121048" y="4029136"/>
            <a:ext cx="559127" cy="960155"/>
          </a:xfrm>
          <a:prstGeom prst="rect">
            <a:avLst/>
          </a:prstGeom>
        </p:spPr>
      </p:pic>
      <p:pic>
        <p:nvPicPr>
          <p:cNvPr id="9" name="Picture 2" descr="報道発表資料 : 新ドコモグループの新たな法人事業ブランド「ドコモビジネス」を展開 | お知らせ | NTTドコモ"/>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08470" y="152007"/>
            <a:ext cx="1082688" cy="46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田川市">
            <a:extLst>
              <a:ext uri="{FF2B5EF4-FFF2-40B4-BE49-F238E27FC236}">
                <a16:creationId xmlns:a16="http://schemas.microsoft.com/office/drawing/2014/main" id="{DD1249F7-1E4D-4BA5-BA6D-4B1B208EE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878" y="1525365"/>
            <a:ext cx="3738244" cy="699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体操オリンピック施設とスポーツ[10989000007]の写真素材・イラスト素材｜アマナイメージズ">
            <a:extLst>
              <a:ext uri="{FF2B5EF4-FFF2-40B4-BE49-F238E27FC236}">
                <a16:creationId xmlns:a16="http://schemas.microsoft.com/office/drawing/2014/main" id="{FBF52161-04F9-4340-9162-53FC22A1C2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60" y="4017409"/>
            <a:ext cx="1935615" cy="193561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30A12807-BD9B-4DA8-8A8F-5E8B4067795D}"/>
              </a:ext>
            </a:extLst>
          </p:cNvPr>
          <p:cNvSpPr/>
          <p:nvPr/>
        </p:nvSpPr>
        <p:spPr>
          <a:xfrm>
            <a:off x="4228143" y="3930553"/>
            <a:ext cx="3583472" cy="2406009"/>
          </a:xfrm>
          <a:prstGeom prst="rect">
            <a:avLst/>
          </a:prstGeom>
          <a:noFill/>
          <a:ln w="3175">
            <a:solidFill>
              <a:schemeClr val="bg1">
                <a:lumMod val="8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14" name="テキスト ボックス 13">
            <a:extLst>
              <a:ext uri="{FF2B5EF4-FFF2-40B4-BE49-F238E27FC236}">
                <a16:creationId xmlns:a16="http://schemas.microsoft.com/office/drawing/2014/main" id="{A2049E8F-3A3B-4D95-95E0-5D43162557E5}"/>
              </a:ext>
            </a:extLst>
          </p:cNvPr>
          <p:cNvSpPr txBox="1"/>
          <p:nvPr/>
        </p:nvSpPr>
        <p:spPr>
          <a:xfrm>
            <a:off x="546565" y="3309273"/>
            <a:ext cx="3583472" cy="553998"/>
          </a:xfrm>
          <a:prstGeom prst="rect">
            <a:avLst/>
          </a:prstGeom>
          <a:solidFill>
            <a:schemeClr val="bg1">
              <a:lumMod val="95000"/>
            </a:schemeClr>
          </a:solidFill>
        </p:spPr>
        <p:txBody>
          <a:bodyPr wrap="square" rtlCol="0">
            <a:spAutoFit/>
          </a:bodyPr>
          <a:lstStyle/>
          <a:p>
            <a:pPr algn="ctr"/>
            <a:r>
              <a:rPr kumimoji="1" lang="ja-JP" altLang="en-US" sz="1500" dirty="0">
                <a:solidFill>
                  <a:schemeClr val="bg2">
                    <a:lumMod val="25000"/>
                  </a:schemeClr>
                </a:solidFill>
                <a:latin typeface="Meiryo UI" panose="020B0604030504040204" pitchFamily="50" charset="-128"/>
                <a:ea typeface="Meiryo UI" panose="020B0604030504040204" pitchFamily="50" charset="-128"/>
              </a:rPr>
              <a:t>高齢者、障がい者、世代の垣根を超えた</a:t>
            </a:r>
            <a:r>
              <a:rPr kumimoji="1" lang="en-US" altLang="ja-JP" sz="1500" dirty="0">
                <a:solidFill>
                  <a:schemeClr val="bg2">
                    <a:lumMod val="25000"/>
                  </a:schemeClr>
                </a:solidFill>
                <a:latin typeface="Meiryo UI" panose="020B0604030504040204" pitchFamily="50" charset="-128"/>
                <a:ea typeface="Meiryo UI" panose="020B0604030504040204" pitchFamily="50" charset="-128"/>
              </a:rPr>
              <a:t>                    </a:t>
            </a:r>
          </a:p>
          <a:p>
            <a:pPr algn="ctr"/>
            <a:r>
              <a:rPr kumimoji="1" lang="ja-JP" altLang="en-US" sz="1500" dirty="0">
                <a:solidFill>
                  <a:schemeClr val="bg2">
                    <a:lumMod val="25000"/>
                  </a:schemeClr>
                </a:solidFill>
                <a:latin typeface="Meiryo UI" panose="020B0604030504040204" pitchFamily="50" charset="-128"/>
                <a:ea typeface="Meiryo UI" panose="020B0604030504040204" pitchFamily="50" charset="-128"/>
              </a:rPr>
              <a:t>スポーツ振興による地域の活性化</a:t>
            </a:r>
            <a:endParaRPr kumimoji="1" lang="ja-JP" altLang="en-US" sz="1500" strike="sngStrike" dirty="0">
              <a:solidFill>
                <a:schemeClr val="bg2">
                  <a:lumMod val="25000"/>
                </a:schemeClr>
              </a:solidFill>
              <a:latin typeface="Meiryo UI" panose="020B0604030504040204" pitchFamily="50" charset="-128"/>
              <a:ea typeface="Meiryo UI" panose="020B0604030504040204" pitchFamily="50" charset="-128"/>
            </a:endParaRPr>
          </a:p>
        </p:txBody>
      </p:sp>
      <p:sp>
        <p:nvSpPr>
          <p:cNvPr id="18" name="二等辺三角形 17">
            <a:extLst>
              <a:ext uri="{FF2B5EF4-FFF2-40B4-BE49-F238E27FC236}">
                <a16:creationId xmlns:a16="http://schemas.microsoft.com/office/drawing/2014/main" id="{56EF04C2-85F3-4750-A803-4098040567AF}"/>
              </a:ext>
            </a:extLst>
          </p:cNvPr>
          <p:cNvSpPr/>
          <p:nvPr/>
        </p:nvSpPr>
        <p:spPr>
          <a:xfrm>
            <a:off x="546565" y="2660692"/>
            <a:ext cx="10946625" cy="547567"/>
          </a:xfrm>
          <a:prstGeom prst="triangle">
            <a:avLst>
              <a:gd name="adj" fmla="val 50501"/>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16" name="テキスト ボックス 15">
            <a:extLst>
              <a:ext uri="{FF2B5EF4-FFF2-40B4-BE49-F238E27FC236}">
                <a16:creationId xmlns:a16="http://schemas.microsoft.com/office/drawing/2014/main" id="{016CFB5D-490B-412A-B96D-0303DFB145FE}"/>
              </a:ext>
            </a:extLst>
          </p:cNvPr>
          <p:cNvSpPr txBox="1"/>
          <p:nvPr/>
        </p:nvSpPr>
        <p:spPr>
          <a:xfrm>
            <a:off x="4610487" y="2717216"/>
            <a:ext cx="3024336" cy="461665"/>
          </a:xfrm>
          <a:prstGeom prst="rect">
            <a:avLst/>
          </a:prstGeom>
          <a:noFill/>
        </p:spPr>
        <p:txBody>
          <a:bodyPr wrap="square">
            <a:spAutoFit/>
          </a:bodyPr>
          <a:lstStyle/>
          <a:p>
            <a:pPr algn="ctr"/>
            <a:r>
              <a:rPr lang="ja-JP" altLang="en-US" sz="2400" b="1" u="sng" dirty="0">
                <a:solidFill>
                  <a:schemeClr val="bg1">
                    <a:lumMod val="50000"/>
                  </a:schemeClr>
                </a:solidFill>
                <a:latin typeface="Meiryo UI" panose="020B0604030504040204" pitchFamily="50" charset="-128"/>
                <a:ea typeface="Meiryo UI" panose="020B0604030504040204" pitchFamily="50" charset="-128"/>
              </a:rPr>
              <a:t>共生社会の実現</a:t>
            </a:r>
            <a:endParaRPr lang="en-US" altLang="ja-JP" sz="2400" b="1" u="sng" strike="sngStrike" dirty="0">
              <a:solidFill>
                <a:srgbClr val="FF000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6E7CEDE-2A2D-4E8B-877F-F8E39D4433CA}"/>
              </a:ext>
            </a:extLst>
          </p:cNvPr>
          <p:cNvSpPr txBox="1"/>
          <p:nvPr/>
        </p:nvSpPr>
        <p:spPr>
          <a:xfrm>
            <a:off x="4228143" y="3316409"/>
            <a:ext cx="3583472" cy="553998"/>
          </a:xfrm>
          <a:prstGeom prst="rect">
            <a:avLst/>
          </a:prstGeom>
          <a:solidFill>
            <a:schemeClr val="bg1">
              <a:lumMod val="95000"/>
            </a:schemeClr>
          </a:solidFill>
        </p:spPr>
        <p:txBody>
          <a:bodyPr wrap="square" rtlCol="0">
            <a:spAutoFit/>
          </a:bodyPr>
          <a:lstStyle/>
          <a:p>
            <a:pPr algn="ctr"/>
            <a:r>
              <a:rPr kumimoji="1" lang="ja-JP" altLang="en-US" sz="1500" dirty="0">
                <a:solidFill>
                  <a:schemeClr val="bg2">
                    <a:lumMod val="25000"/>
                  </a:schemeClr>
                </a:solidFill>
                <a:latin typeface="Meiryo UI" panose="020B0604030504040204" pitchFamily="50" charset="-128"/>
                <a:ea typeface="Meiryo UI" panose="020B0604030504040204" pitchFamily="50" charset="-128"/>
              </a:rPr>
              <a:t>誰もがデジタル技術の恩恵を享受できる</a:t>
            </a:r>
            <a:endParaRPr kumimoji="1" lang="en-US" altLang="ja-JP" sz="1500" dirty="0">
              <a:solidFill>
                <a:schemeClr val="bg2">
                  <a:lumMod val="25000"/>
                </a:schemeClr>
              </a:solidFill>
              <a:latin typeface="Meiryo UI" panose="020B0604030504040204" pitchFamily="50" charset="-128"/>
              <a:ea typeface="Meiryo UI" panose="020B0604030504040204" pitchFamily="50" charset="-128"/>
            </a:endParaRPr>
          </a:p>
          <a:p>
            <a:pPr algn="ctr"/>
            <a:r>
              <a:rPr kumimoji="1" lang="ja-JP" altLang="en-US" sz="1500" dirty="0">
                <a:solidFill>
                  <a:schemeClr val="bg2">
                    <a:lumMod val="25000"/>
                  </a:schemeClr>
                </a:solidFill>
                <a:latin typeface="Meiryo UI" panose="020B0604030504040204" pitchFamily="50" charset="-128"/>
                <a:ea typeface="Meiryo UI" panose="020B0604030504040204" pitchFamily="50" charset="-128"/>
              </a:rPr>
              <a:t>全世代参加型デジタル社会の実現</a:t>
            </a:r>
          </a:p>
        </p:txBody>
      </p:sp>
      <p:sp>
        <p:nvSpPr>
          <p:cNvPr id="22" name="テキスト ボックス 21">
            <a:extLst>
              <a:ext uri="{FF2B5EF4-FFF2-40B4-BE49-F238E27FC236}">
                <a16:creationId xmlns:a16="http://schemas.microsoft.com/office/drawing/2014/main" id="{ECCE3E7E-5476-4CDE-8C66-F0D6893782AC}"/>
              </a:ext>
            </a:extLst>
          </p:cNvPr>
          <p:cNvSpPr txBox="1"/>
          <p:nvPr/>
        </p:nvSpPr>
        <p:spPr>
          <a:xfrm>
            <a:off x="7909720" y="3309273"/>
            <a:ext cx="3583471" cy="553998"/>
          </a:xfrm>
          <a:prstGeom prst="rect">
            <a:avLst/>
          </a:prstGeom>
          <a:solidFill>
            <a:schemeClr val="bg1">
              <a:lumMod val="95000"/>
            </a:schemeClr>
          </a:solidFill>
        </p:spPr>
        <p:txBody>
          <a:bodyPr wrap="square" rtlCol="0">
            <a:spAutoFit/>
          </a:bodyPr>
          <a:lstStyle/>
          <a:p>
            <a:pPr algn="ctr"/>
            <a:r>
              <a:rPr kumimoji="1" lang="ja-JP" altLang="en-US" sz="1500" dirty="0">
                <a:solidFill>
                  <a:schemeClr val="bg2">
                    <a:lumMod val="25000"/>
                  </a:schemeClr>
                </a:solidFill>
                <a:latin typeface="Meiryo UI" panose="020B0604030504040204" pitchFamily="50" charset="-128"/>
                <a:ea typeface="Meiryo UI" panose="020B0604030504040204" pitchFamily="50" charset="-128"/>
              </a:rPr>
              <a:t>全ての人の移動の不安解消と</a:t>
            </a:r>
            <a:endParaRPr kumimoji="1" lang="en-US" altLang="ja-JP" sz="1500" strike="sngStrike" dirty="0">
              <a:solidFill>
                <a:schemeClr val="bg2">
                  <a:lumMod val="25000"/>
                </a:schemeClr>
              </a:solidFill>
              <a:latin typeface="Meiryo UI" panose="020B0604030504040204" pitchFamily="50" charset="-128"/>
              <a:ea typeface="Meiryo UI" panose="020B0604030504040204" pitchFamily="50" charset="-128"/>
            </a:endParaRPr>
          </a:p>
          <a:p>
            <a:pPr algn="ctr"/>
            <a:r>
              <a:rPr kumimoji="1" lang="ja-JP" altLang="en-US" sz="1500" dirty="0">
                <a:solidFill>
                  <a:schemeClr val="bg2">
                    <a:lumMod val="25000"/>
                  </a:schemeClr>
                </a:solidFill>
                <a:latin typeface="Meiryo UI" panose="020B0604030504040204" pitchFamily="50" charset="-128"/>
                <a:ea typeface="Meiryo UI" panose="020B0604030504040204" pitchFamily="50" charset="-128"/>
              </a:rPr>
              <a:t>持続可能な地域公共交通の実現</a:t>
            </a:r>
            <a:endParaRPr kumimoji="1" lang="en-US" altLang="ja-JP" sz="1500" dirty="0">
              <a:solidFill>
                <a:schemeClr val="bg2">
                  <a:lumMod val="25000"/>
                </a:schemeClr>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2671D8F6-0A22-40DB-A5F6-AE054A1F4F4E}"/>
              </a:ext>
            </a:extLst>
          </p:cNvPr>
          <p:cNvPicPr>
            <a:picLocks noChangeAspect="1"/>
          </p:cNvPicPr>
          <p:nvPr/>
        </p:nvPicPr>
        <p:blipFill>
          <a:blip r:embed="rId7"/>
          <a:stretch>
            <a:fillRect/>
          </a:stretch>
        </p:blipFill>
        <p:spPr>
          <a:xfrm>
            <a:off x="8186987" y="4170457"/>
            <a:ext cx="2007962" cy="1516884"/>
          </a:xfrm>
          <a:prstGeom prst="rect">
            <a:avLst/>
          </a:prstGeom>
        </p:spPr>
      </p:pic>
      <p:pic>
        <p:nvPicPr>
          <p:cNvPr id="23" name="図 22">
            <a:extLst>
              <a:ext uri="{FF2B5EF4-FFF2-40B4-BE49-F238E27FC236}">
                <a16:creationId xmlns:a16="http://schemas.microsoft.com/office/drawing/2014/main" id="{254AEB41-3726-40CE-BB77-893F9AB345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63378" y="4950796"/>
            <a:ext cx="682284" cy="511211"/>
          </a:xfrm>
          <a:prstGeom prst="rect">
            <a:avLst/>
          </a:prstGeom>
        </p:spPr>
      </p:pic>
      <p:pic>
        <p:nvPicPr>
          <p:cNvPr id="25" name="図 24">
            <a:extLst>
              <a:ext uri="{FF2B5EF4-FFF2-40B4-BE49-F238E27FC236}">
                <a16:creationId xmlns:a16="http://schemas.microsoft.com/office/drawing/2014/main" id="{3157535F-DCAC-446D-8685-67D8697CA5C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45883" t="21524" r="25758" b="-9390"/>
          <a:stretch/>
        </p:blipFill>
        <p:spPr>
          <a:xfrm>
            <a:off x="4537000" y="4091409"/>
            <a:ext cx="1248396" cy="1391680"/>
          </a:xfrm>
          <a:prstGeom prst="rect">
            <a:avLst/>
          </a:prstGeom>
        </p:spPr>
      </p:pic>
      <p:sp>
        <p:nvSpPr>
          <p:cNvPr id="29" name="正方形/長方形 28">
            <a:extLst>
              <a:ext uri="{FF2B5EF4-FFF2-40B4-BE49-F238E27FC236}">
                <a16:creationId xmlns:a16="http://schemas.microsoft.com/office/drawing/2014/main" id="{FBBFA205-9DF6-48D7-B70A-83AF359F4FC0}"/>
              </a:ext>
            </a:extLst>
          </p:cNvPr>
          <p:cNvSpPr/>
          <p:nvPr/>
        </p:nvSpPr>
        <p:spPr>
          <a:xfrm>
            <a:off x="549124" y="3927191"/>
            <a:ext cx="3551204" cy="2406009"/>
          </a:xfrm>
          <a:prstGeom prst="rect">
            <a:avLst/>
          </a:prstGeom>
          <a:noFill/>
          <a:ln w="3175">
            <a:solidFill>
              <a:schemeClr val="bg1">
                <a:lumMod val="8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30" name="正方形/長方形 29">
            <a:extLst>
              <a:ext uri="{FF2B5EF4-FFF2-40B4-BE49-F238E27FC236}">
                <a16:creationId xmlns:a16="http://schemas.microsoft.com/office/drawing/2014/main" id="{C830C95E-70EA-4A3C-8DCC-F63F3AAD212F}"/>
              </a:ext>
            </a:extLst>
          </p:cNvPr>
          <p:cNvSpPr/>
          <p:nvPr/>
        </p:nvSpPr>
        <p:spPr>
          <a:xfrm>
            <a:off x="7900853" y="3933056"/>
            <a:ext cx="3583470" cy="2406009"/>
          </a:xfrm>
          <a:prstGeom prst="rect">
            <a:avLst/>
          </a:prstGeom>
          <a:noFill/>
          <a:ln w="3175">
            <a:solidFill>
              <a:schemeClr val="bg1">
                <a:lumMod val="8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pic>
        <p:nvPicPr>
          <p:cNvPr id="2052" name="Picture 4" descr="スマホの地図アプリ／マーカーのイラスト | 無料のフリー素材 イラストエイト">
            <a:extLst>
              <a:ext uri="{FF2B5EF4-FFF2-40B4-BE49-F238E27FC236}">
                <a16:creationId xmlns:a16="http://schemas.microsoft.com/office/drawing/2014/main" id="{291EF201-348A-4B4B-8A0A-94DAD350A0E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4852958" y="5451077"/>
            <a:ext cx="472281" cy="363292"/>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F7432DCF-5000-4CFE-9DFE-B51F2AC1D54B}"/>
              </a:ext>
            </a:extLst>
          </p:cNvPr>
          <p:cNvPicPr>
            <a:picLocks noChangeAspect="1"/>
          </p:cNvPicPr>
          <p:nvPr/>
        </p:nvPicPr>
        <p:blipFill>
          <a:blip r:embed="rId11"/>
          <a:stretch>
            <a:fillRect/>
          </a:stretch>
        </p:blipFill>
        <p:spPr>
          <a:xfrm>
            <a:off x="5922267" y="4573049"/>
            <a:ext cx="1381557" cy="1114292"/>
          </a:xfrm>
          <a:prstGeom prst="rect">
            <a:avLst/>
          </a:prstGeom>
        </p:spPr>
      </p:pic>
      <p:sp>
        <p:nvSpPr>
          <p:cNvPr id="8" name="四角形: 角を丸くする 7">
            <a:extLst>
              <a:ext uri="{FF2B5EF4-FFF2-40B4-BE49-F238E27FC236}">
                <a16:creationId xmlns:a16="http://schemas.microsoft.com/office/drawing/2014/main" id="{A41058E9-5A92-46E3-A90B-AED90962F3E8}"/>
              </a:ext>
            </a:extLst>
          </p:cNvPr>
          <p:cNvSpPr/>
          <p:nvPr/>
        </p:nvSpPr>
        <p:spPr>
          <a:xfrm>
            <a:off x="9757601" y="5899747"/>
            <a:ext cx="1592213" cy="326045"/>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30000"/>
              </a:lnSpc>
              <a:spcAft>
                <a:spcPts val="600"/>
              </a:spcAft>
            </a:pPr>
            <a:r>
              <a:rPr kumimoji="1" lang="ja-JP" altLang="en-US" sz="1050" b="1" dirty="0">
                <a:solidFill>
                  <a:schemeClr val="bg2">
                    <a:lumMod val="50000"/>
                  </a:schemeClr>
                </a:solidFill>
                <a:latin typeface="Meiryo UI" panose="020B0604030504040204" pitchFamily="50" charset="-128"/>
                <a:ea typeface="Meiryo UI" panose="020B0604030504040204" pitchFamily="50" charset="-128"/>
              </a:rPr>
              <a:t>持続可能な公共交通</a:t>
            </a:r>
            <a:endParaRPr kumimoji="1" lang="ja-JP" altLang="en-US" sz="1050" b="1" strike="sngStrike" dirty="0">
              <a:solidFill>
                <a:schemeClr val="bg2">
                  <a:lumMod val="50000"/>
                </a:schemeClr>
              </a:solidFill>
              <a:latin typeface="Meiryo UI" panose="020B0604030504040204" pitchFamily="50" charset="-128"/>
              <a:ea typeface="Meiryo UI" panose="020B0604030504040204" pitchFamily="50" charset="-128"/>
            </a:endParaRPr>
          </a:p>
        </p:txBody>
      </p:sp>
      <p:sp>
        <p:nvSpPr>
          <p:cNvPr id="32" name="四角形: 角を丸くする 31">
            <a:extLst>
              <a:ext uri="{FF2B5EF4-FFF2-40B4-BE49-F238E27FC236}">
                <a16:creationId xmlns:a16="http://schemas.microsoft.com/office/drawing/2014/main" id="{5E9AE498-F8F6-47A2-B370-9493F3CCE5F1}"/>
              </a:ext>
            </a:extLst>
          </p:cNvPr>
          <p:cNvSpPr/>
          <p:nvPr/>
        </p:nvSpPr>
        <p:spPr>
          <a:xfrm>
            <a:off x="8040216" y="5901910"/>
            <a:ext cx="1592213" cy="321721"/>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30000"/>
              </a:lnSpc>
              <a:spcAft>
                <a:spcPts val="600"/>
              </a:spcAft>
            </a:pPr>
            <a:r>
              <a:rPr kumimoji="1" lang="ja-JP" altLang="en-US" sz="1050" b="1" dirty="0">
                <a:solidFill>
                  <a:schemeClr val="bg2">
                    <a:lumMod val="50000"/>
                  </a:schemeClr>
                </a:solidFill>
                <a:latin typeface="Meiryo UI" panose="020B0604030504040204" pitchFamily="50" charset="-128"/>
                <a:ea typeface="Meiryo UI" panose="020B0604030504040204" pitchFamily="50" charset="-128"/>
              </a:rPr>
              <a:t>移動不安の解消</a:t>
            </a:r>
          </a:p>
        </p:txBody>
      </p:sp>
      <p:sp>
        <p:nvSpPr>
          <p:cNvPr id="33" name="四角形: 角を丸くする 32">
            <a:extLst>
              <a:ext uri="{FF2B5EF4-FFF2-40B4-BE49-F238E27FC236}">
                <a16:creationId xmlns:a16="http://schemas.microsoft.com/office/drawing/2014/main" id="{D2503A1E-662D-4FBE-88C4-058674FB1A4F}"/>
              </a:ext>
            </a:extLst>
          </p:cNvPr>
          <p:cNvSpPr/>
          <p:nvPr/>
        </p:nvSpPr>
        <p:spPr>
          <a:xfrm>
            <a:off x="4364935" y="5893968"/>
            <a:ext cx="1621484" cy="324137"/>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30000"/>
              </a:lnSpc>
              <a:spcAft>
                <a:spcPts val="600"/>
              </a:spcAft>
            </a:pPr>
            <a:r>
              <a:rPr kumimoji="1" lang="ja-JP" altLang="en-US" sz="1050" b="1" dirty="0">
                <a:solidFill>
                  <a:schemeClr val="bg2">
                    <a:lumMod val="50000"/>
                  </a:schemeClr>
                </a:solidFill>
                <a:latin typeface="Meiryo UI" panose="020B0604030504040204" pitchFamily="50" charset="-128"/>
                <a:ea typeface="Meiryo UI" panose="020B0604030504040204" pitchFamily="50" charset="-128"/>
              </a:rPr>
              <a:t>デジタルデバイドの解消</a:t>
            </a:r>
          </a:p>
        </p:txBody>
      </p:sp>
      <p:sp>
        <p:nvSpPr>
          <p:cNvPr id="34" name="四角形: 角を丸くする 33">
            <a:extLst>
              <a:ext uri="{FF2B5EF4-FFF2-40B4-BE49-F238E27FC236}">
                <a16:creationId xmlns:a16="http://schemas.microsoft.com/office/drawing/2014/main" id="{FABEB041-AE97-4F34-A335-0B194894D7DB}"/>
              </a:ext>
            </a:extLst>
          </p:cNvPr>
          <p:cNvSpPr/>
          <p:nvPr/>
        </p:nvSpPr>
        <p:spPr>
          <a:xfrm>
            <a:off x="6096000" y="5893967"/>
            <a:ext cx="1584176" cy="324137"/>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30000"/>
              </a:lnSpc>
              <a:spcAft>
                <a:spcPts val="600"/>
              </a:spcAft>
            </a:pPr>
            <a:r>
              <a:rPr kumimoji="1" lang="ja-JP" altLang="en-US" sz="1050" b="1" dirty="0">
                <a:solidFill>
                  <a:schemeClr val="bg2">
                    <a:lumMod val="50000"/>
                  </a:schemeClr>
                </a:solidFill>
                <a:latin typeface="Meiryo UI" panose="020B0604030504040204" pitchFamily="50" charset="-128"/>
                <a:ea typeface="Meiryo UI" panose="020B0604030504040204" pitchFamily="50" charset="-128"/>
              </a:rPr>
              <a:t>デジタル社会の実現</a:t>
            </a:r>
          </a:p>
        </p:txBody>
      </p:sp>
      <p:sp>
        <p:nvSpPr>
          <p:cNvPr id="36" name="四角形: 角を丸くする 35">
            <a:extLst>
              <a:ext uri="{FF2B5EF4-FFF2-40B4-BE49-F238E27FC236}">
                <a16:creationId xmlns:a16="http://schemas.microsoft.com/office/drawing/2014/main" id="{B9976EA9-47AC-406A-B9BF-BEF11D72232F}"/>
              </a:ext>
            </a:extLst>
          </p:cNvPr>
          <p:cNvSpPr/>
          <p:nvPr/>
        </p:nvSpPr>
        <p:spPr>
          <a:xfrm>
            <a:off x="652598" y="5910961"/>
            <a:ext cx="1602367" cy="312670"/>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30000"/>
              </a:lnSpc>
              <a:spcAft>
                <a:spcPts val="600"/>
              </a:spcAft>
            </a:pPr>
            <a:r>
              <a:rPr kumimoji="1" lang="ja-JP" altLang="en-US" sz="1050" b="1" dirty="0">
                <a:solidFill>
                  <a:schemeClr val="bg2">
                    <a:lumMod val="50000"/>
                  </a:schemeClr>
                </a:solidFill>
                <a:latin typeface="Meiryo UI" panose="020B0604030504040204" pitchFamily="50" charset="-128"/>
                <a:ea typeface="Meiryo UI" panose="020B0604030504040204" pitchFamily="50" charset="-128"/>
              </a:rPr>
              <a:t>スポーツ振興</a:t>
            </a:r>
          </a:p>
        </p:txBody>
      </p:sp>
      <p:sp>
        <p:nvSpPr>
          <p:cNvPr id="37" name="四角形: 角を丸くする 36">
            <a:extLst>
              <a:ext uri="{FF2B5EF4-FFF2-40B4-BE49-F238E27FC236}">
                <a16:creationId xmlns:a16="http://schemas.microsoft.com/office/drawing/2014/main" id="{D81E6B4A-9553-4755-8901-F0860D39F14E}"/>
              </a:ext>
            </a:extLst>
          </p:cNvPr>
          <p:cNvSpPr/>
          <p:nvPr/>
        </p:nvSpPr>
        <p:spPr>
          <a:xfrm>
            <a:off x="2356440" y="5905435"/>
            <a:ext cx="1602366" cy="312670"/>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30000"/>
              </a:lnSpc>
              <a:spcAft>
                <a:spcPts val="600"/>
              </a:spcAft>
            </a:pPr>
            <a:r>
              <a:rPr kumimoji="1" lang="ja-JP" altLang="en-US" sz="1050" b="1" dirty="0">
                <a:solidFill>
                  <a:schemeClr val="bg2">
                    <a:lumMod val="50000"/>
                  </a:schemeClr>
                </a:solidFill>
                <a:latin typeface="Meiryo UI" panose="020B0604030504040204" pitchFamily="50" charset="-128"/>
                <a:ea typeface="Meiryo UI" panose="020B0604030504040204" pitchFamily="50" charset="-128"/>
              </a:rPr>
              <a:t>健康促進</a:t>
            </a:r>
          </a:p>
        </p:txBody>
      </p:sp>
      <p:sp>
        <p:nvSpPr>
          <p:cNvPr id="35" name="テキスト ボックス 34">
            <a:extLst>
              <a:ext uri="{FF2B5EF4-FFF2-40B4-BE49-F238E27FC236}">
                <a16:creationId xmlns:a16="http://schemas.microsoft.com/office/drawing/2014/main" id="{3BBABCD6-B6E4-4FAC-BE57-FB02F8063D6B}"/>
              </a:ext>
            </a:extLst>
          </p:cNvPr>
          <p:cNvSpPr txBox="1"/>
          <p:nvPr/>
        </p:nvSpPr>
        <p:spPr>
          <a:xfrm>
            <a:off x="299818" y="107599"/>
            <a:ext cx="9337719" cy="523220"/>
          </a:xfrm>
          <a:prstGeom prst="rect">
            <a:avLst/>
          </a:prstGeom>
          <a:noFill/>
        </p:spPr>
        <p:txBody>
          <a:bodyPr wrap="square">
            <a:spAutoFit/>
          </a:bodyPr>
          <a:lstStyle/>
          <a:p>
            <a:r>
              <a:rPr lang="ja-JP" altLang="en-US" sz="2800" b="1" dirty="0">
                <a:latin typeface="Meiryo UI" panose="020B0604030504040204" pitchFamily="50" charset="-128"/>
                <a:ea typeface="Meiryo UI" panose="020B0604030504040204" pitchFamily="50" charset="-128"/>
              </a:rPr>
              <a:t>全体概要</a:t>
            </a:r>
            <a:r>
              <a:rPr lang="ja-JP" altLang="en-US" sz="2400" b="1" dirty="0">
                <a:latin typeface="Meiryo UI" panose="020B0604030504040204" pitchFamily="50" charset="-128"/>
                <a:ea typeface="Meiryo UI" panose="020B0604030504040204" pitchFamily="50" charset="-128"/>
              </a:rPr>
              <a:t>（共生社会の実現に向けた取り組み）</a:t>
            </a:r>
          </a:p>
        </p:txBody>
      </p:sp>
      <p:pic>
        <p:nvPicPr>
          <p:cNvPr id="39" name="図 38">
            <a:extLst>
              <a:ext uri="{FF2B5EF4-FFF2-40B4-BE49-F238E27FC236}">
                <a16:creationId xmlns:a16="http://schemas.microsoft.com/office/drawing/2014/main" id="{AA27D7EF-09D2-4944-B4CE-73BE2CD6E71E}"/>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03824" y="1525365"/>
            <a:ext cx="1696721" cy="624862"/>
          </a:xfrm>
          <a:prstGeom prst="rect">
            <a:avLst/>
          </a:prstGeom>
          <a:noFill/>
          <a:ln>
            <a:noFill/>
          </a:ln>
        </p:spPr>
      </p:pic>
      <p:pic>
        <p:nvPicPr>
          <p:cNvPr id="40" name="図 39">
            <a:extLst>
              <a:ext uri="{FF2B5EF4-FFF2-40B4-BE49-F238E27FC236}">
                <a16:creationId xmlns:a16="http://schemas.microsoft.com/office/drawing/2014/main" id="{323508DE-BB0F-492C-B6AD-1B413655DB8C}"/>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41569" y="1638428"/>
            <a:ext cx="1696720" cy="419100"/>
          </a:xfrm>
          <a:prstGeom prst="rect">
            <a:avLst/>
          </a:prstGeom>
          <a:noFill/>
          <a:ln>
            <a:noFill/>
          </a:ln>
        </p:spPr>
      </p:pic>
      <p:pic>
        <p:nvPicPr>
          <p:cNvPr id="17" name="図 16" descr="食品 が含まれている画像&#10;&#10;自動的に生成された説明">
            <a:extLst>
              <a:ext uri="{FF2B5EF4-FFF2-40B4-BE49-F238E27FC236}">
                <a16:creationId xmlns:a16="http://schemas.microsoft.com/office/drawing/2014/main" id="{76C5910C-AE4F-47B7-A322-CF4B36051E0D}"/>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953471" y="836076"/>
            <a:ext cx="2229841" cy="1672297"/>
          </a:xfrm>
          <a:prstGeom prst="rect">
            <a:avLst/>
          </a:prstGeom>
        </p:spPr>
      </p:pic>
      <p:pic>
        <p:nvPicPr>
          <p:cNvPr id="24" name="図 23" descr="おもちゃの人の絵&#10;&#10;低い精度で自動的に生成された説明">
            <a:extLst>
              <a:ext uri="{FF2B5EF4-FFF2-40B4-BE49-F238E27FC236}">
                <a16:creationId xmlns:a16="http://schemas.microsoft.com/office/drawing/2014/main" id="{CCF04349-9333-4460-86A0-F43B4CCD81BF}"/>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2482931" y="4382088"/>
            <a:ext cx="1608341" cy="1206256"/>
          </a:xfrm>
          <a:prstGeom prst="rect">
            <a:avLst/>
          </a:prstGeom>
        </p:spPr>
      </p:pic>
      <p:sp>
        <p:nvSpPr>
          <p:cNvPr id="50" name="正方形/長方形 49">
            <a:extLst>
              <a:ext uri="{FF2B5EF4-FFF2-40B4-BE49-F238E27FC236}">
                <a16:creationId xmlns:a16="http://schemas.microsoft.com/office/drawing/2014/main" id="{1ACB2D8B-9822-4637-A884-6F0F6BA9FA1F}"/>
              </a:ext>
            </a:extLst>
          </p:cNvPr>
          <p:cNvSpPr/>
          <p:nvPr/>
        </p:nvSpPr>
        <p:spPr>
          <a:xfrm>
            <a:off x="0" y="6587692"/>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©NTT </a:t>
            </a:r>
            <a:r>
              <a:rPr kumimoji="1" lang="en-US" altLang="ja-JP" sz="800" dirty="0" err="1">
                <a:solidFill>
                  <a:prstClr val="white">
                    <a:lumMod val="50000"/>
                  </a:prstClr>
                </a:solidFill>
                <a:latin typeface="Meiryo UI" panose="020B0604030504040204" pitchFamily="50" charset="-128"/>
                <a:ea typeface="Meiryo UI" panose="020B0604030504040204" pitchFamily="50" charset="-128"/>
              </a:rPr>
              <a:t>Comunications</a:t>
            </a:r>
            <a:r>
              <a:rPr kumimoji="1" lang="en-US" altLang="ja-JP"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INC. All Rights Reserved. </a:t>
            </a:r>
            <a:endPar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cxnSp>
        <p:nvCxnSpPr>
          <p:cNvPr id="53" name="直線コネクタ 52">
            <a:extLst>
              <a:ext uri="{FF2B5EF4-FFF2-40B4-BE49-F238E27FC236}">
                <a16:creationId xmlns:a16="http://schemas.microsoft.com/office/drawing/2014/main" id="{45AECE53-F5D8-427D-84FF-B8EA9D60BDBA}"/>
              </a:ext>
            </a:extLst>
          </p:cNvPr>
          <p:cNvCxnSpPr/>
          <p:nvPr/>
        </p:nvCxnSpPr>
        <p:spPr>
          <a:xfrm>
            <a:off x="334346" y="620688"/>
            <a:ext cx="1152330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8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73573" y="908719"/>
            <a:ext cx="11239051" cy="971559"/>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5G/AI</a:t>
            </a: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を活用し、</a:t>
            </a:r>
            <a:r>
              <a:rPr kumimoji="1" lang="ja-JP" altLang="en-US" sz="1800" b="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地域の</a:t>
            </a:r>
            <a:r>
              <a:rPr kumimoji="1" lang="ja-JP" altLang="en-US" sz="1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スポーツや、運動会などの映像配信</a:t>
            </a: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が行える施設環境の整備を進めていきます</a:t>
            </a:r>
            <a:endParaRPr kumimoji="1" lang="en-US" altLang="ja-JP"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Meiryo UI" panose="020B0604030504040204" pitchFamily="50" charset="-128"/>
                <a:ea typeface="Meiryo UI" panose="020B0604030504040204" pitchFamily="50" charset="-128"/>
              </a:rPr>
              <a:t>■田川市で開催される</a:t>
            </a:r>
            <a:r>
              <a:rPr kumimoji="1" lang="ja-JP" altLang="en-US" b="1" dirty="0">
                <a:solidFill>
                  <a:schemeClr val="tx1"/>
                </a:solidFill>
                <a:latin typeface="Meiryo UI" panose="020B0604030504040204" pitchFamily="50" charset="-128"/>
                <a:ea typeface="Meiryo UI" panose="020B0604030504040204" pitchFamily="50" charset="-128"/>
              </a:rPr>
              <a:t>全世代参加型スポーツイベントなどの映像配信</a:t>
            </a:r>
            <a:r>
              <a:rPr kumimoji="1" lang="ja-JP" altLang="en-US" dirty="0">
                <a:solidFill>
                  <a:schemeClr val="tx1"/>
                </a:solidFill>
                <a:latin typeface="Meiryo UI" panose="020B0604030504040204" pitchFamily="50" charset="-128"/>
                <a:ea typeface="Meiryo UI" panose="020B0604030504040204" pitchFamily="50" charset="-128"/>
              </a:rPr>
              <a:t>を通じて、スポーツ振興の推進を目指します</a:t>
            </a:r>
            <a:endParaRPr kumimoji="1" lang="en-US" altLang="ja-JP"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76" name="右矢印 12">
            <a:extLst>
              <a:ext uri="{FF2B5EF4-FFF2-40B4-BE49-F238E27FC236}">
                <a16:creationId xmlns:a16="http://schemas.microsoft.com/office/drawing/2014/main" id="{2C60D474-C95B-4414-A28A-8E0297575DFE}"/>
              </a:ext>
            </a:extLst>
          </p:cNvPr>
          <p:cNvSpPr/>
          <p:nvPr/>
        </p:nvSpPr>
        <p:spPr>
          <a:xfrm>
            <a:off x="7991021" y="2042710"/>
            <a:ext cx="3751712" cy="479591"/>
          </a:xfrm>
          <a:prstGeom prst="rightArrow">
            <a:avLst>
              <a:gd name="adj1" fmla="val 100000"/>
              <a:gd name="adj2" fmla="val 27982"/>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u="sng" dirty="0">
                <a:solidFill>
                  <a:schemeClr val="bg1"/>
                </a:solidFill>
                <a:latin typeface="Meiryo UI" panose="020B0604030504040204" pitchFamily="50" charset="-128"/>
                <a:ea typeface="Meiryo UI" panose="020B0604030504040204" pitchFamily="50" charset="-128"/>
              </a:rPr>
              <a:t>映像配信・提供</a:t>
            </a:r>
            <a:endParaRPr lang="en-US" altLang="ja-JP" sz="1600" b="1" u="sng" dirty="0">
              <a:solidFill>
                <a:schemeClr val="bg1"/>
              </a:solidFill>
              <a:latin typeface="Meiryo UI" panose="020B0604030504040204" pitchFamily="50" charset="-128"/>
              <a:ea typeface="Meiryo UI" panose="020B0604030504040204" pitchFamily="50" charset="-128"/>
            </a:endParaRPr>
          </a:p>
        </p:txBody>
      </p:sp>
      <p:sp>
        <p:nvSpPr>
          <p:cNvPr id="75" name="右矢印 12">
            <a:extLst>
              <a:ext uri="{FF2B5EF4-FFF2-40B4-BE49-F238E27FC236}">
                <a16:creationId xmlns:a16="http://schemas.microsoft.com/office/drawing/2014/main" id="{99190E77-C74D-4DF3-85FE-F7598C145466}"/>
              </a:ext>
            </a:extLst>
          </p:cNvPr>
          <p:cNvSpPr/>
          <p:nvPr/>
        </p:nvSpPr>
        <p:spPr>
          <a:xfrm>
            <a:off x="4943873" y="2039297"/>
            <a:ext cx="3171144" cy="479591"/>
          </a:xfrm>
          <a:prstGeom prst="rightArrow">
            <a:avLst>
              <a:gd name="adj1" fmla="val 100000"/>
              <a:gd name="adj2" fmla="val 27982"/>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u="sng" dirty="0">
                <a:solidFill>
                  <a:schemeClr val="bg1"/>
                </a:solidFill>
                <a:latin typeface="Meiryo UI" panose="020B0604030504040204" pitchFamily="50" charset="-128"/>
                <a:ea typeface="Meiryo UI" panose="020B0604030504040204" pitchFamily="50" charset="-128"/>
              </a:rPr>
              <a:t>自動撮影・アップロード</a:t>
            </a:r>
            <a:endParaRPr lang="en-US" altLang="ja-JP" sz="1600" b="1" u="sng" dirty="0">
              <a:solidFill>
                <a:schemeClr val="bg1"/>
              </a:solidFill>
              <a:latin typeface="Meiryo UI" panose="020B0604030504040204" pitchFamily="50" charset="-128"/>
              <a:ea typeface="Meiryo UI" panose="020B0604030504040204" pitchFamily="50" charset="-128"/>
            </a:endParaRPr>
          </a:p>
        </p:txBody>
      </p:sp>
      <p:sp>
        <p:nvSpPr>
          <p:cNvPr id="74" name="右矢印 12">
            <a:extLst>
              <a:ext uri="{FF2B5EF4-FFF2-40B4-BE49-F238E27FC236}">
                <a16:creationId xmlns:a16="http://schemas.microsoft.com/office/drawing/2014/main" id="{87E91442-A9E7-49A2-AFF3-653B9A02F20F}"/>
              </a:ext>
            </a:extLst>
          </p:cNvPr>
          <p:cNvSpPr/>
          <p:nvPr/>
        </p:nvSpPr>
        <p:spPr>
          <a:xfrm>
            <a:off x="2576884" y="2046436"/>
            <a:ext cx="2545475" cy="479591"/>
          </a:xfrm>
          <a:prstGeom prst="rightArrow">
            <a:avLst>
              <a:gd name="adj1" fmla="val 100000"/>
              <a:gd name="adj2" fmla="val 27982"/>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600" b="1" u="sng" dirty="0">
                <a:solidFill>
                  <a:schemeClr val="bg1"/>
                </a:solidFill>
                <a:latin typeface="Meiryo UI" panose="020B0604030504040204" pitchFamily="50" charset="-128"/>
                <a:ea typeface="Meiryo UI" panose="020B0604030504040204" pitchFamily="50" charset="-128"/>
              </a:rPr>
              <a:t>AI</a:t>
            </a:r>
            <a:r>
              <a:rPr lang="ja-JP" altLang="en-US" sz="1600" b="1" u="sng" dirty="0">
                <a:solidFill>
                  <a:schemeClr val="bg1"/>
                </a:solidFill>
                <a:latin typeface="Meiryo UI" panose="020B0604030504040204" pitchFamily="50" charset="-128"/>
                <a:ea typeface="Meiryo UI" panose="020B0604030504040204" pitchFamily="50" charset="-128"/>
              </a:rPr>
              <a:t>カメラ設置</a:t>
            </a:r>
            <a:endParaRPr lang="en-US" altLang="ja-JP" sz="1600" b="1" u="sng" dirty="0">
              <a:solidFill>
                <a:schemeClr val="bg1"/>
              </a:solidFill>
              <a:latin typeface="Meiryo UI" panose="020B0604030504040204" pitchFamily="50" charset="-128"/>
              <a:ea typeface="Meiryo UI" panose="020B0604030504040204" pitchFamily="50" charset="-128"/>
            </a:endParaRPr>
          </a:p>
        </p:txBody>
      </p:sp>
      <p:sp>
        <p:nvSpPr>
          <p:cNvPr id="58" name="角丸四角形 46">
            <a:extLst>
              <a:ext uri="{FF2B5EF4-FFF2-40B4-BE49-F238E27FC236}">
                <a16:creationId xmlns:a16="http://schemas.microsoft.com/office/drawing/2014/main" id="{D2F1288B-09E0-4281-A13F-8A92F8D76A3A}"/>
              </a:ext>
            </a:extLst>
          </p:cNvPr>
          <p:cNvSpPr/>
          <p:nvPr/>
        </p:nvSpPr>
        <p:spPr>
          <a:xfrm>
            <a:off x="473573" y="2640204"/>
            <a:ext cx="2071825" cy="3881900"/>
          </a:xfrm>
          <a:prstGeom prst="roundRect">
            <a:avLst>
              <a:gd name="adj" fmla="val 3649"/>
            </a:avLst>
          </a:prstGeom>
          <a:solidFill>
            <a:srgbClr val="FFFFFF"/>
          </a:solidFill>
          <a:ln w="6350" cap="flat" cmpd="sng" algn="ctr">
            <a:solidFill>
              <a:schemeClr val="tx1">
                <a:lumMod val="40000"/>
                <a:lumOff val="60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ts val="400"/>
              </a:spcAft>
              <a:buClrTx/>
              <a:buSzTx/>
              <a:buFontTx/>
              <a:buNone/>
              <a:tabLst/>
              <a:defRPr/>
            </a:pPr>
            <a:endParaRPr kumimoji="0" lang="ja-JP" altLang="en-US" sz="1200" b="0" i="0" u="none" strike="noStrike" kern="0" cap="none" spc="0" normalizeH="0" baseline="0" noProof="0" dirty="0">
              <a:ln>
                <a:noFill/>
              </a:ln>
              <a:solidFill>
                <a:srgbClr val="000000"/>
              </a:solidFill>
              <a:effectLst/>
              <a:uLnTx/>
              <a:uFillTx/>
              <a:cs typeface="Meiryo UI" panose="020B0604030504040204" pitchFamily="50" charset="-128"/>
            </a:endParaRPr>
          </a:p>
        </p:txBody>
      </p:sp>
      <p:sp>
        <p:nvSpPr>
          <p:cNvPr id="45" name="角丸四角形 46">
            <a:extLst>
              <a:ext uri="{FF2B5EF4-FFF2-40B4-BE49-F238E27FC236}">
                <a16:creationId xmlns:a16="http://schemas.microsoft.com/office/drawing/2014/main" id="{19E65AD9-BCDF-40B4-A16B-DEA08D205A3E}"/>
              </a:ext>
            </a:extLst>
          </p:cNvPr>
          <p:cNvSpPr/>
          <p:nvPr/>
        </p:nvSpPr>
        <p:spPr>
          <a:xfrm>
            <a:off x="8034855" y="2645228"/>
            <a:ext cx="3677770" cy="3876876"/>
          </a:xfrm>
          <a:prstGeom prst="roundRect">
            <a:avLst>
              <a:gd name="adj" fmla="val 1636"/>
            </a:avLst>
          </a:prstGeom>
          <a:solidFill>
            <a:srgbClr val="FFFFFF"/>
          </a:solidFill>
          <a:ln w="6350" cap="flat" cmpd="sng" algn="ctr">
            <a:solidFill>
              <a:schemeClr val="tx1">
                <a:lumMod val="40000"/>
                <a:lumOff val="60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ts val="400"/>
              </a:spcAft>
              <a:buClrTx/>
              <a:buSzTx/>
              <a:buFontTx/>
              <a:buNone/>
              <a:tabLst/>
              <a:defRPr/>
            </a:pPr>
            <a:endParaRPr kumimoji="0" lang="ja-JP" altLang="en-US" sz="1200" b="0" i="0" u="none" strike="noStrike" kern="0" cap="none" spc="0" normalizeH="0" baseline="0" noProof="0" dirty="0">
              <a:ln>
                <a:noFill/>
              </a:ln>
              <a:solidFill>
                <a:srgbClr val="000000"/>
              </a:solidFill>
              <a:effectLst/>
              <a:uLnTx/>
              <a:uFillTx/>
              <a:cs typeface="Meiryo UI" panose="020B0604030504040204" pitchFamily="50" charset="-128"/>
            </a:endParaRPr>
          </a:p>
        </p:txBody>
      </p:sp>
      <p:sp>
        <p:nvSpPr>
          <p:cNvPr id="19" name="正方形/長方形 18"/>
          <p:cNvSpPr/>
          <p:nvPr/>
        </p:nvSpPr>
        <p:spPr>
          <a:xfrm>
            <a:off x="0" y="6587692"/>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©NTT </a:t>
            </a:r>
            <a:r>
              <a:rPr kumimoji="1" lang="en-US" altLang="ja-JP" sz="800" dirty="0" err="1">
                <a:solidFill>
                  <a:prstClr val="white">
                    <a:lumMod val="50000"/>
                  </a:prstClr>
                </a:solidFill>
                <a:latin typeface="Meiryo UI" panose="020B0604030504040204" pitchFamily="50" charset="-128"/>
                <a:ea typeface="Meiryo UI" panose="020B0604030504040204" pitchFamily="50" charset="-128"/>
              </a:rPr>
              <a:t>Comunications</a:t>
            </a:r>
            <a:r>
              <a:rPr kumimoji="1" lang="en-US" altLang="ja-JP"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INC. All Rights Reserved. </a:t>
            </a:r>
            <a:endPar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pic>
        <p:nvPicPr>
          <p:cNvPr id="1028" name="Picture 4" descr="スポーツ施設イラスト／無料イラストなら「イラストAC」">
            <a:extLst>
              <a:ext uri="{FF2B5EF4-FFF2-40B4-BE49-F238E27FC236}">
                <a16:creationId xmlns:a16="http://schemas.microsoft.com/office/drawing/2014/main" id="{42DC9D1E-EFA7-4A13-B210-9C11A6133C5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21415" y="3376582"/>
            <a:ext cx="1269537" cy="89738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614318DF-3914-4E5C-8F60-80F06E531316}"/>
              </a:ext>
            </a:extLst>
          </p:cNvPr>
          <p:cNvSpPr txBox="1"/>
          <p:nvPr/>
        </p:nvSpPr>
        <p:spPr>
          <a:xfrm>
            <a:off x="892294" y="4178997"/>
            <a:ext cx="1484457" cy="267830"/>
          </a:xfrm>
          <a:prstGeom prst="rect">
            <a:avLst/>
          </a:prstGeom>
          <a:noFill/>
        </p:spPr>
        <p:txBody>
          <a:bodyPr wrap="square" rtlCol="0">
            <a:spAutoFit/>
          </a:bodyPr>
          <a:lstStyle/>
          <a:p>
            <a:pPr algn="l">
              <a:lnSpc>
                <a:spcPct val="130000"/>
              </a:lnSpc>
              <a:spcAft>
                <a:spcPts val="600"/>
              </a:spcAft>
            </a:pPr>
            <a:r>
              <a:rPr kumimoji="1" lang="ja-JP" altLang="en-US" sz="1000" dirty="0">
                <a:latin typeface="Meiryo UI" panose="020B0604030504040204" pitchFamily="50" charset="-128"/>
                <a:ea typeface="Meiryo UI" panose="020B0604030504040204" pitchFamily="50" charset="-128"/>
              </a:rPr>
              <a:t>田川市総合体育館</a:t>
            </a:r>
            <a:endParaRPr kumimoji="1" lang="en-US" altLang="ja-JP" sz="1000" dirty="0">
              <a:latin typeface="Meiryo UI" panose="020B0604030504040204" pitchFamily="50" charset="-128"/>
              <a:ea typeface="Meiryo UI" panose="020B0604030504040204" pitchFamily="50" charset="-128"/>
            </a:endParaRPr>
          </a:p>
        </p:txBody>
      </p:sp>
      <p:pic>
        <p:nvPicPr>
          <p:cNvPr id="1034" name="Picture 10" descr="体育館のイラスト | イラスト無料・かわいいテンプレート">
            <a:extLst>
              <a:ext uri="{FF2B5EF4-FFF2-40B4-BE49-F238E27FC236}">
                <a16:creationId xmlns:a16="http://schemas.microsoft.com/office/drawing/2014/main" id="{8E7B4AAC-EBE6-4322-9E7C-CA5DED13168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8494" y="4735965"/>
            <a:ext cx="1221624" cy="91621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15C3CEA8-A9C9-4431-A919-30AD0CED145A}"/>
              </a:ext>
            </a:extLst>
          </p:cNvPr>
          <p:cNvSpPr txBox="1"/>
          <p:nvPr/>
        </p:nvSpPr>
        <p:spPr>
          <a:xfrm>
            <a:off x="881569" y="5552099"/>
            <a:ext cx="1341720" cy="267830"/>
          </a:xfrm>
          <a:prstGeom prst="rect">
            <a:avLst/>
          </a:prstGeom>
          <a:noFill/>
        </p:spPr>
        <p:txBody>
          <a:bodyPr wrap="square" rtlCol="0">
            <a:spAutoFit/>
          </a:bodyPr>
          <a:lstStyle/>
          <a:p>
            <a:pPr algn="l">
              <a:lnSpc>
                <a:spcPct val="130000"/>
              </a:lnSpc>
              <a:spcAft>
                <a:spcPts val="600"/>
              </a:spcAft>
            </a:pPr>
            <a:r>
              <a:rPr kumimoji="1" lang="ja-JP" altLang="en-US" sz="1000" dirty="0">
                <a:latin typeface="Meiryo UI" panose="020B0604030504040204" pitchFamily="50" charset="-128"/>
                <a:ea typeface="Meiryo UI" panose="020B0604030504040204" pitchFamily="50" charset="-128"/>
              </a:rPr>
              <a:t>市内スポーツ施設等</a:t>
            </a:r>
            <a:endParaRPr kumimoji="1" lang="en-US" altLang="ja-JP" sz="1000" dirty="0">
              <a:latin typeface="Meiryo UI" panose="020B0604030504040204" pitchFamily="50" charset="-128"/>
              <a:ea typeface="Meiryo UI" panose="020B0604030504040204" pitchFamily="50" charset="-128"/>
            </a:endParaRPr>
          </a:p>
        </p:txBody>
      </p:sp>
      <p:sp>
        <p:nvSpPr>
          <p:cNvPr id="13" name="角丸四角形 46">
            <a:extLst>
              <a:ext uri="{FF2B5EF4-FFF2-40B4-BE49-F238E27FC236}">
                <a16:creationId xmlns:a16="http://schemas.microsoft.com/office/drawing/2014/main" id="{95F192CA-9CF0-41C0-97D9-443011B260DE}"/>
              </a:ext>
            </a:extLst>
          </p:cNvPr>
          <p:cNvSpPr/>
          <p:nvPr/>
        </p:nvSpPr>
        <p:spPr>
          <a:xfrm>
            <a:off x="2602219" y="2648468"/>
            <a:ext cx="5387421" cy="3876876"/>
          </a:xfrm>
          <a:prstGeom prst="roundRect">
            <a:avLst>
              <a:gd name="adj" fmla="val 1557"/>
            </a:avLst>
          </a:prstGeom>
          <a:solidFill>
            <a:srgbClr val="FFFFFF"/>
          </a:solidFill>
          <a:ln w="6350" cap="flat" cmpd="sng" algn="ctr">
            <a:solidFill>
              <a:schemeClr val="tx1">
                <a:lumMod val="40000"/>
                <a:lumOff val="60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ts val="400"/>
              </a:spcAft>
              <a:buClrTx/>
              <a:buSzTx/>
              <a:buFontTx/>
              <a:buNone/>
              <a:tabLst/>
              <a:defRPr/>
            </a:pPr>
            <a:endParaRPr kumimoji="0" lang="ja-JP" altLang="en-US" sz="1200" b="0" i="0" u="none" strike="noStrike" kern="0" cap="none" spc="0" normalizeH="0" baseline="0" noProof="0" dirty="0">
              <a:ln>
                <a:noFill/>
              </a:ln>
              <a:solidFill>
                <a:srgbClr val="000000"/>
              </a:solidFill>
              <a:effectLst/>
              <a:uLnTx/>
              <a:uFillTx/>
              <a:cs typeface="Meiryo UI" panose="020B0604030504040204" pitchFamily="50" charset="-128"/>
            </a:endParaRPr>
          </a:p>
        </p:txBody>
      </p:sp>
      <p:pic>
        <p:nvPicPr>
          <p:cNvPr id="14" name="図 13">
            <a:extLst>
              <a:ext uri="{FF2B5EF4-FFF2-40B4-BE49-F238E27FC236}">
                <a16:creationId xmlns:a16="http://schemas.microsoft.com/office/drawing/2014/main" id="{A1594452-2FFF-4F8B-9EE8-22FC56CD9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4688" y="3572826"/>
            <a:ext cx="2751737" cy="1090581"/>
          </a:xfrm>
          <a:prstGeom prst="rect">
            <a:avLst/>
          </a:prstGeom>
        </p:spPr>
      </p:pic>
      <p:pic>
        <p:nvPicPr>
          <p:cNvPr id="16" name="Google Shape;64;p14">
            <a:extLst>
              <a:ext uri="{FF2B5EF4-FFF2-40B4-BE49-F238E27FC236}">
                <a16:creationId xmlns:a16="http://schemas.microsoft.com/office/drawing/2014/main" id="{D8335A0A-29A6-4298-992F-22FB9AEA2D49}"/>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638511" y="3560447"/>
            <a:ext cx="584905" cy="836953"/>
          </a:xfrm>
          <a:prstGeom prst="rect">
            <a:avLst/>
          </a:prstGeom>
          <a:noFill/>
          <a:ln>
            <a:noFill/>
          </a:ln>
        </p:spPr>
      </p:pic>
      <p:sp>
        <p:nvSpPr>
          <p:cNvPr id="17" name="台形 16">
            <a:extLst>
              <a:ext uri="{FF2B5EF4-FFF2-40B4-BE49-F238E27FC236}">
                <a16:creationId xmlns:a16="http://schemas.microsoft.com/office/drawing/2014/main" id="{C1B651F7-D6F7-4329-8010-3F05B536F771}"/>
              </a:ext>
            </a:extLst>
          </p:cNvPr>
          <p:cNvSpPr/>
          <p:nvPr/>
        </p:nvSpPr>
        <p:spPr>
          <a:xfrm>
            <a:off x="2631147" y="4526218"/>
            <a:ext cx="2584454" cy="772488"/>
          </a:xfrm>
          <a:prstGeom prst="trapezoid">
            <a:avLst>
              <a:gd name="adj" fmla="val 153883"/>
            </a:avLst>
          </a:prstGeom>
          <a:gradFill flip="none" rotWithShape="1">
            <a:gsLst>
              <a:gs pos="0">
                <a:srgbClr val="BBE0E3">
                  <a:tint val="66000"/>
                  <a:satMod val="160000"/>
                </a:srgbClr>
              </a:gs>
              <a:gs pos="66000">
                <a:srgbClr val="BBE0E3">
                  <a:tint val="44500"/>
                  <a:satMod val="160000"/>
                </a:srgbClr>
              </a:gs>
              <a:gs pos="100000">
                <a:srgbClr val="FFFFFF"/>
              </a:gs>
            </a:gsLst>
            <a:lin ang="5400000" scaled="1"/>
            <a:tileRect/>
          </a:gradFill>
          <a:ln w="25400" cap="flat" cmpd="sng" algn="ctr">
            <a:noFill/>
            <a:prstDash val="solid"/>
          </a:ln>
          <a:effectLst/>
        </p:spPr>
        <p:txBody>
          <a:bodyPr rtlCol="0" anchor="ctr"/>
          <a:lstStyle/>
          <a:p>
            <a:pPr marL="0" marR="0" lvl="0" indent="0" algn="ctr" defTabSz="911821"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8" name="図 17">
            <a:extLst>
              <a:ext uri="{FF2B5EF4-FFF2-40B4-BE49-F238E27FC236}">
                <a16:creationId xmlns:a16="http://schemas.microsoft.com/office/drawing/2014/main" id="{5FBDB07C-CD8C-419B-A8CD-5CE6368CE948}"/>
              </a:ext>
            </a:extLst>
          </p:cNvPr>
          <p:cNvPicPr>
            <a:picLocks noChangeAspect="1"/>
          </p:cNvPicPr>
          <p:nvPr/>
        </p:nvPicPr>
        <p:blipFill rotWithShape="1">
          <a:blip r:embed="rId6"/>
          <a:srcRect t="62348" r="5790"/>
          <a:stretch/>
        </p:blipFill>
        <p:spPr>
          <a:xfrm>
            <a:off x="2865110" y="4508701"/>
            <a:ext cx="2241900" cy="678704"/>
          </a:xfrm>
          <a:prstGeom prst="rect">
            <a:avLst/>
          </a:prstGeom>
        </p:spPr>
      </p:pic>
      <p:sp>
        <p:nvSpPr>
          <p:cNvPr id="24" name="テキスト ボックス 23">
            <a:extLst>
              <a:ext uri="{FF2B5EF4-FFF2-40B4-BE49-F238E27FC236}">
                <a16:creationId xmlns:a16="http://schemas.microsoft.com/office/drawing/2014/main" id="{E18FB8C9-97C9-4FC7-8ADD-2243A81611DD}"/>
              </a:ext>
            </a:extLst>
          </p:cNvPr>
          <p:cNvSpPr txBox="1"/>
          <p:nvPr/>
        </p:nvSpPr>
        <p:spPr>
          <a:xfrm>
            <a:off x="5103686" y="2825682"/>
            <a:ext cx="2751737" cy="442035"/>
          </a:xfrm>
          <a:prstGeom prst="rect">
            <a:avLst/>
          </a:prstGeom>
          <a:solidFill>
            <a:schemeClr val="bg1">
              <a:lumMod val="95000"/>
            </a:schemeClr>
          </a:solidFill>
        </p:spPr>
        <p:txBody>
          <a:bodyPr wrap="square" lIns="72000" tIns="36000" rIns="72000" bIns="36000" rtlCol="0">
            <a:spAutoFit/>
          </a:bodyPr>
          <a:lstStyle/>
          <a:p>
            <a:pPr fontAlgn="base">
              <a:spcBef>
                <a:spcPct val="0"/>
              </a:spcBef>
              <a:spcAft>
                <a:spcPct val="0"/>
              </a:spcAft>
            </a:pPr>
            <a:r>
              <a:rPr lang="ja-JP" altLang="en-US"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③</a:t>
            </a:r>
            <a:r>
              <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がプレーを自動追従、切り抜き</a:t>
            </a:r>
            <a:endPar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見逃せないシーンを、ズームアップ</a:t>
            </a:r>
            <a:endPar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E7419731-770D-434A-9A8A-E226AC68EB49}"/>
              </a:ext>
            </a:extLst>
          </p:cNvPr>
          <p:cNvSpPr txBox="1"/>
          <p:nvPr/>
        </p:nvSpPr>
        <p:spPr>
          <a:xfrm>
            <a:off x="2670608" y="3889616"/>
            <a:ext cx="1111795" cy="372785"/>
          </a:xfrm>
          <a:prstGeom prst="rect">
            <a:avLst/>
          </a:prstGeom>
          <a:noFill/>
        </p:spPr>
        <p:txBody>
          <a:bodyPr wrap="square" lIns="72000" tIns="36000" rIns="72000" bIns="36000" rtlCol="0">
            <a:spAutoFit/>
          </a:bodyPr>
          <a:lstStyle/>
          <a:p>
            <a:pPr algn="ctr" fontAlgn="base">
              <a:spcBef>
                <a:spcPct val="0"/>
              </a:spcBef>
              <a:spcAft>
                <a:spcPct val="0"/>
              </a:spcAft>
            </a:pPr>
            <a:r>
              <a:rPr lang="en-US" altLang="ja-JP" sz="1050"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050"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rPr>
              <a:t>カメラ</a:t>
            </a:r>
            <a:endParaRPr lang="en-US" altLang="ja-JP" sz="1050"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900"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rPr>
              <a:t>Pixellot</a:t>
            </a:r>
            <a:r>
              <a:rPr lang="ja-JP" altLang="en-US" sz="900"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2" descr="施設に設置するだけで誰でも簡単に撮影スタート！">
            <a:extLst>
              <a:ext uri="{FF2B5EF4-FFF2-40B4-BE49-F238E27FC236}">
                <a16:creationId xmlns:a16="http://schemas.microsoft.com/office/drawing/2014/main" id="{368F73B7-3D4A-4AAD-8390-ABDE10C337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2961" t="46225"/>
          <a:stretch/>
        </p:blipFill>
        <p:spPr bwMode="auto">
          <a:xfrm>
            <a:off x="10058205" y="3529904"/>
            <a:ext cx="1312380" cy="950079"/>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D542488F-12EA-49C9-926B-29E8F3CEFEBF}"/>
              </a:ext>
            </a:extLst>
          </p:cNvPr>
          <p:cNvSpPr/>
          <p:nvPr/>
        </p:nvSpPr>
        <p:spPr>
          <a:xfrm>
            <a:off x="5783845" y="3947701"/>
            <a:ext cx="628757" cy="271088"/>
          </a:xfrm>
          <a:prstGeom prst="rect">
            <a:avLst/>
          </a:prstGeom>
          <a:noFill/>
          <a:ln w="25400" cap="flat" cmpd="sng" algn="ctr">
            <a:solidFill>
              <a:srgbClr val="CC0033"/>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200" b="0" i="0" u="none" strike="noStrike" kern="0" cap="none" spc="0" normalizeH="0" baseline="0" noProof="0" dirty="0">
              <a:ln>
                <a:noFill/>
              </a:ln>
              <a:solidFill>
                <a:srgbClr val="FFFFFF"/>
              </a:solidFill>
              <a:effectLst/>
              <a:uLnTx/>
              <a:uFillTx/>
              <a:latin typeface="Arial"/>
              <a:ea typeface="ＭＳ Ｐゴシック"/>
              <a:cs typeface="Meiryo UI" panose="020B0604030504040204" pitchFamily="50" charset="-128"/>
            </a:endParaRPr>
          </a:p>
        </p:txBody>
      </p:sp>
      <p:cxnSp>
        <p:nvCxnSpPr>
          <p:cNvPr id="30" name="直線コネクタ 29">
            <a:extLst>
              <a:ext uri="{FF2B5EF4-FFF2-40B4-BE49-F238E27FC236}">
                <a16:creationId xmlns:a16="http://schemas.microsoft.com/office/drawing/2014/main" id="{9ACE7B1D-F80F-4A58-8F3B-89D2BA80E6DF}"/>
              </a:ext>
            </a:extLst>
          </p:cNvPr>
          <p:cNvCxnSpPr>
            <a:cxnSpLocks/>
          </p:cNvCxnSpPr>
          <p:nvPr/>
        </p:nvCxnSpPr>
        <p:spPr bwMode="auto">
          <a:xfrm>
            <a:off x="6405590" y="4220053"/>
            <a:ext cx="1102755" cy="806316"/>
          </a:xfrm>
          <a:prstGeom prst="line">
            <a:avLst/>
          </a:prstGeom>
          <a:solidFill>
            <a:srgbClr val="FFFFFF"/>
          </a:solidFill>
          <a:ln w="12700" cap="flat" cmpd="sng" algn="ctr">
            <a:solidFill>
              <a:srgbClr val="C00000"/>
            </a:solidFill>
            <a:prstDash val="sysDash"/>
            <a:round/>
            <a:headEnd type="none" w="med" len="med"/>
            <a:tailEnd type="none"/>
          </a:ln>
          <a:effectLst/>
        </p:spPr>
      </p:cxnSp>
      <p:cxnSp>
        <p:nvCxnSpPr>
          <p:cNvPr id="31" name="直線コネクタ 30">
            <a:extLst>
              <a:ext uri="{FF2B5EF4-FFF2-40B4-BE49-F238E27FC236}">
                <a16:creationId xmlns:a16="http://schemas.microsoft.com/office/drawing/2014/main" id="{2990A35F-5B68-4F6C-8D5F-0AA3769743C8}"/>
              </a:ext>
            </a:extLst>
          </p:cNvPr>
          <p:cNvCxnSpPr>
            <a:cxnSpLocks/>
          </p:cNvCxnSpPr>
          <p:nvPr/>
        </p:nvCxnSpPr>
        <p:spPr bwMode="auto">
          <a:xfrm flipH="1">
            <a:off x="5551926" y="4210454"/>
            <a:ext cx="230539" cy="823604"/>
          </a:xfrm>
          <a:prstGeom prst="line">
            <a:avLst/>
          </a:prstGeom>
          <a:solidFill>
            <a:srgbClr val="FFFFFF"/>
          </a:solidFill>
          <a:ln w="12700" cap="flat" cmpd="sng" algn="ctr">
            <a:solidFill>
              <a:srgbClr val="C00000"/>
            </a:solidFill>
            <a:prstDash val="sysDash"/>
            <a:round/>
            <a:headEnd type="none" w="med" len="med"/>
            <a:tailEnd type="none"/>
          </a:ln>
          <a:effectLst/>
        </p:spPr>
      </p:cxnSp>
      <p:sp>
        <p:nvSpPr>
          <p:cNvPr id="33" name="テキスト ボックス 32">
            <a:extLst>
              <a:ext uri="{FF2B5EF4-FFF2-40B4-BE49-F238E27FC236}">
                <a16:creationId xmlns:a16="http://schemas.microsoft.com/office/drawing/2014/main" id="{26028F09-8B61-4272-97C2-23D7D7AEE8D0}"/>
              </a:ext>
            </a:extLst>
          </p:cNvPr>
          <p:cNvSpPr txBox="1"/>
          <p:nvPr/>
        </p:nvSpPr>
        <p:spPr>
          <a:xfrm>
            <a:off x="8242188" y="4683114"/>
            <a:ext cx="1612030" cy="241980"/>
          </a:xfrm>
          <a:prstGeom prst="rect">
            <a:avLst/>
          </a:prstGeom>
          <a:noFill/>
        </p:spPr>
        <p:txBody>
          <a:bodyPr wrap="square" lIns="72000" tIns="36000" rIns="72000" bIns="36000" rtlCol="0">
            <a:spAutoFit/>
          </a:bodyPr>
          <a:lstStyle/>
          <a:p>
            <a:pPr fontAlgn="base">
              <a:spcBef>
                <a:spcPct val="0"/>
              </a:spcBef>
              <a:spcAft>
                <a:spcPct val="0"/>
              </a:spcAft>
            </a:pPr>
            <a:r>
              <a:rPr lang="ja-JP" altLang="en-US" sz="1100" b="1"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rPr>
              <a:t>利用イメージ</a:t>
            </a:r>
            <a:endParaRPr lang="en-US" altLang="ja-JP" sz="1100" b="1"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a:extLst>
              <a:ext uri="{FF2B5EF4-FFF2-40B4-BE49-F238E27FC236}">
                <a16:creationId xmlns:a16="http://schemas.microsoft.com/office/drawing/2014/main" id="{2D20E65E-7A38-4B6F-AC3F-86271B8A09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233" t="28120" r="52960" b="36386"/>
          <a:stretch/>
        </p:blipFill>
        <p:spPr>
          <a:xfrm>
            <a:off x="5541162" y="5026369"/>
            <a:ext cx="1971901" cy="1080802"/>
          </a:xfrm>
          <a:prstGeom prst="rect">
            <a:avLst/>
          </a:prstGeom>
        </p:spPr>
      </p:pic>
      <p:pic>
        <p:nvPicPr>
          <p:cNvPr id="39" name="Picture 18">
            <a:extLst>
              <a:ext uri="{FF2B5EF4-FFF2-40B4-BE49-F238E27FC236}">
                <a16:creationId xmlns:a16="http://schemas.microsoft.com/office/drawing/2014/main" id="{B1D2D6A0-DD4A-49D3-9EC3-C5DB57423CA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106512" y="5259850"/>
            <a:ext cx="542027" cy="68929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料理動画のイラスト（男性）">
            <a:extLst>
              <a:ext uri="{FF2B5EF4-FFF2-40B4-BE49-F238E27FC236}">
                <a16:creationId xmlns:a16="http://schemas.microsoft.com/office/drawing/2014/main" id="{CB0ABE77-35E6-4639-B6AB-FAFB819FB9D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384468" y="5318290"/>
            <a:ext cx="666088" cy="613693"/>
          </a:xfrm>
          <a:prstGeom prst="rect">
            <a:avLst/>
          </a:prstGeom>
          <a:noFill/>
          <a:extLst>
            <a:ext uri="{909E8E84-426E-40DD-AFC4-6F175D3DCCD1}">
              <a14:hiddenFill xmlns:a14="http://schemas.microsoft.com/office/drawing/2010/main">
                <a:solidFill>
                  <a:srgbClr val="FFFFFF"/>
                </a:solidFill>
              </a14:hiddenFill>
            </a:ext>
          </a:extLst>
        </p:spPr>
      </p:pic>
      <p:sp>
        <p:nvSpPr>
          <p:cNvPr id="42" name="四角形: 角を丸くする 31">
            <a:extLst>
              <a:ext uri="{FF2B5EF4-FFF2-40B4-BE49-F238E27FC236}">
                <a16:creationId xmlns:a16="http://schemas.microsoft.com/office/drawing/2014/main" id="{22B29D04-B3A7-43D7-BC36-5688296C9F94}"/>
              </a:ext>
            </a:extLst>
          </p:cNvPr>
          <p:cNvSpPr/>
          <p:nvPr/>
        </p:nvSpPr>
        <p:spPr>
          <a:xfrm>
            <a:off x="8398147" y="5364565"/>
            <a:ext cx="617685" cy="450528"/>
          </a:xfrm>
          <a:prstGeom prst="roundRect">
            <a:avLst>
              <a:gd name="adj" fmla="val 2442"/>
            </a:avLst>
          </a:prstGeom>
          <a:solidFill>
            <a:srgbClr val="FFFFFF"/>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013" b="0" i="0" u="none" strike="noStrike" kern="0" cap="none" spc="0" normalizeH="0" baseline="0" noProof="0">
              <a:ln>
                <a:noFill/>
              </a:ln>
              <a:solidFill>
                <a:srgbClr val="FFFFFF"/>
              </a:solidFill>
              <a:effectLst/>
              <a:uLnTx/>
              <a:uFillTx/>
              <a:latin typeface="Arial"/>
              <a:ea typeface="ＭＳ Ｐゴシック"/>
              <a:cs typeface="+mn-cs"/>
            </a:endParaRPr>
          </a:p>
        </p:txBody>
      </p:sp>
      <p:pic>
        <p:nvPicPr>
          <p:cNvPr id="1040" name="Picture 16" descr="商用利用可】運動会のフリーイラスト素材のまとめ | ピョンタックのイラストや写真で副業する方法">
            <a:extLst>
              <a:ext uri="{FF2B5EF4-FFF2-40B4-BE49-F238E27FC236}">
                <a16:creationId xmlns:a16="http://schemas.microsoft.com/office/drawing/2014/main" id="{246D21BE-C275-4315-B1E8-0FAD3D8D7F81}"/>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9936798" y="5341043"/>
            <a:ext cx="1566795" cy="59094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a:extLst>
              <a:ext uri="{FF2B5EF4-FFF2-40B4-BE49-F238E27FC236}">
                <a16:creationId xmlns:a16="http://schemas.microsoft.com/office/drawing/2014/main" id="{20B1B62F-41B8-48E8-A292-4518A18C9340}"/>
              </a:ext>
            </a:extLst>
          </p:cNvPr>
          <p:cNvSpPr txBox="1"/>
          <p:nvPr/>
        </p:nvSpPr>
        <p:spPr>
          <a:xfrm>
            <a:off x="2732003" y="2825682"/>
            <a:ext cx="2241899" cy="442035"/>
          </a:xfrm>
          <a:prstGeom prst="rect">
            <a:avLst/>
          </a:prstGeom>
          <a:solidFill>
            <a:schemeClr val="bg1">
              <a:lumMod val="95000"/>
            </a:schemeClr>
          </a:solidFill>
        </p:spPr>
        <p:txBody>
          <a:bodyPr wrap="square" lIns="72000" tIns="36000" rIns="72000" bIns="36000" rtlCol="0">
            <a:spAutoFit/>
          </a:bodyPr>
          <a:lstStyle/>
          <a:p>
            <a:pPr fontAlgn="base">
              <a:spcBef>
                <a:spcPct val="0"/>
              </a:spcBef>
              <a:spcAft>
                <a:spcPct val="0"/>
              </a:spcAft>
            </a:pPr>
            <a:r>
              <a:rPr lang="ja-JP" altLang="en-US"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②全体の映像を自動撮影</a:t>
            </a:r>
            <a:endPar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（事前撮影予約が可能）</a:t>
            </a:r>
            <a:endPar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C2494E5A-BD10-4A6D-B706-A445FF57F10F}"/>
              </a:ext>
            </a:extLst>
          </p:cNvPr>
          <p:cNvSpPr txBox="1"/>
          <p:nvPr/>
        </p:nvSpPr>
        <p:spPr>
          <a:xfrm>
            <a:off x="9989290" y="4953119"/>
            <a:ext cx="1639632" cy="234286"/>
          </a:xfrm>
          <a:prstGeom prst="rect">
            <a:avLst/>
          </a:prstGeom>
          <a:noFill/>
        </p:spPr>
        <p:txBody>
          <a:bodyPr wrap="square" lIns="72000" tIns="36000" rIns="72000" bIns="36000" rtlCol="0">
            <a:spAutoFit/>
          </a:bodyPr>
          <a:lstStyle/>
          <a:p>
            <a:pPr fontAlgn="base">
              <a:spcBef>
                <a:spcPct val="0"/>
              </a:spcBef>
              <a:spcAft>
                <a:spcPct val="0"/>
              </a:spcAft>
            </a:pPr>
            <a:r>
              <a:rPr lang="ja-JP" altLang="en-US" sz="105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②運動会や各種イベント</a:t>
            </a:r>
            <a:endParaRPr lang="en-US" altLang="ja-JP" sz="105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a:extLst>
              <a:ext uri="{FF2B5EF4-FFF2-40B4-BE49-F238E27FC236}">
                <a16:creationId xmlns:a16="http://schemas.microsoft.com/office/drawing/2014/main" id="{D518FEF3-6A62-4511-BA81-55247913353E}"/>
              </a:ext>
            </a:extLst>
          </p:cNvPr>
          <p:cNvSpPr txBox="1"/>
          <p:nvPr/>
        </p:nvSpPr>
        <p:spPr>
          <a:xfrm>
            <a:off x="620203" y="2820573"/>
            <a:ext cx="1787270" cy="442035"/>
          </a:xfrm>
          <a:prstGeom prst="rect">
            <a:avLst/>
          </a:prstGeom>
          <a:solidFill>
            <a:schemeClr val="bg1">
              <a:lumMod val="95000"/>
            </a:schemeClr>
          </a:solidFill>
        </p:spPr>
        <p:txBody>
          <a:bodyPr wrap="square" lIns="72000" tIns="36000" rIns="72000" bIns="36000" rtlCol="0">
            <a:spAutoFit/>
          </a:bodyPr>
          <a:lstStyle/>
          <a:p>
            <a:pPr fontAlgn="base">
              <a:spcBef>
                <a:spcPct val="0"/>
              </a:spcBef>
              <a:spcAft>
                <a:spcPct val="0"/>
              </a:spcAft>
            </a:pPr>
            <a:r>
              <a:rPr lang="ja-JP" altLang="en-US"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①次世代高速通信環境   </a:t>
            </a:r>
            <a:endPar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（ローカル</a:t>
            </a:r>
            <a:r>
              <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キャリア</a:t>
            </a:r>
            <a:r>
              <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5G</a:t>
            </a:r>
            <a:r>
              <a:rPr lang="ja-JP" altLang="en-US"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a:extLst>
              <a:ext uri="{FF2B5EF4-FFF2-40B4-BE49-F238E27FC236}">
                <a16:creationId xmlns:a16="http://schemas.microsoft.com/office/drawing/2014/main" id="{D9158B72-58B4-4827-A6E4-AF7345DACB2F}"/>
              </a:ext>
            </a:extLst>
          </p:cNvPr>
          <p:cNvSpPr txBox="1"/>
          <p:nvPr/>
        </p:nvSpPr>
        <p:spPr>
          <a:xfrm>
            <a:off x="887576" y="4353883"/>
            <a:ext cx="1484457" cy="250261"/>
          </a:xfrm>
          <a:prstGeom prst="rect">
            <a:avLst/>
          </a:prstGeom>
          <a:noFill/>
        </p:spPr>
        <p:txBody>
          <a:bodyPr wrap="square" rtlCol="0">
            <a:spAutoFit/>
          </a:bodyPr>
          <a:lstStyle/>
          <a:p>
            <a:pPr algn="l">
              <a:lnSpc>
                <a:spcPct val="130000"/>
              </a:lnSpc>
              <a:spcAft>
                <a:spcPts val="600"/>
              </a:spcAft>
            </a:pPr>
            <a:r>
              <a:rPr kumimoji="1" lang="ja-JP" altLang="en-US" sz="900" dirty="0">
                <a:latin typeface="Meiryo UI" panose="020B0604030504040204" pitchFamily="50" charset="-128"/>
                <a:ea typeface="Meiryo UI" panose="020B0604030504040204" pitchFamily="50" charset="-128"/>
              </a:rPr>
              <a:t>（ローカル</a:t>
            </a:r>
            <a:r>
              <a:rPr kumimoji="1" lang="en-US" altLang="ja-JP" sz="900" dirty="0">
                <a:latin typeface="Meiryo UI" panose="020B0604030504040204" pitchFamily="50" charset="-128"/>
                <a:ea typeface="Meiryo UI" panose="020B0604030504040204" pitchFamily="50" charset="-128"/>
              </a:rPr>
              <a:t>5G</a:t>
            </a:r>
            <a:r>
              <a:rPr kumimoji="1" lang="ja-JP" altLang="en-US" sz="900" dirty="0">
                <a:latin typeface="Meiryo UI" panose="020B0604030504040204" pitchFamily="50" charset="-128"/>
                <a:ea typeface="Meiryo UI" panose="020B0604030504040204" pitchFamily="50" charset="-128"/>
              </a:rPr>
              <a:t>エリア）</a:t>
            </a:r>
            <a:endParaRPr kumimoji="1" lang="en-US" altLang="ja-JP" sz="900"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D1AEE90E-E221-4F9F-B166-7040B2FF7968}"/>
              </a:ext>
            </a:extLst>
          </p:cNvPr>
          <p:cNvSpPr txBox="1"/>
          <p:nvPr/>
        </p:nvSpPr>
        <p:spPr>
          <a:xfrm>
            <a:off x="880692" y="5730868"/>
            <a:ext cx="1484457" cy="250261"/>
          </a:xfrm>
          <a:prstGeom prst="rect">
            <a:avLst/>
          </a:prstGeom>
          <a:noFill/>
        </p:spPr>
        <p:txBody>
          <a:bodyPr wrap="square" rtlCol="0">
            <a:spAutoFit/>
          </a:bodyPr>
          <a:lstStyle/>
          <a:p>
            <a:pPr algn="l">
              <a:lnSpc>
                <a:spcPct val="130000"/>
              </a:lnSpc>
              <a:spcAft>
                <a:spcPts val="600"/>
              </a:spcAft>
            </a:pPr>
            <a:r>
              <a:rPr kumimoji="1" lang="ja-JP" altLang="en-US" sz="900" dirty="0">
                <a:latin typeface="Meiryo UI" panose="020B0604030504040204" pitchFamily="50" charset="-128"/>
                <a:ea typeface="Meiryo UI" panose="020B0604030504040204" pitchFamily="50" charset="-128"/>
              </a:rPr>
              <a:t>　（ドコモ</a:t>
            </a:r>
            <a:r>
              <a:rPr kumimoji="1" lang="en-US" altLang="ja-JP" sz="900" dirty="0">
                <a:latin typeface="Meiryo UI" panose="020B0604030504040204" pitchFamily="50" charset="-128"/>
                <a:ea typeface="Meiryo UI" panose="020B0604030504040204" pitchFamily="50" charset="-128"/>
              </a:rPr>
              <a:t>5G</a:t>
            </a:r>
            <a:r>
              <a:rPr kumimoji="1" lang="ja-JP" altLang="en-US" sz="900" dirty="0">
                <a:latin typeface="Meiryo UI" panose="020B0604030504040204" pitchFamily="50" charset="-128"/>
                <a:ea typeface="Meiryo UI" panose="020B0604030504040204" pitchFamily="50" charset="-128"/>
              </a:rPr>
              <a:t>エリア）</a:t>
            </a:r>
            <a:endParaRPr kumimoji="1" lang="en-US" altLang="ja-JP" sz="900" dirty="0">
              <a:latin typeface="Meiryo UI" panose="020B0604030504040204" pitchFamily="50" charset="-128"/>
              <a:ea typeface="Meiryo UI" panose="020B0604030504040204" pitchFamily="50" charset="-128"/>
            </a:endParaRPr>
          </a:p>
        </p:txBody>
      </p:sp>
      <p:sp>
        <p:nvSpPr>
          <p:cNvPr id="73" name="右矢印 12">
            <a:extLst>
              <a:ext uri="{FF2B5EF4-FFF2-40B4-BE49-F238E27FC236}">
                <a16:creationId xmlns:a16="http://schemas.microsoft.com/office/drawing/2014/main" id="{BA6C54A7-98C2-4337-B6B3-6D1E8DE83AE4}"/>
              </a:ext>
            </a:extLst>
          </p:cNvPr>
          <p:cNvSpPr/>
          <p:nvPr/>
        </p:nvSpPr>
        <p:spPr>
          <a:xfrm>
            <a:off x="474530" y="2046639"/>
            <a:ext cx="2229564" cy="479591"/>
          </a:xfrm>
          <a:prstGeom prst="rightArrow">
            <a:avLst>
              <a:gd name="adj1" fmla="val 100000"/>
              <a:gd name="adj2" fmla="val 27982"/>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600" b="1" u="sng" dirty="0">
                <a:solidFill>
                  <a:schemeClr val="bg1"/>
                </a:solidFill>
                <a:latin typeface="Meiryo UI" panose="020B0604030504040204" pitchFamily="50" charset="-128"/>
                <a:ea typeface="Meiryo UI" panose="020B0604030504040204" pitchFamily="50" charset="-128"/>
              </a:rPr>
              <a:t>5G</a:t>
            </a:r>
            <a:r>
              <a:rPr lang="ja-JP" altLang="en-US" sz="1600" b="1" u="sng" dirty="0">
                <a:solidFill>
                  <a:schemeClr val="bg1"/>
                </a:solidFill>
                <a:latin typeface="Meiryo UI" panose="020B0604030504040204" pitchFamily="50" charset="-128"/>
                <a:ea typeface="Meiryo UI" panose="020B0604030504040204" pitchFamily="50" charset="-128"/>
              </a:rPr>
              <a:t>エリア</a:t>
            </a:r>
            <a:endParaRPr lang="en-US" altLang="ja-JP" sz="1600" b="1" u="sng" dirty="0">
              <a:solidFill>
                <a:schemeClr val="bg1"/>
              </a:solidFill>
              <a:latin typeface="Meiryo UI" panose="020B0604030504040204" pitchFamily="50" charset="-128"/>
              <a:ea typeface="Meiryo UI" panose="020B0604030504040204" pitchFamily="50" charset="-128"/>
            </a:endParaRPr>
          </a:p>
        </p:txBody>
      </p:sp>
      <p:sp>
        <p:nvSpPr>
          <p:cNvPr id="48" name="雲 47">
            <a:extLst>
              <a:ext uri="{FF2B5EF4-FFF2-40B4-BE49-F238E27FC236}">
                <a16:creationId xmlns:a16="http://schemas.microsoft.com/office/drawing/2014/main" id="{1E40C111-C91D-49CD-A70A-FB4550E91D72}"/>
              </a:ext>
            </a:extLst>
          </p:cNvPr>
          <p:cNvSpPr/>
          <p:nvPr/>
        </p:nvSpPr>
        <p:spPr>
          <a:xfrm>
            <a:off x="8348877" y="3695946"/>
            <a:ext cx="1267166" cy="663226"/>
          </a:xfrm>
          <a:prstGeom prst="cloud">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pic>
        <p:nvPicPr>
          <p:cNvPr id="49" name="Picture 6" descr="aiロボットイラスト／無料イラストなら「イラストAC」">
            <a:extLst>
              <a:ext uri="{FF2B5EF4-FFF2-40B4-BE49-F238E27FC236}">
                <a16:creationId xmlns:a16="http://schemas.microsoft.com/office/drawing/2014/main" id="{E5EDF130-8BBC-4C26-9CAA-6E681F33827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21372" y="3703550"/>
            <a:ext cx="428133" cy="466554"/>
          </a:xfrm>
          <a:prstGeom prst="rect">
            <a:avLst/>
          </a:prstGeom>
          <a:noFill/>
          <a:extLst>
            <a:ext uri="{909E8E84-426E-40DD-AFC4-6F175D3DCCD1}">
              <a14:hiddenFill xmlns:a14="http://schemas.microsoft.com/office/drawing/2010/main">
                <a:solidFill>
                  <a:srgbClr val="FFFFFF"/>
                </a:solidFill>
              </a14:hiddenFill>
            </a:ext>
          </a:extLst>
        </p:spPr>
      </p:pic>
      <p:sp>
        <p:nvSpPr>
          <p:cNvPr id="50" name="テキスト ボックス 49">
            <a:extLst>
              <a:ext uri="{FF2B5EF4-FFF2-40B4-BE49-F238E27FC236}">
                <a16:creationId xmlns:a16="http://schemas.microsoft.com/office/drawing/2014/main" id="{086185EA-730B-490D-A9B1-85C8E5F0D55C}"/>
              </a:ext>
            </a:extLst>
          </p:cNvPr>
          <p:cNvSpPr txBox="1"/>
          <p:nvPr/>
        </p:nvSpPr>
        <p:spPr>
          <a:xfrm>
            <a:off x="8232900" y="2828652"/>
            <a:ext cx="3267459" cy="442035"/>
          </a:xfrm>
          <a:prstGeom prst="rect">
            <a:avLst/>
          </a:prstGeom>
          <a:solidFill>
            <a:schemeClr val="bg1">
              <a:lumMod val="95000"/>
            </a:schemeClr>
          </a:solidFill>
        </p:spPr>
        <p:txBody>
          <a:bodyPr wrap="square" lIns="72000" tIns="36000" rIns="72000" bIns="36000" rtlCol="0">
            <a:spAutoFit/>
          </a:bodyPr>
          <a:lstStyle/>
          <a:p>
            <a:pPr fontAlgn="base">
              <a:spcBef>
                <a:spcPct val="0"/>
              </a:spcBef>
              <a:spcAft>
                <a:spcPct val="0"/>
              </a:spcAft>
            </a:pPr>
            <a:r>
              <a:rPr lang="ja-JP" altLang="en-US"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③自動アップロードされた映像をさまざまな形態で</a:t>
            </a:r>
            <a:endPar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利用者へ映像提供（ライブ配信含む）</a:t>
            </a:r>
            <a:endParaRPr lang="en-US" altLang="ja-JP" sz="1200" b="1"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BC58C66F-C48D-4963-8880-A0604ED7D57B}"/>
              </a:ext>
            </a:extLst>
          </p:cNvPr>
          <p:cNvSpPr txBox="1"/>
          <p:nvPr/>
        </p:nvSpPr>
        <p:spPr>
          <a:xfrm>
            <a:off x="8303663" y="3808864"/>
            <a:ext cx="1312380" cy="395869"/>
          </a:xfrm>
          <a:prstGeom prst="rect">
            <a:avLst/>
          </a:prstGeom>
          <a:noFill/>
        </p:spPr>
        <p:txBody>
          <a:bodyPr wrap="square" lIns="72000" tIns="36000" rIns="72000" bIns="36000" rtlCol="0">
            <a:spAutoFit/>
          </a:bodyPr>
          <a:lstStyle/>
          <a:p>
            <a:pPr algn="ctr" fontAlgn="base">
              <a:spcBef>
                <a:spcPct val="0"/>
              </a:spcBef>
              <a:spcAft>
                <a:spcPct val="0"/>
              </a:spcAft>
            </a:pPr>
            <a:r>
              <a:rPr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セキュアな</a:t>
            </a:r>
            <a:endParaRPr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クラウド環境</a:t>
            </a:r>
            <a:endParaRPr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a:extLst>
              <a:ext uri="{FF2B5EF4-FFF2-40B4-BE49-F238E27FC236}">
                <a16:creationId xmlns:a16="http://schemas.microsoft.com/office/drawing/2014/main" id="{87507C0D-98BC-4D7B-84E8-F4B458CEED57}"/>
              </a:ext>
            </a:extLst>
          </p:cNvPr>
          <p:cNvSpPr txBox="1"/>
          <p:nvPr/>
        </p:nvSpPr>
        <p:spPr>
          <a:xfrm>
            <a:off x="9904823" y="6081332"/>
            <a:ext cx="1754476" cy="318924"/>
          </a:xfrm>
          <a:prstGeom prst="rect">
            <a:avLst/>
          </a:prstGeom>
          <a:noFill/>
        </p:spPr>
        <p:txBody>
          <a:bodyPr wrap="square" lIns="72000" tIns="36000" rIns="72000" bIns="36000" rtlCol="0">
            <a:spAutoFit/>
          </a:bodyPr>
          <a:lstStyle/>
          <a:p>
            <a:pPr algn="ctr" fontAlgn="base">
              <a:spcBef>
                <a:spcPct val="0"/>
              </a:spcBef>
              <a:spcAft>
                <a:spcPct val="0"/>
              </a:spcAft>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思い出を映像に、また遠く離れた</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祖父母の方もライブ視聴でお届け</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D21F61FD-601D-4305-AD1D-CA2A8A10511B}"/>
              </a:ext>
            </a:extLst>
          </p:cNvPr>
          <p:cNvSpPr txBox="1"/>
          <p:nvPr/>
        </p:nvSpPr>
        <p:spPr>
          <a:xfrm>
            <a:off x="7881652" y="4947301"/>
            <a:ext cx="2005558" cy="234286"/>
          </a:xfrm>
          <a:prstGeom prst="rect">
            <a:avLst/>
          </a:prstGeom>
          <a:noFill/>
        </p:spPr>
        <p:txBody>
          <a:bodyPr wrap="square" lIns="72000" tIns="36000" rIns="72000" bIns="36000" rtlCol="0">
            <a:spAutoFit/>
          </a:bodyPr>
          <a:lstStyle/>
          <a:p>
            <a:pPr algn="ctr" fontAlgn="base">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①スポーツ観戦・振り返り</a:t>
            </a:r>
            <a:endParaRPr lang="en-US" altLang="ja-JP" sz="105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07BAD776-D96B-4447-B088-784F7E933D18">
            <a:extLst>
              <a:ext uri="{FF2B5EF4-FFF2-40B4-BE49-F238E27FC236}">
                <a16:creationId xmlns:a16="http://schemas.microsoft.com/office/drawing/2014/main" id="{6D3D2085-114E-4CFA-813E-C5191949110C}"/>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flipH="1">
            <a:off x="8481476" y="5307702"/>
            <a:ext cx="489394" cy="48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テキスト ボックス 54">
            <a:extLst>
              <a:ext uri="{FF2B5EF4-FFF2-40B4-BE49-F238E27FC236}">
                <a16:creationId xmlns:a16="http://schemas.microsoft.com/office/drawing/2014/main" id="{0DB8ED0A-F506-41BC-AA2B-7504CA1E6FEC}"/>
              </a:ext>
            </a:extLst>
          </p:cNvPr>
          <p:cNvSpPr txBox="1"/>
          <p:nvPr/>
        </p:nvSpPr>
        <p:spPr>
          <a:xfrm>
            <a:off x="8037599" y="6090509"/>
            <a:ext cx="1943188" cy="195814"/>
          </a:xfrm>
          <a:prstGeom prst="rect">
            <a:avLst/>
          </a:prstGeom>
          <a:noFill/>
        </p:spPr>
        <p:txBody>
          <a:bodyPr wrap="square" lIns="72000" tIns="36000" rIns="72000" bIns="36000" rtlCol="0">
            <a:spAutoFit/>
          </a:bodyPr>
          <a:lstStyle/>
          <a:p>
            <a:pPr algn="ctr" fontAlgn="base">
              <a:spcBef>
                <a:spcPct val="0"/>
              </a:spcBef>
              <a:spcAft>
                <a:spcPct val="0"/>
              </a:spcAf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映像を使ったリアルタイム観戦、振り返り</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a:extLst>
              <a:ext uri="{FF2B5EF4-FFF2-40B4-BE49-F238E27FC236}">
                <a16:creationId xmlns:a16="http://schemas.microsoft.com/office/drawing/2014/main" id="{DCA47D50-DE82-49FC-850C-38E0674FED73}"/>
              </a:ext>
            </a:extLst>
          </p:cNvPr>
          <p:cNvSpPr txBox="1"/>
          <p:nvPr/>
        </p:nvSpPr>
        <p:spPr>
          <a:xfrm>
            <a:off x="3191791" y="6212926"/>
            <a:ext cx="1680074" cy="215444"/>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設置イメージ（可搬対応も可能）</a:t>
            </a:r>
          </a:p>
        </p:txBody>
      </p:sp>
      <p:sp>
        <p:nvSpPr>
          <p:cNvPr id="10" name="矢印: 右 9">
            <a:extLst>
              <a:ext uri="{FF2B5EF4-FFF2-40B4-BE49-F238E27FC236}">
                <a16:creationId xmlns:a16="http://schemas.microsoft.com/office/drawing/2014/main" id="{D1558402-E6A1-4DEC-A7E0-934CEF930CDB}"/>
              </a:ext>
            </a:extLst>
          </p:cNvPr>
          <p:cNvSpPr/>
          <p:nvPr/>
        </p:nvSpPr>
        <p:spPr>
          <a:xfrm>
            <a:off x="9751750" y="3827138"/>
            <a:ext cx="204937" cy="442035"/>
          </a:xfrm>
          <a:prstGeom prst="rightArrow">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59" name="テキスト ボックス 58">
            <a:extLst>
              <a:ext uri="{FF2B5EF4-FFF2-40B4-BE49-F238E27FC236}">
                <a16:creationId xmlns:a16="http://schemas.microsoft.com/office/drawing/2014/main" id="{5AEE3F4F-D208-43A5-B2F0-7E80FB1885E1}"/>
              </a:ext>
            </a:extLst>
          </p:cNvPr>
          <p:cNvSpPr txBox="1"/>
          <p:nvPr/>
        </p:nvSpPr>
        <p:spPr>
          <a:xfrm>
            <a:off x="5782465" y="6207964"/>
            <a:ext cx="1589159" cy="215444"/>
          </a:xfrm>
          <a:prstGeom prst="rect">
            <a:avLst/>
          </a:prstGeom>
          <a:noFill/>
        </p:spPr>
        <p:txBody>
          <a:bodyPr wrap="square">
            <a:spAutoFit/>
          </a:bodyPr>
          <a:lstStyle/>
          <a:p>
            <a:r>
              <a:rPr lang="en-US" altLang="ja-JP" sz="800" dirty="0">
                <a:latin typeface="Meiryo UI" panose="020B0604030504040204" pitchFamily="50" charset="-128"/>
                <a:ea typeface="Meiryo UI" panose="020B0604030504040204" pitchFamily="50" charset="-128"/>
              </a:rPr>
              <a:t>AI</a:t>
            </a:r>
            <a:r>
              <a:rPr lang="ja-JP" altLang="en-US" sz="800" dirty="0">
                <a:latin typeface="Meiryo UI" panose="020B0604030504040204" pitchFamily="50" charset="-128"/>
                <a:ea typeface="Meiryo UI" panose="020B0604030504040204" pitchFamily="50" charset="-128"/>
              </a:rPr>
              <a:t>によるプレー映像の自動拡大</a:t>
            </a:r>
          </a:p>
        </p:txBody>
      </p:sp>
      <p:sp>
        <p:nvSpPr>
          <p:cNvPr id="60" name="テキスト ボックス 59">
            <a:extLst>
              <a:ext uri="{FF2B5EF4-FFF2-40B4-BE49-F238E27FC236}">
                <a16:creationId xmlns:a16="http://schemas.microsoft.com/office/drawing/2014/main" id="{AEAB5426-C8F7-430B-923C-89E44AC2A53A}"/>
              </a:ext>
            </a:extLst>
          </p:cNvPr>
          <p:cNvSpPr txBox="1"/>
          <p:nvPr/>
        </p:nvSpPr>
        <p:spPr>
          <a:xfrm>
            <a:off x="767070" y="6010919"/>
            <a:ext cx="1568435" cy="276999"/>
          </a:xfrm>
          <a:prstGeom prst="rect">
            <a:avLst/>
          </a:prstGeom>
          <a:noFill/>
        </p:spPr>
        <p:txBody>
          <a:bodyPr wrap="square">
            <a:spAutoFit/>
          </a:bodyPr>
          <a:lstStyle/>
          <a:p>
            <a:r>
              <a:rPr lang="ja-JP" altLang="en-US" sz="600" dirty="0">
                <a:solidFill>
                  <a:schemeClr val="bg2">
                    <a:lumMod val="50000"/>
                  </a:schemeClr>
                </a:solidFill>
                <a:latin typeface="Meiryo UI" panose="020B0604030504040204" pitchFamily="50" charset="-128"/>
                <a:ea typeface="Meiryo UI" panose="020B0604030504040204" pitchFamily="50" charset="-128"/>
              </a:rPr>
              <a:t>今後、ドコモ</a:t>
            </a:r>
            <a:r>
              <a:rPr lang="en-US" altLang="ja-JP" sz="600" dirty="0">
                <a:solidFill>
                  <a:schemeClr val="bg2">
                    <a:lumMod val="50000"/>
                  </a:schemeClr>
                </a:solidFill>
                <a:latin typeface="Meiryo UI" panose="020B0604030504040204" pitchFamily="50" charset="-128"/>
                <a:ea typeface="Meiryo UI" panose="020B0604030504040204" pitchFamily="50" charset="-128"/>
              </a:rPr>
              <a:t>5G</a:t>
            </a:r>
            <a:r>
              <a:rPr lang="ja-JP" altLang="en-US" sz="600" dirty="0">
                <a:solidFill>
                  <a:schemeClr val="bg2">
                    <a:lumMod val="50000"/>
                  </a:schemeClr>
                </a:solidFill>
                <a:latin typeface="Meiryo UI" panose="020B0604030504040204" pitchFamily="50" charset="-128"/>
                <a:ea typeface="Meiryo UI" panose="020B0604030504040204" pitchFamily="50" charset="-128"/>
              </a:rPr>
              <a:t>エリア化された場合、</a:t>
            </a:r>
            <a:endParaRPr lang="en-US" altLang="ja-JP" sz="600" dirty="0">
              <a:solidFill>
                <a:schemeClr val="bg2">
                  <a:lumMod val="50000"/>
                </a:schemeClr>
              </a:solidFill>
              <a:latin typeface="Meiryo UI" panose="020B0604030504040204" pitchFamily="50" charset="-128"/>
              <a:ea typeface="Meiryo UI" panose="020B0604030504040204" pitchFamily="50" charset="-128"/>
            </a:endParaRPr>
          </a:p>
          <a:p>
            <a:r>
              <a:rPr lang="ja-JP" altLang="en-US" sz="600" dirty="0">
                <a:solidFill>
                  <a:schemeClr val="bg2">
                    <a:lumMod val="50000"/>
                  </a:schemeClr>
                </a:solidFill>
                <a:latin typeface="Meiryo UI" panose="020B0604030504040204" pitchFamily="50" charset="-128"/>
                <a:ea typeface="Meiryo UI" panose="020B0604030504040204" pitchFamily="50" charset="-128"/>
              </a:rPr>
              <a:t>その通信環境下での活用を想定しています。</a:t>
            </a:r>
            <a:endParaRPr lang="en-US" altLang="ja-JP" sz="600" b="0" i="0" dirty="0">
              <a:solidFill>
                <a:schemeClr val="bg2">
                  <a:lumMod val="50000"/>
                </a:schemeClr>
              </a:solidFill>
              <a:effectLst/>
              <a:latin typeface="Meiryo UI" panose="020B0604030504040204" pitchFamily="50" charset="-128"/>
              <a:ea typeface="Meiryo UI" panose="020B0604030504040204" pitchFamily="50" charset="-128"/>
            </a:endParaRPr>
          </a:p>
        </p:txBody>
      </p:sp>
      <p:sp>
        <p:nvSpPr>
          <p:cNvPr id="61" name="矢印: 右 60">
            <a:extLst>
              <a:ext uri="{FF2B5EF4-FFF2-40B4-BE49-F238E27FC236}">
                <a16:creationId xmlns:a16="http://schemas.microsoft.com/office/drawing/2014/main" id="{315EC49A-0EE5-459B-A394-F0E27C4549E9}"/>
              </a:ext>
            </a:extLst>
          </p:cNvPr>
          <p:cNvSpPr/>
          <p:nvPr/>
        </p:nvSpPr>
        <p:spPr>
          <a:xfrm>
            <a:off x="7963019" y="3825274"/>
            <a:ext cx="204937" cy="442035"/>
          </a:xfrm>
          <a:prstGeom prst="rightArrow">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78" name="タイトル 1">
            <a:extLst>
              <a:ext uri="{FF2B5EF4-FFF2-40B4-BE49-F238E27FC236}">
                <a16:creationId xmlns:a16="http://schemas.microsoft.com/office/drawing/2014/main" id="{00C536C6-073A-421E-8EDD-426FC1E8A343}"/>
              </a:ext>
            </a:extLst>
          </p:cNvPr>
          <p:cNvSpPr txBox="1">
            <a:spLocks/>
          </p:cNvSpPr>
          <p:nvPr/>
        </p:nvSpPr>
        <p:spPr>
          <a:xfrm>
            <a:off x="335901" y="620688"/>
            <a:ext cx="11523307" cy="0"/>
          </a:xfrm>
          <a:prstGeom prst="rect">
            <a:avLst/>
          </a:prstGeom>
        </p:spPr>
        <p:txBody>
          <a:bodyPr/>
          <a:lstStyle>
            <a:lvl1pPr algn="l" defTabSz="914400" rtl="0" eaLnBrk="1" latinLnBrk="0" hangingPunct="1">
              <a:lnSpc>
                <a:spcPct val="90000"/>
              </a:lnSpc>
              <a:spcBef>
                <a:spcPct val="0"/>
              </a:spcBef>
              <a:buNone/>
              <a:defRPr kumimoji="1" sz="2000" kern="1200">
                <a:solidFill>
                  <a:schemeClr val="tx1"/>
                </a:solidFill>
                <a:latin typeface="+mj-ea"/>
                <a:ea typeface="+mj-ea"/>
                <a:cs typeface="+mj-cs"/>
              </a:defRPr>
            </a:lvl1pPr>
          </a:lstStyle>
          <a:p>
            <a:endParaRPr lang="ja-JP" altLang="en-US" sz="1200" b="1" dirty="0">
              <a:latin typeface="Meiryo UI" panose="020B0604030504040204" pitchFamily="50" charset="-128"/>
              <a:ea typeface="Meiryo UI" panose="020B0604030504040204" pitchFamily="50" charset="-128"/>
            </a:endParaRPr>
          </a:p>
        </p:txBody>
      </p:sp>
      <p:sp>
        <p:nvSpPr>
          <p:cNvPr id="80" name="タイトル 1">
            <a:extLst>
              <a:ext uri="{FF2B5EF4-FFF2-40B4-BE49-F238E27FC236}">
                <a16:creationId xmlns:a16="http://schemas.microsoft.com/office/drawing/2014/main" id="{8D973D69-D3E4-4A0E-AABD-28E56C06733F}"/>
              </a:ext>
            </a:extLst>
          </p:cNvPr>
          <p:cNvSpPr txBox="1">
            <a:spLocks/>
          </p:cNvSpPr>
          <p:nvPr/>
        </p:nvSpPr>
        <p:spPr>
          <a:xfrm>
            <a:off x="335901" y="620688"/>
            <a:ext cx="11523307" cy="0"/>
          </a:xfrm>
          <a:prstGeom prst="rect">
            <a:avLst/>
          </a:prstGeom>
        </p:spPr>
        <p:txBody>
          <a:bodyPr/>
          <a:lstStyle>
            <a:lvl1pPr algn="l" defTabSz="914400" rtl="0" eaLnBrk="1" latinLnBrk="0" hangingPunct="1">
              <a:lnSpc>
                <a:spcPct val="90000"/>
              </a:lnSpc>
              <a:spcBef>
                <a:spcPct val="0"/>
              </a:spcBef>
              <a:buNone/>
              <a:defRPr kumimoji="1" sz="2000" kern="1200">
                <a:solidFill>
                  <a:schemeClr val="tx1"/>
                </a:solidFill>
                <a:latin typeface="+mj-ea"/>
                <a:ea typeface="+mj-ea"/>
                <a:cs typeface="+mj-cs"/>
              </a:defRPr>
            </a:lvl1pPr>
          </a:lstStyle>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endParaRPr lang="ja-JP" altLang="en-US" sz="1200" b="1" dirty="0">
              <a:latin typeface="Meiryo UI" panose="020B0604030504040204" pitchFamily="50" charset="-128"/>
              <a:ea typeface="Meiryo UI" panose="020B0604030504040204" pitchFamily="50" charset="-128"/>
            </a:endParaRPr>
          </a:p>
        </p:txBody>
      </p:sp>
      <p:cxnSp>
        <p:nvCxnSpPr>
          <p:cNvPr id="82" name="直線コネクタ 81">
            <a:extLst>
              <a:ext uri="{FF2B5EF4-FFF2-40B4-BE49-F238E27FC236}">
                <a16:creationId xmlns:a16="http://schemas.microsoft.com/office/drawing/2014/main" id="{D9E8DC62-1B24-4CE5-912D-10FD4D4B415F}"/>
              </a:ext>
            </a:extLst>
          </p:cNvPr>
          <p:cNvCxnSpPr/>
          <p:nvPr/>
        </p:nvCxnSpPr>
        <p:spPr>
          <a:xfrm>
            <a:off x="334346" y="620688"/>
            <a:ext cx="11523307" cy="0"/>
          </a:xfrm>
          <a:prstGeom prst="line">
            <a:avLst/>
          </a:prstGeom>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FA8A3F97-A2EF-4CE3-AD85-46EC307F524C}"/>
              </a:ext>
            </a:extLst>
          </p:cNvPr>
          <p:cNvSpPr txBox="1"/>
          <p:nvPr/>
        </p:nvSpPr>
        <p:spPr>
          <a:xfrm>
            <a:off x="191344" y="188640"/>
            <a:ext cx="9337719" cy="461665"/>
          </a:xfrm>
          <a:prstGeom prst="rect">
            <a:avLst/>
          </a:prstGeom>
          <a:noFill/>
        </p:spPr>
        <p:txBody>
          <a:bodyPr wrap="square">
            <a:spAutoFit/>
          </a:bodyPr>
          <a:lstStyle/>
          <a:p>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項目①</a:t>
            </a:r>
            <a:r>
              <a:rPr lang="en-US" altLang="ja-JP" sz="2400" b="1" dirty="0">
                <a:latin typeface="Meiryo UI" panose="020B0604030504040204" pitchFamily="50" charset="-128"/>
                <a:ea typeface="Meiryo UI" panose="020B0604030504040204" pitchFamily="50" charset="-128"/>
              </a:rPr>
              <a:t>】5G/AI</a:t>
            </a:r>
            <a:r>
              <a:rPr lang="ja-JP" altLang="en-US" sz="2400" b="1" dirty="0">
                <a:latin typeface="Meiryo UI" panose="020B0604030504040204" pitchFamily="50" charset="-128"/>
                <a:ea typeface="Meiryo UI" panose="020B0604030504040204" pitchFamily="50" charset="-128"/>
              </a:rPr>
              <a:t>を活用したスポーツ振興を通じた地域活性化</a:t>
            </a:r>
          </a:p>
        </p:txBody>
      </p:sp>
      <p:pic>
        <p:nvPicPr>
          <p:cNvPr id="67" name="図 66">
            <a:extLst>
              <a:ext uri="{FF2B5EF4-FFF2-40B4-BE49-F238E27FC236}">
                <a16:creationId xmlns:a16="http://schemas.microsoft.com/office/drawing/2014/main" id="{CBD58CA3-E893-45BC-9FBA-08331655548C}"/>
              </a:ext>
            </a:extLst>
          </p:cNvPr>
          <p:cNvPicPr>
            <a:picLocks noChangeAspect="1"/>
          </p:cNvPicPr>
          <p:nvPr/>
        </p:nvPicPr>
        <p:blipFill>
          <a:blip r:embed="rId14"/>
          <a:stretch>
            <a:fillRect/>
          </a:stretch>
        </p:blipFill>
        <p:spPr>
          <a:xfrm>
            <a:off x="3217924" y="5259850"/>
            <a:ext cx="1418836" cy="937793"/>
          </a:xfrm>
          <a:prstGeom prst="rect">
            <a:avLst/>
          </a:prstGeom>
        </p:spPr>
      </p:pic>
      <p:pic>
        <p:nvPicPr>
          <p:cNvPr id="68" name="Picture 2" descr="報道発表資料 : 新ドコモグループの新たな法人事業ブランド「ドコモビジネス」を展開 | お知らせ | NTTドコモ">
            <a:extLst>
              <a:ext uri="{FF2B5EF4-FFF2-40B4-BE49-F238E27FC236}">
                <a16:creationId xmlns:a16="http://schemas.microsoft.com/office/drawing/2014/main" id="{92BAC856-0133-465E-B7E3-93F628960513}"/>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10808470" y="152007"/>
            <a:ext cx="1082688" cy="46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7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4A79335A-BB2F-4936-A70D-FA4868B6BBF5}"/>
              </a:ext>
            </a:extLst>
          </p:cNvPr>
          <p:cNvSpPr/>
          <p:nvPr/>
        </p:nvSpPr>
        <p:spPr>
          <a:xfrm>
            <a:off x="533202" y="2435453"/>
            <a:ext cx="4032448" cy="4036418"/>
          </a:xfrm>
          <a:prstGeom prst="rect">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30" name="正方形/長方形 29"/>
          <p:cNvSpPr/>
          <p:nvPr/>
        </p:nvSpPr>
        <p:spPr>
          <a:xfrm>
            <a:off x="473573" y="908721"/>
            <a:ext cx="11239051" cy="969746"/>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■デジタル活用に不安のある高齢者向けにスマートフォン活用教室を開催、</a:t>
            </a:r>
            <a:r>
              <a:rPr kumimoji="1" lang="ja-JP" altLang="en-US" sz="18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地域のデジタルデバイド解消</a:t>
            </a:r>
            <a:r>
              <a:rPr kumimoji="1" lang="ja-JP" altLang="en-US" sz="18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を目指します。</a:t>
            </a:r>
            <a:endParaRPr kumimoji="1" lang="en-US" altLang="ja-JP" sz="18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prstClr val="black">
                    <a:lumMod val="65000"/>
                    <a:lumOff val="35000"/>
                  </a:prstClr>
                </a:solidFill>
                <a:latin typeface="Meiryo UI" panose="020B0604030504040204" pitchFamily="50" charset="-128"/>
                <a:ea typeface="Meiryo UI" panose="020B0604030504040204" pitchFamily="50" charset="-128"/>
              </a:rPr>
              <a:t>■</a:t>
            </a:r>
            <a:r>
              <a:rPr kumimoji="1" lang="ja-JP" altLang="en-US" b="1" dirty="0">
                <a:solidFill>
                  <a:prstClr val="black">
                    <a:lumMod val="65000"/>
                    <a:lumOff val="35000"/>
                  </a:prstClr>
                </a:solidFill>
                <a:latin typeface="Meiryo UI" panose="020B0604030504040204" pitchFamily="50" charset="-128"/>
                <a:ea typeface="Meiryo UI" panose="020B0604030504040204" pitchFamily="50" charset="-128"/>
              </a:rPr>
              <a:t>すべての皆さまが享受</a:t>
            </a:r>
            <a:r>
              <a:rPr kumimoji="1" lang="ja-JP" altLang="en-US" dirty="0">
                <a:solidFill>
                  <a:prstClr val="black">
                    <a:lumMod val="65000"/>
                    <a:lumOff val="35000"/>
                  </a:prstClr>
                </a:solidFill>
                <a:latin typeface="Meiryo UI" panose="020B0604030504040204" pitchFamily="50" charset="-128"/>
                <a:ea typeface="Meiryo UI" panose="020B0604030504040204" pitchFamily="50" charset="-128"/>
              </a:rPr>
              <a:t>できる地域ポイント還元施策などを共同で検討し、</a:t>
            </a:r>
            <a:r>
              <a:rPr kumimoji="1" lang="ja-JP" altLang="en-US" b="1" dirty="0">
                <a:solidFill>
                  <a:prstClr val="black">
                    <a:lumMod val="65000"/>
                    <a:lumOff val="35000"/>
                  </a:prstClr>
                </a:solidFill>
                <a:latin typeface="Meiryo UI" panose="020B0604030504040204" pitchFamily="50" charset="-128"/>
                <a:ea typeface="Meiryo UI" panose="020B0604030504040204" pitchFamily="50" charset="-128"/>
              </a:rPr>
              <a:t>地域経済の活性化を推進</a:t>
            </a:r>
            <a:r>
              <a:rPr kumimoji="1" lang="ja-JP" altLang="en-US" dirty="0">
                <a:solidFill>
                  <a:prstClr val="black">
                    <a:lumMod val="65000"/>
                    <a:lumOff val="35000"/>
                  </a:prstClr>
                </a:solidFill>
                <a:latin typeface="Meiryo UI" panose="020B0604030504040204" pitchFamily="50" charset="-128"/>
                <a:ea typeface="Meiryo UI" panose="020B0604030504040204" pitchFamily="50" charset="-128"/>
              </a:rPr>
              <a:t>していきます。</a:t>
            </a:r>
            <a:endParaRPr kumimoji="1" lang="en-US" altLang="ja-JP" sz="18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AB65B53A-09CC-42EE-BAC0-BE9C59771987}"/>
              </a:ext>
            </a:extLst>
          </p:cNvPr>
          <p:cNvPicPr>
            <a:picLocks noChangeAspect="1"/>
          </p:cNvPicPr>
          <p:nvPr/>
        </p:nvPicPr>
        <p:blipFill>
          <a:blip r:embed="rId2"/>
          <a:stretch>
            <a:fillRect/>
          </a:stretch>
        </p:blipFill>
        <p:spPr>
          <a:xfrm>
            <a:off x="731044" y="2759470"/>
            <a:ext cx="1728192" cy="1812631"/>
          </a:xfrm>
          <a:prstGeom prst="rect">
            <a:avLst/>
          </a:prstGeom>
        </p:spPr>
      </p:pic>
      <p:pic>
        <p:nvPicPr>
          <p:cNvPr id="6" name="図 5">
            <a:extLst>
              <a:ext uri="{FF2B5EF4-FFF2-40B4-BE49-F238E27FC236}">
                <a16:creationId xmlns:a16="http://schemas.microsoft.com/office/drawing/2014/main" id="{518A5A69-FB21-4828-92D3-126BA15FB4E4}"/>
              </a:ext>
            </a:extLst>
          </p:cNvPr>
          <p:cNvPicPr>
            <a:picLocks noChangeAspect="1"/>
          </p:cNvPicPr>
          <p:nvPr/>
        </p:nvPicPr>
        <p:blipFill>
          <a:blip r:embed="rId3"/>
          <a:stretch>
            <a:fillRect/>
          </a:stretch>
        </p:blipFill>
        <p:spPr>
          <a:xfrm>
            <a:off x="2526328" y="2737212"/>
            <a:ext cx="1735343" cy="1818772"/>
          </a:xfrm>
          <a:prstGeom prst="rect">
            <a:avLst/>
          </a:prstGeom>
        </p:spPr>
      </p:pic>
      <p:pic>
        <p:nvPicPr>
          <p:cNvPr id="8" name="図 7">
            <a:extLst>
              <a:ext uri="{FF2B5EF4-FFF2-40B4-BE49-F238E27FC236}">
                <a16:creationId xmlns:a16="http://schemas.microsoft.com/office/drawing/2014/main" id="{A53AB15B-3A8E-4B13-8919-59C807402948}"/>
              </a:ext>
            </a:extLst>
          </p:cNvPr>
          <p:cNvPicPr>
            <a:picLocks noChangeAspect="1"/>
          </p:cNvPicPr>
          <p:nvPr/>
        </p:nvPicPr>
        <p:blipFill>
          <a:blip r:embed="rId4"/>
          <a:stretch>
            <a:fillRect/>
          </a:stretch>
        </p:blipFill>
        <p:spPr>
          <a:xfrm>
            <a:off x="724928" y="4592539"/>
            <a:ext cx="1734308" cy="1812631"/>
          </a:xfrm>
          <a:prstGeom prst="rect">
            <a:avLst/>
          </a:prstGeom>
        </p:spPr>
      </p:pic>
      <p:pic>
        <p:nvPicPr>
          <p:cNvPr id="10" name="図 9">
            <a:extLst>
              <a:ext uri="{FF2B5EF4-FFF2-40B4-BE49-F238E27FC236}">
                <a16:creationId xmlns:a16="http://schemas.microsoft.com/office/drawing/2014/main" id="{6E75FF76-6CDE-4DC8-B210-F9107A9FAE4E}"/>
              </a:ext>
            </a:extLst>
          </p:cNvPr>
          <p:cNvPicPr>
            <a:picLocks noChangeAspect="1"/>
          </p:cNvPicPr>
          <p:nvPr/>
        </p:nvPicPr>
        <p:blipFill>
          <a:blip r:embed="rId5"/>
          <a:stretch>
            <a:fillRect/>
          </a:stretch>
        </p:blipFill>
        <p:spPr>
          <a:xfrm>
            <a:off x="2530894" y="4592539"/>
            <a:ext cx="1730777" cy="1815344"/>
          </a:xfrm>
          <a:prstGeom prst="rect">
            <a:avLst/>
          </a:prstGeom>
        </p:spPr>
      </p:pic>
      <p:sp>
        <p:nvSpPr>
          <p:cNvPr id="14" name="テキスト ボックス 13">
            <a:extLst>
              <a:ext uri="{FF2B5EF4-FFF2-40B4-BE49-F238E27FC236}">
                <a16:creationId xmlns:a16="http://schemas.microsoft.com/office/drawing/2014/main" id="{914808D9-B4E9-49A1-B197-313498C8043D}"/>
              </a:ext>
            </a:extLst>
          </p:cNvPr>
          <p:cNvSpPr txBox="1"/>
          <p:nvPr/>
        </p:nvSpPr>
        <p:spPr>
          <a:xfrm>
            <a:off x="677218" y="2266176"/>
            <a:ext cx="3744416" cy="338554"/>
          </a:xfrm>
          <a:prstGeom prst="rect">
            <a:avLst/>
          </a:prstGeom>
          <a:solidFill>
            <a:schemeClr val="bg1">
              <a:lumMod val="95000"/>
            </a:schemeClr>
          </a:solidFill>
        </p:spPr>
        <p:txBody>
          <a:bodyPr wrap="square">
            <a:spAutoFit/>
          </a:bodyPr>
          <a:lstStyle/>
          <a:p>
            <a:pPr algn="ctr"/>
            <a:r>
              <a:rPr kumimoji="1" lang="ja-JP" altLang="en-US" sz="1600" b="1" kern="1200" dirty="0">
                <a:solidFill>
                  <a:schemeClr val="bg2">
                    <a:lumMod val="50000"/>
                  </a:schemeClr>
                </a:solidFill>
                <a:effectLst/>
                <a:latin typeface="Meiryo UI" panose="020B0604030504040204" pitchFamily="50" charset="-128"/>
                <a:ea typeface="Meiryo UI" panose="020B0604030504040204" pitchFamily="50" charset="-128"/>
              </a:rPr>
              <a:t>スマートフォン活用教室、コミュニティ形成</a:t>
            </a:r>
            <a:endParaRPr lang="ja-JP" altLang="en-US" sz="1600" b="1" dirty="0">
              <a:solidFill>
                <a:schemeClr val="bg2">
                  <a:lumMod val="50000"/>
                </a:schemeClr>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B999FE62-B720-4BEF-8A51-64E8C002CD1F}"/>
              </a:ext>
            </a:extLst>
          </p:cNvPr>
          <p:cNvPicPr>
            <a:picLocks noChangeAspect="1"/>
          </p:cNvPicPr>
          <p:nvPr/>
        </p:nvPicPr>
        <p:blipFill>
          <a:blip r:embed="rId6"/>
          <a:stretch>
            <a:fillRect/>
          </a:stretch>
        </p:blipFill>
        <p:spPr>
          <a:xfrm>
            <a:off x="8726560" y="2805941"/>
            <a:ext cx="2465625" cy="1456233"/>
          </a:xfrm>
          <a:prstGeom prst="rect">
            <a:avLst/>
          </a:prstGeom>
        </p:spPr>
      </p:pic>
      <p:sp>
        <p:nvSpPr>
          <p:cNvPr id="25" name="正方形/長方形 24">
            <a:extLst>
              <a:ext uri="{FF2B5EF4-FFF2-40B4-BE49-F238E27FC236}">
                <a16:creationId xmlns:a16="http://schemas.microsoft.com/office/drawing/2014/main" id="{E20C182D-D285-4AA1-ABF5-58929B0890DE}"/>
              </a:ext>
            </a:extLst>
          </p:cNvPr>
          <p:cNvSpPr/>
          <p:nvPr/>
        </p:nvSpPr>
        <p:spPr>
          <a:xfrm>
            <a:off x="4956056" y="2435453"/>
            <a:ext cx="6612552" cy="4036418"/>
          </a:xfrm>
          <a:prstGeom prst="rect">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16" name="テキスト ボックス 15">
            <a:extLst>
              <a:ext uri="{FF2B5EF4-FFF2-40B4-BE49-F238E27FC236}">
                <a16:creationId xmlns:a16="http://schemas.microsoft.com/office/drawing/2014/main" id="{606E38B5-F827-4234-B388-6B1FED26DD53}"/>
              </a:ext>
            </a:extLst>
          </p:cNvPr>
          <p:cNvSpPr txBox="1"/>
          <p:nvPr/>
        </p:nvSpPr>
        <p:spPr>
          <a:xfrm>
            <a:off x="5087888" y="2266176"/>
            <a:ext cx="6336704" cy="338554"/>
          </a:xfrm>
          <a:prstGeom prst="rect">
            <a:avLst/>
          </a:prstGeom>
          <a:solidFill>
            <a:schemeClr val="bg1">
              <a:lumMod val="95000"/>
            </a:schemeClr>
          </a:solidFill>
        </p:spPr>
        <p:txBody>
          <a:bodyPr wrap="square">
            <a:spAutoFit/>
          </a:bodyPr>
          <a:lstStyle/>
          <a:p>
            <a:pPr algn="ctr"/>
            <a:r>
              <a:rPr lang="ja-JP" altLang="en-US" sz="1600" b="1" dirty="0">
                <a:solidFill>
                  <a:schemeClr val="bg2">
                    <a:lumMod val="50000"/>
                  </a:schemeClr>
                </a:solidFill>
                <a:latin typeface="Meiryo UI" panose="020B0604030504040204" pitchFamily="50" charset="-128"/>
                <a:ea typeface="Meiryo UI" panose="020B0604030504040204" pitchFamily="50" charset="-128"/>
              </a:rPr>
              <a:t>キャッシュレスポイント還元施策による、地域経済の活性</a:t>
            </a:r>
          </a:p>
        </p:txBody>
      </p:sp>
      <p:pic>
        <p:nvPicPr>
          <p:cNvPr id="26" name="図 25" descr="01.jpg">
            <a:extLst>
              <a:ext uri="{FF2B5EF4-FFF2-40B4-BE49-F238E27FC236}">
                <a16:creationId xmlns:a16="http://schemas.microsoft.com/office/drawing/2014/main" id="{561AD8D1-9AD7-4B4B-8AC2-36047FA42B5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568448" y="5427552"/>
            <a:ext cx="860472" cy="860472"/>
          </a:xfrm>
          <a:prstGeom prst="rect">
            <a:avLst/>
          </a:prstGeom>
        </p:spPr>
      </p:pic>
      <p:pic>
        <p:nvPicPr>
          <p:cNvPr id="27" name="図 26" descr="02.jpg">
            <a:extLst>
              <a:ext uri="{FF2B5EF4-FFF2-40B4-BE49-F238E27FC236}">
                <a16:creationId xmlns:a16="http://schemas.microsoft.com/office/drawing/2014/main" id="{4D883C88-C80F-4B1B-9AC9-DE77060F76F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726319" y="5421592"/>
            <a:ext cx="1597758" cy="891057"/>
          </a:xfrm>
          <a:prstGeom prst="rect">
            <a:avLst/>
          </a:prstGeom>
        </p:spPr>
      </p:pic>
      <p:pic>
        <p:nvPicPr>
          <p:cNvPr id="28" name="図 27" descr="03.jpg">
            <a:extLst>
              <a:ext uri="{FF2B5EF4-FFF2-40B4-BE49-F238E27FC236}">
                <a16:creationId xmlns:a16="http://schemas.microsoft.com/office/drawing/2014/main" id="{E24AE699-25EB-4708-9323-21F1E9AC86E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737372" y="5405967"/>
            <a:ext cx="922308" cy="922308"/>
          </a:xfrm>
          <a:prstGeom prst="rect">
            <a:avLst/>
          </a:prstGeom>
        </p:spPr>
      </p:pic>
      <p:pic>
        <p:nvPicPr>
          <p:cNvPr id="29" name="図 28" descr="04.jpg">
            <a:extLst>
              <a:ext uri="{FF2B5EF4-FFF2-40B4-BE49-F238E27FC236}">
                <a16:creationId xmlns:a16="http://schemas.microsoft.com/office/drawing/2014/main" id="{1E685CA2-A9F5-43DF-922B-91FE86DFBD52}"/>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193646" y="5405968"/>
            <a:ext cx="922307" cy="922307"/>
          </a:xfrm>
          <a:prstGeom prst="rect">
            <a:avLst/>
          </a:prstGeom>
        </p:spPr>
      </p:pic>
      <p:sp>
        <p:nvSpPr>
          <p:cNvPr id="31" name="Text Box 31">
            <a:extLst>
              <a:ext uri="{FF2B5EF4-FFF2-40B4-BE49-F238E27FC236}">
                <a16:creationId xmlns:a16="http://schemas.microsoft.com/office/drawing/2014/main" id="{FAF2BC5D-0291-4A3C-9A4B-D537C06AEDD4}"/>
              </a:ext>
            </a:extLst>
          </p:cNvPr>
          <p:cNvSpPr txBox="1">
            <a:spLocks noChangeArrowheads="1"/>
          </p:cNvSpPr>
          <p:nvPr/>
        </p:nvSpPr>
        <p:spPr bwMode="auto">
          <a:xfrm>
            <a:off x="5490746" y="5197264"/>
            <a:ext cx="13580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spcBef>
                <a:spcPct val="20000"/>
              </a:spcBef>
              <a:buChar char="•"/>
              <a:defRPr kumimoji="1" sz="2700">
                <a:solidFill>
                  <a:schemeClr val="tx1"/>
                </a:solidFill>
                <a:latin typeface="Arial" pitchFamily="34" charset="0"/>
                <a:ea typeface="HGP創英角ｺﾞｼｯｸUB" pitchFamily="50" charset="-128"/>
              </a:defRPr>
            </a:lvl1pPr>
            <a:lvl2pPr marL="742950" indent="-285750">
              <a:spcBef>
                <a:spcPct val="20000"/>
              </a:spcBef>
              <a:buChar char="–"/>
              <a:defRPr kumimoji="1" sz="2400">
                <a:solidFill>
                  <a:schemeClr val="tx1"/>
                </a:solidFill>
                <a:latin typeface="Arial" pitchFamily="34" charset="0"/>
                <a:ea typeface="HGP創英角ｺﾞｼｯｸUB" pitchFamily="50" charset="-128"/>
              </a:defRPr>
            </a:lvl2pPr>
            <a:lvl3pPr marL="1143000" indent="-228600">
              <a:spcBef>
                <a:spcPct val="20000"/>
              </a:spcBef>
              <a:buChar char="•"/>
              <a:defRPr kumimoji="1" sz="2000">
                <a:solidFill>
                  <a:schemeClr val="tx1"/>
                </a:solidFill>
                <a:latin typeface="Arial" pitchFamily="34" charset="0"/>
                <a:ea typeface="HGP創英角ｺﾞｼｯｸUB" pitchFamily="50" charset="-128"/>
              </a:defRPr>
            </a:lvl3pPr>
            <a:lvl4pPr marL="1600200" indent="-228600">
              <a:spcBef>
                <a:spcPct val="20000"/>
              </a:spcBef>
              <a:buChar char="–"/>
              <a:defRPr kumimoji="1" sz="1700">
                <a:solidFill>
                  <a:schemeClr val="tx1"/>
                </a:solidFill>
                <a:latin typeface="Arial" pitchFamily="34" charset="0"/>
                <a:ea typeface="HGP創英角ｺﾞｼｯｸUB" pitchFamily="50" charset="-128"/>
              </a:defRPr>
            </a:lvl4pPr>
            <a:lvl5pPr marL="2057400" indent="-228600">
              <a:spcBef>
                <a:spcPct val="20000"/>
              </a:spcBef>
              <a:buChar char="»"/>
              <a:defRPr kumimoji="1" sz="1700">
                <a:solidFill>
                  <a:schemeClr val="tx1"/>
                </a:solidFill>
                <a:latin typeface="Arial" pitchFamily="34" charset="0"/>
                <a:ea typeface="HGP創英角ｺﾞｼｯｸUB" pitchFamily="50" charset="-128"/>
              </a:defRPr>
            </a:lvl5pPr>
            <a:lvl6pPr marL="25146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6pPr>
            <a:lvl7pPr marL="29718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7pPr>
            <a:lvl8pPr marL="34290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8pPr>
            <a:lvl9pPr marL="38862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9pPr>
          </a:lstStyle>
          <a:p>
            <a:pPr>
              <a:spcBef>
                <a:spcPct val="0"/>
              </a:spcBef>
              <a:spcAft>
                <a:spcPts val="369"/>
              </a:spcAft>
              <a:buNone/>
            </a:pPr>
            <a:r>
              <a:rPr lang="en-US" altLang="ja-JP" sz="1100" b="1" dirty="0">
                <a:solidFill>
                  <a:schemeClr val="bg2">
                    <a:lumMod val="50000"/>
                  </a:schemeClr>
                </a:solidFill>
                <a:latin typeface="Meiryo UI" panose="020B0604030504040204" pitchFamily="50" charset="-128"/>
                <a:ea typeface="Meiryo UI" panose="020B0604030504040204" pitchFamily="50" charset="-128"/>
              </a:rPr>
              <a:t>①</a:t>
            </a:r>
            <a:r>
              <a:rPr lang="ja-JP" altLang="en-US" sz="1100" b="1" dirty="0">
                <a:solidFill>
                  <a:schemeClr val="bg2">
                    <a:lumMod val="50000"/>
                  </a:schemeClr>
                </a:solidFill>
                <a:latin typeface="Meiryo UI" panose="020B0604030504040204" pitchFamily="50" charset="-128"/>
                <a:ea typeface="Meiryo UI" panose="020B0604030504040204" pitchFamily="50" charset="-128"/>
              </a:rPr>
              <a:t>店舗でお買物</a:t>
            </a:r>
          </a:p>
        </p:txBody>
      </p:sp>
      <p:sp>
        <p:nvSpPr>
          <p:cNvPr id="32" name="Text Box 31">
            <a:extLst>
              <a:ext uri="{FF2B5EF4-FFF2-40B4-BE49-F238E27FC236}">
                <a16:creationId xmlns:a16="http://schemas.microsoft.com/office/drawing/2014/main" id="{28DDF5C5-8075-49FA-A363-8132FB8B0796}"/>
              </a:ext>
            </a:extLst>
          </p:cNvPr>
          <p:cNvSpPr txBox="1">
            <a:spLocks noChangeArrowheads="1"/>
          </p:cNvSpPr>
          <p:nvPr/>
        </p:nvSpPr>
        <p:spPr bwMode="auto">
          <a:xfrm>
            <a:off x="7014391" y="5188776"/>
            <a:ext cx="192759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spcBef>
                <a:spcPct val="20000"/>
              </a:spcBef>
              <a:buChar char="•"/>
              <a:defRPr kumimoji="1" sz="2700">
                <a:solidFill>
                  <a:schemeClr val="tx1"/>
                </a:solidFill>
                <a:latin typeface="Arial" pitchFamily="34" charset="0"/>
                <a:ea typeface="HGP創英角ｺﾞｼｯｸUB" pitchFamily="50" charset="-128"/>
              </a:defRPr>
            </a:lvl1pPr>
            <a:lvl2pPr marL="742950" indent="-285750">
              <a:spcBef>
                <a:spcPct val="20000"/>
              </a:spcBef>
              <a:buChar char="–"/>
              <a:defRPr kumimoji="1" sz="2400">
                <a:solidFill>
                  <a:schemeClr val="tx1"/>
                </a:solidFill>
                <a:latin typeface="Arial" pitchFamily="34" charset="0"/>
                <a:ea typeface="HGP創英角ｺﾞｼｯｸUB" pitchFamily="50" charset="-128"/>
              </a:defRPr>
            </a:lvl2pPr>
            <a:lvl3pPr marL="1143000" indent="-228600">
              <a:spcBef>
                <a:spcPct val="20000"/>
              </a:spcBef>
              <a:buChar char="•"/>
              <a:defRPr kumimoji="1" sz="2000">
                <a:solidFill>
                  <a:schemeClr val="tx1"/>
                </a:solidFill>
                <a:latin typeface="Arial" pitchFamily="34" charset="0"/>
                <a:ea typeface="HGP創英角ｺﾞｼｯｸUB" pitchFamily="50" charset="-128"/>
              </a:defRPr>
            </a:lvl3pPr>
            <a:lvl4pPr marL="1600200" indent="-228600">
              <a:spcBef>
                <a:spcPct val="20000"/>
              </a:spcBef>
              <a:buChar char="–"/>
              <a:defRPr kumimoji="1" sz="1700">
                <a:solidFill>
                  <a:schemeClr val="tx1"/>
                </a:solidFill>
                <a:latin typeface="Arial" pitchFamily="34" charset="0"/>
                <a:ea typeface="HGP創英角ｺﾞｼｯｸUB" pitchFamily="50" charset="-128"/>
              </a:defRPr>
            </a:lvl4pPr>
            <a:lvl5pPr marL="2057400" indent="-228600">
              <a:spcBef>
                <a:spcPct val="20000"/>
              </a:spcBef>
              <a:buChar char="»"/>
              <a:defRPr kumimoji="1" sz="1700">
                <a:solidFill>
                  <a:schemeClr val="tx1"/>
                </a:solidFill>
                <a:latin typeface="Arial" pitchFamily="34" charset="0"/>
                <a:ea typeface="HGP創英角ｺﾞｼｯｸUB" pitchFamily="50" charset="-128"/>
              </a:defRPr>
            </a:lvl5pPr>
            <a:lvl6pPr marL="25146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6pPr>
            <a:lvl7pPr marL="29718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7pPr>
            <a:lvl8pPr marL="34290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8pPr>
            <a:lvl9pPr marL="38862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9pPr>
          </a:lstStyle>
          <a:p>
            <a:pPr>
              <a:spcBef>
                <a:spcPct val="0"/>
              </a:spcBef>
              <a:spcAft>
                <a:spcPts val="369"/>
              </a:spcAft>
              <a:buNone/>
            </a:pPr>
            <a:r>
              <a:rPr lang="en-US" altLang="ja-JP" sz="1050" b="1" dirty="0">
                <a:solidFill>
                  <a:schemeClr val="bg2">
                    <a:lumMod val="50000"/>
                  </a:schemeClr>
                </a:solidFill>
                <a:latin typeface="Meiryo UI" panose="020B0604030504040204" pitchFamily="50" charset="-128"/>
                <a:ea typeface="Meiryo UI" panose="020B0604030504040204" pitchFamily="50" charset="-128"/>
              </a:rPr>
              <a:t>②QR</a:t>
            </a:r>
            <a:r>
              <a:rPr lang="ja-JP" altLang="en-US" sz="1050" b="1" dirty="0">
                <a:solidFill>
                  <a:schemeClr val="bg2">
                    <a:lumMod val="50000"/>
                  </a:schemeClr>
                </a:solidFill>
                <a:latin typeface="Meiryo UI" panose="020B0604030504040204" pitchFamily="50" charset="-128"/>
                <a:ea typeface="Meiryo UI" panose="020B0604030504040204" pitchFamily="50" charset="-128"/>
              </a:rPr>
              <a:t>決済で会計</a:t>
            </a:r>
          </a:p>
        </p:txBody>
      </p:sp>
      <p:sp>
        <p:nvSpPr>
          <p:cNvPr id="33" name="Text Box 31">
            <a:extLst>
              <a:ext uri="{FF2B5EF4-FFF2-40B4-BE49-F238E27FC236}">
                <a16:creationId xmlns:a16="http://schemas.microsoft.com/office/drawing/2014/main" id="{ED6BCF8B-3F7F-4785-9E19-770FF230EE5F}"/>
              </a:ext>
            </a:extLst>
          </p:cNvPr>
          <p:cNvSpPr txBox="1">
            <a:spLocks noChangeArrowheads="1"/>
          </p:cNvSpPr>
          <p:nvPr/>
        </p:nvSpPr>
        <p:spPr bwMode="auto">
          <a:xfrm>
            <a:off x="8451773" y="5181343"/>
            <a:ext cx="219347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spcBef>
                <a:spcPct val="20000"/>
              </a:spcBef>
              <a:buChar char="•"/>
              <a:defRPr kumimoji="1" sz="2700">
                <a:solidFill>
                  <a:schemeClr val="tx1"/>
                </a:solidFill>
                <a:latin typeface="Arial" pitchFamily="34" charset="0"/>
                <a:ea typeface="HGP創英角ｺﾞｼｯｸUB" pitchFamily="50" charset="-128"/>
              </a:defRPr>
            </a:lvl1pPr>
            <a:lvl2pPr marL="742950" indent="-285750">
              <a:spcBef>
                <a:spcPct val="20000"/>
              </a:spcBef>
              <a:buChar char="–"/>
              <a:defRPr kumimoji="1" sz="2400">
                <a:solidFill>
                  <a:schemeClr val="tx1"/>
                </a:solidFill>
                <a:latin typeface="Arial" pitchFamily="34" charset="0"/>
                <a:ea typeface="HGP創英角ｺﾞｼｯｸUB" pitchFamily="50" charset="-128"/>
              </a:defRPr>
            </a:lvl2pPr>
            <a:lvl3pPr marL="1143000" indent="-228600">
              <a:spcBef>
                <a:spcPct val="20000"/>
              </a:spcBef>
              <a:buChar char="•"/>
              <a:defRPr kumimoji="1" sz="2000">
                <a:solidFill>
                  <a:schemeClr val="tx1"/>
                </a:solidFill>
                <a:latin typeface="Arial" pitchFamily="34" charset="0"/>
                <a:ea typeface="HGP創英角ｺﾞｼｯｸUB" pitchFamily="50" charset="-128"/>
              </a:defRPr>
            </a:lvl3pPr>
            <a:lvl4pPr marL="1600200" indent="-228600">
              <a:spcBef>
                <a:spcPct val="20000"/>
              </a:spcBef>
              <a:buChar char="–"/>
              <a:defRPr kumimoji="1" sz="1700">
                <a:solidFill>
                  <a:schemeClr val="tx1"/>
                </a:solidFill>
                <a:latin typeface="Arial" pitchFamily="34" charset="0"/>
                <a:ea typeface="HGP創英角ｺﾞｼｯｸUB" pitchFamily="50" charset="-128"/>
              </a:defRPr>
            </a:lvl4pPr>
            <a:lvl5pPr marL="2057400" indent="-228600">
              <a:spcBef>
                <a:spcPct val="20000"/>
              </a:spcBef>
              <a:buChar char="»"/>
              <a:defRPr kumimoji="1" sz="1700">
                <a:solidFill>
                  <a:schemeClr val="tx1"/>
                </a:solidFill>
                <a:latin typeface="Arial" pitchFamily="34" charset="0"/>
                <a:ea typeface="HGP創英角ｺﾞｼｯｸUB" pitchFamily="50" charset="-128"/>
              </a:defRPr>
            </a:lvl5pPr>
            <a:lvl6pPr marL="25146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6pPr>
            <a:lvl7pPr marL="29718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7pPr>
            <a:lvl8pPr marL="34290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8pPr>
            <a:lvl9pPr marL="38862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9pPr>
          </a:lstStyle>
          <a:p>
            <a:pPr>
              <a:spcBef>
                <a:spcPct val="0"/>
              </a:spcBef>
              <a:spcAft>
                <a:spcPts val="369"/>
              </a:spcAft>
              <a:buNone/>
            </a:pPr>
            <a:r>
              <a:rPr lang="en-US" altLang="ja-JP" sz="1050" b="1" dirty="0">
                <a:solidFill>
                  <a:schemeClr val="bg2">
                    <a:lumMod val="50000"/>
                  </a:schemeClr>
                </a:solidFill>
                <a:latin typeface="Meiryo UI" panose="020B0604030504040204" pitchFamily="50" charset="-128"/>
                <a:ea typeface="Meiryo UI" panose="020B0604030504040204" pitchFamily="50" charset="-128"/>
              </a:rPr>
              <a:t>③</a:t>
            </a:r>
            <a:r>
              <a:rPr lang="ja-JP" altLang="en-US" sz="1050" b="1" dirty="0">
                <a:solidFill>
                  <a:schemeClr val="bg2">
                    <a:lumMod val="50000"/>
                  </a:schemeClr>
                </a:solidFill>
                <a:latin typeface="Meiryo UI" panose="020B0604030504040204" pitchFamily="50" charset="-128"/>
                <a:ea typeface="Meiryo UI" panose="020B0604030504040204" pitchFamily="50" charset="-128"/>
              </a:rPr>
              <a:t>バーコードを読み取り</a:t>
            </a:r>
          </a:p>
        </p:txBody>
      </p:sp>
      <p:sp>
        <p:nvSpPr>
          <p:cNvPr id="34" name="Text Box 31">
            <a:extLst>
              <a:ext uri="{FF2B5EF4-FFF2-40B4-BE49-F238E27FC236}">
                <a16:creationId xmlns:a16="http://schemas.microsoft.com/office/drawing/2014/main" id="{97B88313-8DD3-4327-AFD0-EB2F410288D3}"/>
              </a:ext>
            </a:extLst>
          </p:cNvPr>
          <p:cNvSpPr txBox="1">
            <a:spLocks noChangeArrowheads="1"/>
          </p:cNvSpPr>
          <p:nvPr/>
        </p:nvSpPr>
        <p:spPr bwMode="auto">
          <a:xfrm>
            <a:off x="9959372" y="5181343"/>
            <a:ext cx="14831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spcBef>
                <a:spcPct val="20000"/>
              </a:spcBef>
              <a:buChar char="•"/>
              <a:defRPr kumimoji="1" sz="2700">
                <a:solidFill>
                  <a:schemeClr val="tx1"/>
                </a:solidFill>
                <a:latin typeface="Arial" pitchFamily="34" charset="0"/>
                <a:ea typeface="HGP創英角ｺﾞｼｯｸUB" pitchFamily="50" charset="-128"/>
              </a:defRPr>
            </a:lvl1pPr>
            <a:lvl2pPr marL="742950" indent="-285750">
              <a:spcBef>
                <a:spcPct val="20000"/>
              </a:spcBef>
              <a:buChar char="–"/>
              <a:defRPr kumimoji="1" sz="2400">
                <a:solidFill>
                  <a:schemeClr val="tx1"/>
                </a:solidFill>
                <a:latin typeface="Arial" pitchFamily="34" charset="0"/>
                <a:ea typeface="HGP創英角ｺﾞｼｯｸUB" pitchFamily="50" charset="-128"/>
              </a:defRPr>
            </a:lvl2pPr>
            <a:lvl3pPr marL="1143000" indent="-228600">
              <a:spcBef>
                <a:spcPct val="20000"/>
              </a:spcBef>
              <a:buChar char="•"/>
              <a:defRPr kumimoji="1" sz="2000">
                <a:solidFill>
                  <a:schemeClr val="tx1"/>
                </a:solidFill>
                <a:latin typeface="Arial" pitchFamily="34" charset="0"/>
                <a:ea typeface="HGP創英角ｺﾞｼｯｸUB" pitchFamily="50" charset="-128"/>
              </a:defRPr>
            </a:lvl3pPr>
            <a:lvl4pPr marL="1600200" indent="-228600">
              <a:spcBef>
                <a:spcPct val="20000"/>
              </a:spcBef>
              <a:buChar char="–"/>
              <a:defRPr kumimoji="1" sz="1700">
                <a:solidFill>
                  <a:schemeClr val="tx1"/>
                </a:solidFill>
                <a:latin typeface="Arial" pitchFamily="34" charset="0"/>
                <a:ea typeface="HGP創英角ｺﾞｼｯｸUB" pitchFamily="50" charset="-128"/>
              </a:defRPr>
            </a:lvl4pPr>
            <a:lvl5pPr marL="2057400" indent="-228600">
              <a:spcBef>
                <a:spcPct val="20000"/>
              </a:spcBef>
              <a:buChar char="»"/>
              <a:defRPr kumimoji="1" sz="1700">
                <a:solidFill>
                  <a:schemeClr val="tx1"/>
                </a:solidFill>
                <a:latin typeface="Arial" pitchFamily="34" charset="0"/>
                <a:ea typeface="HGP創英角ｺﾞｼｯｸUB" pitchFamily="50" charset="-128"/>
              </a:defRPr>
            </a:lvl5pPr>
            <a:lvl6pPr marL="25146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6pPr>
            <a:lvl7pPr marL="29718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7pPr>
            <a:lvl8pPr marL="34290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8pPr>
            <a:lvl9pPr marL="3886200" indent="-228600" eaLnBrk="0" fontAlgn="base" hangingPunct="0">
              <a:spcBef>
                <a:spcPct val="20000"/>
              </a:spcBef>
              <a:spcAft>
                <a:spcPct val="0"/>
              </a:spcAft>
              <a:buChar char="»"/>
              <a:defRPr kumimoji="1" sz="1700">
                <a:solidFill>
                  <a:schemeClr val="tx1"/>
                </a:solidFill>
                <a:latin typeface="Arial" pitchFamily="34" charset="0"/>
                <a:ea typeface="HGP創英角ｺﾞｼｯｸUB" pitchFamily="50" charset="-128"/>
              </a:defRPr>
            </a:lvl9pPr>
          </a:lstStyle>
          <a:p>
            <a:pPr>
              <a:spcBef>
                <a:spcPct val="0"/>
              </a:spcBef>
              <a:spcAft>
                <a:spcPts val="369"/>
              </a:spcAft>
              <a:buNone/>
            </a:pPr>
            <a:r>
              <a:rPr lang="en-US" altLang="ja-JP" sz="1050" b="1" dirty="0">
                <a:solidFill>
                  <a:schemeClr val="bg2">
                    <a:lumMod val="50000"/>
                  </a:schemeClr>
                </a:solidFill>
                <a:latin typeface="Meiryo UI" panose="020B0604030504040204" pitchFamily="50" charset="-128"/>
                <a:ea typeface="Meiryo UI" panose="020B0604030504040204" pitchFamily="50" charset="-128"/>
              </a:rPr>
              <a:t>④</a:t>
            </a:r>
            <a:r>
              <a:rPr lang="ja-JP" altLang="en-US" sz="1050" b="1" dirty="0">
                <a:solidFill>
                  <a:schemeClr val="bg2">
                    <a:lumMod val="50000"/>
                  </a:schemeClr>
                </a:solidFill>
                <a:latin typeface="Meiryo UI" panose="020B0604030504040204" pitchFamily="50" charset="-128"/>
                <a:ea typeface="Meiryo UI" panose="020B0604030504040204" pitchFamily="50" charset="-128"/>
              </a:rPr>
              <a:t>決済完了</a:t>
            </a:r>
            <a:r>
              <a:rPr lang="en-US" altLang="ja-JP" sz="1050" b="1" dirty="0">
                <a:solidFill>
                  <a:schemeClr val="bg2">
                    <a:lumMod val="50000"/>
                  </a:schemeClr>
                </a:solidFill>
                <a:latin typeface="Meiryo UI" panose="020B0604030504040204" pitchFamily="50" charset="-128"/>
                <a:ea typeface="Meiryo UI" panose="020B0604030504040204" pitchFamily="50" charset="-128"/>
              </a:rPr>
              <a:t>/</a:t>
            </a:r>
            <a:r>
              <a:rPr lang="ja-JP" altLang="en-US" sz="1050" b="1" dirty="0">
                <a:solidFill>
                  <a:schemeClr val="bg2">
                    <a:lumMod val="50000"/>
                  </a:schemeClr>
                </a:solidFill>
                <a:latin typeface="Meiryo UI" panose="020B0604030504040204" pitchFamily="50" charset="-128"/>
                <a:ea typeface="Meiryo UI" panose="020B0604030504040204" pitchFamily="50" charset="-128"/>
              </a:rPr>
              <a:t>ポイント付与</a:t>
            </a:r>
          </a:p>
        </p:txBody>
      </p:sp>
      <p:pic>
        <p:nvPicPr>
          <p:cNvPr id="17" name="図 16">
            <a:extLst>
              <a:ext uri="{FF2B5EF4-FFF2-40B4-BE49-F238E27FC236}">
                <a16:creationId xmlns:a16="http://schemas.microsoft.com/office/drawing/2014/main" id="{418DEB4F-E457-4979-938A-130D68A93CB3}"/>
              </a:ext>
            </a:extLst>
          </p:cNvPr>
          <p:cNvPicPr>
            <a:picLocks noChangeAspect="1"/>
          </p:cNvPicPr>
          <p:nvPr/>
        </p:nvPicPr>
        <p:blipFill>
          <a:blip r:embed="rId11"/>
          <a:stretch>
            <a:fillRect/>
          </a:stretch>
        </p:blipFill>
        <p:spPr>
          <a:xfrm>
            <a:off x="5451351" y="2841080"/>
            <a:ext cx="1639272" cy="1322151"/>
          </a:xfrm>
          <a:prstGeom prst="rect">
            <a:avLst/>
          </a:prstGeom>
        </p:spPr>
      </p:pic>
      <p:pic>
        <p:nvPicPr>
          <p:cNvPr id="20" name="図 19">
            <a:extLst>
              <a:ext uri="{FF2B5EF4-FFF2-40B4-BE49-F238E27FC236}">
                <a16:creationId xmlns:a16="http://schemas.microsoft.com/office/drawing/2014/main" id="{4919C244-2A02-40AE-A8D4-DCB34EF04CD6}"/>
              </a:ext>
            </a:extLst>
          </p:cNvPr>
          <p:cNvPicPr>
            <a:picLocks noChangeAspect="1"/>
          </p:cNvPicPr>
          <p:nvPr/>
        </p:nvPicPr>
        <p:blipFill>
          <a:blip r:embed="rId12"/>
          <a:stretch>
            <a:fillRect/>
          </a:stretch>
        </p:blipFill>
        <p:spPr>
          <a:xfrm>
            <a:off x="6990248" y="2979123"/>
            <a:ext cx="577831" cy="992275"/>
          </a:xfrm>
          <a:prstGeom prst="rect">
            <a:avLst/>
          </a:prstGeom>
        </p:spPr>
      </p:pic>
      <p:pic>
        <p:nvPicPr>
          <p:cNvPr id="35" name="図 34">
            <a:extLst>
              <a:ext uri="{FF2B5EF4-FFF2-40B4-BE49-F238E27FC236}">
                <a16:creationId xmlns:a16="http://schemas.microsoft.com/office/drawing/2014/main" id="{76ABED92-A5A7-4A6A-9967-462F8A860300}"/>
              </a:ext>
            </a:extLst>
          </p:cNvPr>
          <p:cNvPicPr>
            <a:picLocks noChangeAspect="1"/>
          </p:cNvPicPr>
          <p:nvPr/>
        </p:nvPicPr>
        <p:blipFill>
          <a:blip r:embed="rId13"/>
          <a:stretch>
            <a:fillRect/>
          </a:stretch>
        </p:blipFill>
        <p:spPr>
          <a:xfrm>
            <a:off x="7435995" y="2886193"/>
            <a:ext cx="428498" cy="888503"/>
          </a:xfrm>
          <a:prstGeom prst="rect">
            <a:avLst/>
          </a:prstGeom>
        </p:spPr>
      </p:pic>
      <p:sp>
        <p:nvSpPr>
          <p:cNvPr id="37" name="テキスト ボックス 36">
            <a:extLst>
              <a:ext uri="{FF2B5EF4-FFF2-40B4-BE49-F238E27FC236}">
                <a16:creationId xmlns:a16="http://schemas.microsoft.com/office/drawing/2014/main" id="{96FED725-DCAB-4942-9B5B-BF2B3785F3B8}"/>
              </a:ext>
            </a:extLst>
          </p:cNvPr>
          <p:cNvSpPr txBox="1"/>
          <p:nvPr/>
        </p:nvSpPr>
        <p:spPr>
          <a:xfrm>
            <a:off x="5219460" y="4282547"/>
            <a:ext cx="2678632" cy="400110"/>
          </a:xfrm>
          <a:prstGeom prst="rect">
            <a:avLst/>
          </a:prstGeom>
          <a:noFill/>
        </p:spPr>
        <p:txBody>
          <a:bodyPr wrap="square">
            <a:spAutoFit/>
          </a:bodyPr>
          <a:lstStyle/>
          <a:p>
            <a:pPr algn="ctr"/>
            <a:r>
              <a:rPr lang="ja-JP" altLang="en-US" sz="1000" b="1" dirty="0">
                <a:solidFill>
                  <a:schemeClr val="bg2">
                    <a:lumMod val="50000"/>
                  </a:schemeClr>
                </a:solidFill>
                <a:latin typeface="Meiryo UI" panose="020B0604030504040204" pitchFamily="50" charset="-128"/>
                <a:ea typeface="Meiryo UI" panose="020B0604030504040204" pitchFamily="50" charset="-128"/>
              </a:rPr>
              <a:t>市内すべての皆さまが行政サービスを享受！</a:t>
            </a:r>
            <a:r>
              <a:rPr lang="en-US" altLang="ja-JP" sz="1000" b="1" dirty="0">
                <a:solidFill>
                  <a:schemeClr val="bg2">
                    <a:lumMod val="50000"/>
                  </a:schemeClr>
                </a:solidFill>
                <a:latin typeface="Meiryo UI" panose="020B0604030504040204" pitchFamily="50" charset="-128"/>
                <a:ea typeface="Meiryo UI" panose="020B0604030504040204" pitchFamily="50" charset="-128"/>
              </a:rPr>
              <a:t> </a:t>
            </a:r>
          </a:p>
          <a:p>
            <a:pPr algn="ctr"/>
            <a:r>
              <a:rPr lang="ja-JP" altLang="en-US" sz="1000" b="1" dirty="0">
                <a:solidFill>
                  <a:schemeClr val="bg2">
                    <a:lumMod val="50000"/>
                  </a:schemeClr>
                </a:solidFill>
                <a:latin typeface="Meiryo UI" panose="020B0604030504040204" pitchFamily="50" charset="-128"/>
                <a:ea typeface="Meiryo UI" panose="020B0604030504040204" pitchFamily="50" charset="-128"/>
              </a:rPr>
              <a:t>☞ 全世代参加型デジタル社会の実現</a:t>
            </a:r>
          </a:p>
        </p:txBody>
      </p:sp>
      <p:sp>
        <p:nvSpPr>
          <p:cNvPr id="39" name="テキスト ボックス 38">
            <a:extLst>
              <a:ext uri="{FF2B5EF4-FFF2-40B4-BE49-F238E27FC236}">
                <a16:creationId xmlns:a16="http://schemas.microsoft.com/office/drawing/2014/main" id="{D2DC7CA8-0873-45A0-9FDC-8E492457FB2D}"/>
              </a:ext>
            </a:extLst>
          </p:cNvPr>
          <p:cNvSpPr txBox="1"/>
          <p:nvPr/>
        </p:nvSpPr>
        <p:spPr>
          <a:xfrm>
            <a:off x="8598098" y="4284967"/>
            <a:ext cx="2678632" cy="400110"/>
          </a:xfrm>
          <a:prstGeom prst="rect">
            <a:avLst/>
          </a:prstGeom>
          <a:noFill/>
        </p:spPr>
        <p:txBody>
          <a:bodyPr wrap="square">
            <a:spAutoFit/>
          </a:bodyPr>
          <a:lstStyle/>
          <a:p>
            <a:pPr algn="ctr"/>
            <a:r>
              <a:rPr lang="ja-JP" altLang="en-US" sz="1000" b="1" dirty="0">
                <a:solidFill>
                  <a:schemeClr val="bg2">
                    <a:lumMod val="50000"/>
                  </a:schemeClr>
                </a:solidFill>
                <a:latin typeface="Meiryo UI" panose="020B0604030504040204" pitchFamily="50" charset="-128"/>
                <a:ea typeface="Meiryo UI" panose="020B0604030504040204" pitchFamily="50" charset="-128"/>
              </a:rPr>
              <a:t>地域経済を元気に！</a:t>
            </a:r>
            <a:endParaRPr lang="en-US" altLang="ja-JP" sz="1000" b="1" dirty="0">
              <a:solidFill>
                <a:schemeClr val="bg2">
                  <a:lumMod val="50000"/>
                </a:schemeClr>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bg2">
                    <a:lumMod val="50000"/>
                  </a:schemeClr>
                </a:solidFill>
                <a:latin typeface="Meiryo UI" panose="020B0604030504040204" pitchFamily="50" charset="-128"/>
                <a:ea typeface="Meiryo UI" panose="020B0604030504040204" pitchFamily="50" charset="-128"/>
              </a:rPr>
              <a:t>☞ 事業者さまの持続的な経済活動を支援</a:t>
            </a:r>
            <a:endParaRPr lang="en-US" altLang="ja-JP" sz="1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40" name="矢印: 右 39">
            <a:extLst>
              <a:ext uri="{FF2B5EF4-FFF2-40B4-BE49-F238E27FC236}">
                <a16:creationId xmlns:a16="http://schemas.microsoft.com/office/drawing/2014/main" id="{D3D1D2DF-EA1D-41FA-93AF-2FB5EA80DD9D}"/>
              </a:ext>
            </a:extLst>
          </p:cNvPr>
          <p:cNvSpPr/>
          <p:nvPr/>
        </p:nvSpPr>
        <p:spPr>
          <a:xfrm>
            <a:off x="8130132" y="3342648"/>
            <a:ext cx="300014" cy="864096"/>
          </a:xfrm>
          <a:prstGeom prst="rightArrow">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cxnSp>
        <p:nvCxnSpPr>
          <p:cNvPr id="42" name="直線コネクタ 41">
            <a:extLst>
              <a:ext uri="{FF2B5EF4-FFF2-40B4-BE49-F238E27FC236}">
                <a16:creationId xmlns:a16="http://schemas.microsoft.com/office/drawing/2014/main" id="{779DEC89-475F-4896-B10C-84FE1C4520E3}"/>
              </a:ext>
            </a:extLst>
          </p:cNvPr>
          <p:cNvCxnSpPr/>
          <p:nvPr/>
        </p:nvCxnSpPr>
        <p:spPr>
          <a:xfrm>
            <a:off x="5111390" y="4815687"/>
            <a:ext cx="6317325" cy="0"/>
          </a:xfrm>
          <a:prstGeom prst="line">
            <a:avLst/>
          </a:prstGeom>
          <a:ln>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E44E1967-375B-4C26-AEE9-72E0E479D0AB}"/>
              </a:ext>
            </a:extLst>
          </p:cNvPr>
          <p:cNvSpPr txBox="1"/>
          <p:nvPr/>
        </p:nvSpPr>
        <p:spPr>
          <a:xfrm>
            <a:off x="5295563" y="4850998"/>
            <a:ext cx="1927599" cy="261610"/>
          </a:xfrm>
          <a:prstGeom prst="rect">
            <a:avLst/>
          </a:prstGeom>
          <a:noFill/>
        </p:spPr>
        <p:txBody>
          <a:bodyPr wrap="square">
            <a:spAutoFit/>
          </a:bodyPr>
          <a:lstStyle/>
          <a:p>
            <a:r>
              <a:rPr lang="ja-JP" altLang="en-US" sz="1100" b="1" dirty="0">
                <a:solidFill>
                  <a:schemeClr val="bg2">
                    <a:lumMod val="50000"/>
                  </a:schemeClr>
                </a:solidFill>
                <a:latin typeface="Meiryo UI" panose="020B0604030504040204" pitchFamily="50" charset="-128"/>
                <a:ea typeface="Meiryo UI" panose="020B0604030504040204" pitchFamily="50" charset="-128"/>
              </a:rPr>
              <a:t>ご利用イメージ</a:t>
            </a:r>
          </a:p>
        </p:txBody>
      </p:sp>
      <p:cxnSp>
        <p:nvCxnSpPr>
          <p:cNvPr id="48" name="直線コネクタ 47">
            <a:extLst>
              <a:ext uri="{FF2B5EF4-FFF2-40B4-BE49-F238E27FC236}">
                <a16:creationId xmlns:a16="http://schemas.microsoft.com/office/drawing/2014/main" id="{110B818C-C92E-42FB-9A1B-0A8032527F9D}"/>
              </a:ext>
            </a:extLst>
          </p:cNvPr>
          <p:cNvCxnSpPr/>
          <p:nvPr/>
        </p:nvCxnSpPr>
        <p:spPr>
          <a:xfrm>
            <a:off x="334346" y="620688"/>
            <a:ext cx="11523307"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05E4D0C2-32C3-4E20-BFA2-0ED011E1DC6B}"/>
              </a:ext>
            </a:extLst>
          </p:cNvPr>
          <p:cNvSpPr txBox="1"/>
          <p:nvPr/>
        </p:nvSpPr>
        <p:spPr>
          <a:xfrm>
            <a:off x="191344" y="188640"/>
            <a:ext cx="11001717" cy="461665"/>
          </a:xfrm>
          <a:prstGeom prst="rect">
            <a:avLst/>
          </a:prstGeom>
          <a:noFill/>
        </p:spPr>
        <p:txBody>
          <a:bodyPr wrap="square">
            <a:spAutoFit/>
          </a:bodyPr>
          <a:lstStyle/>
          <a:p>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項目②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デジタル社会の実現に向けたデジタルデバイド対策及び地域経済の活性化</a:t>
            </a:r>
          </a:p>
        </p:txBody>
      </p:sp>
      <p:sp>
        <p:nvSpPr>
          <p:cNvPr id="45" name="正方形/長方形 44">
            <a:extLst>
              <a:ext uri="{FF2B5EF4-FFF2-40B4-BE49-F238E27FC236}">
                <a16:creationId xmlns:a16="http://schemas.microsoft.com/office/drawing/2014/main" id="{3FABFC5A-6E44-4886-BE5C-D58F0FCC3F95}"/>
              </a:ext>
            </a:extLst>
          </p:cNvPr>
          <p:cNvSpPr/>
          <p:nvPr/>
        </p:nvSpPr>
        <p:spPr>
          <a:xfrm>
            <a:off x="0" y="6587692"/>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©NTT </a:t>
            </a:r>
            <a:r>
              <a:rPr kumimoji="1" lang="en-US" altLang="ja-JP" sz="800" dirty="0" err="1">
                <a:solidFill>
                  <a:prstClr val="white">
                    <a:lumMod val="50000"/>
                  </a:prstClr>
                </a:solidFill>
                <a:latin typeface="Meiryo UI" panose="020B0604030504040204" pitchFamily="50" charset="-128"/>
                <a:ea typeface="Meiryo UI" panose="020B0604030504040204" pitchFamily="50" charset="-128"/>
              </a:rPr>
              <a:t>Comunications</a:t>
            </a:r>
            <a:r>
              <a:rPr kumimoji="1" lang="en-US" altLang="ja-JP"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INC. All Rights Reserved. </a:t>
            </a:r>
            <a:endPar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pic>
        <p:nvPicPr>
          <p:cNvPr id="46" name="Picture 2" descr="報道発表資料 : 新ドコモグループの新たな法人事業ブランド「ドコモビジネス」を展開 | お知らせ | NTTドコモ">
            <a:extLst>
              <a:ext uri="{FF2B5EF4-FFF2-40B4-BE49-F238E27FC236}">
                <a16:creationId xmlns:a16="http://schemas.microsoft.com/office/drawing/2014/main" id="{03205F45-AC9E-4083-A6DE-B1D77EEA4A4E}"/>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10808470" y="152007"/>
            <a:ext cx="1082688" cy="46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2BEE1F90-EDB4-4EE2-A0E1-B321371A6973}"/>
              </a:ext>
            </a:extLst>
          </p:cNvPr>
          <p:cNvPicPr>
            <a:picLocks noChangeAspect="1"/>
          </p:cNvPicPr>
          <p:nvPr/>
        </p:nvPicPr>
        <p:blipFill>
          <a:blip r:embed="rId3"/>
          <a:stretch>
            <a:fillRect/>
          </a:stretch>
        </p:blipFill>
        <p:spPr>
          <a:xfrm>
            <a:off x="8657593" y="4914210"/>
            <a:ext cx="2414811" cy="1399890"/>
          </a:xfrm>
          <a:prstGeom prst="rect">
            <a:avLst/>
          </a:prstGeom>
        </p:spPr>
      </p:pic>
      <p:pic>
        <p:nvPicPr>
          <p:cNvPr id="4" name="図 3">
            <a:extLst>
              <a:ext uri="{FF2B5EF4-FFF2-40B4-BE49-F238E27FC236}">
                <a16:creationId xmlns:a16="http://schemas.microsoft.com/office/drawing/2014/main" id="{500062C5-28DA-496F-91B6-BAB7AADBEA97}"/>
              </a:ext>
            </a:extLst>
          </p:cNvPr>
          <p:cNvPicPr>
            <a:picLocks noChangeAspect="1"/>
          </p:cNvPicPr>
          <p:nvPr/>
        </p:nvPicPr>
        <p:blipFill>
          <a:blip r:embed="rId4"/>
          <a:stretch>
            <a:fillRect/>
          </a:stretch>
        </p:blipFill>
        <p:spPr>
          <a:xfrm>
            <a:off x="584353" y="2473906"/>
            <a:ext cx="3168352" cy="3700003"/>
          </a:xfrm>
          <a:prstGeom prst="rect">
            <a:avLst/>
          </a:prstGeom>
        </p:spPr>
      </p:pic>
      <p:sp>
        <p:nvSpPr>
          <p:cNvPr id="5" name="テキスト ボックス 4">
            <a:extLst>
              <a:ext uri="{FF2B5EF4-FFF2-40B4-BE49-F238E27FC236}">
                <a16:creationId xmlns:a16="http://schemas.microsoft.com/office/drawing/2014/main" id="{971739D5-D8EF-4BC2-8B9D-2102962EB18C}"/>
              </a:ext>
            </a:extLst>
          </p:cNvPr>
          <p:cNvSpPr txBox="1"/>
          <p:nvPr/>
        </p:nvSpPr>
        <p:spPr>
          <a:xfrm>
            <a:off x="657206" y="2205480"/>
            <a:ext cx="3033609" cy="373115"/>
          </a:xfrm>
          <a:prstGeom prst="rect">
            <a:avLst/>
          </a:prstGeom>
          <a:solidFill>
            <a:schemeClr val="bg1"/>
          </a:solidFill>
          <a:ln w="28575">
            <a:solidFill>
              <a:srgbClr val="0070C0"/>
            </a:solidFill>
          </a:ln>
        </p:spPr>
        <p:txBody>
          <a:bodyPr wrap="square" rtlCol="0">
            <a:spAutoFit/>
          </a:bodyPr>
          <a:lstStyle/>
          <a:p>
            <a:pPr algn="ctr">
              <a:lnSpc>
                <a:spcPct val="130000"/>
              </a:lnSpc>
              <a:spcAft>
                <a:spcPts val="600"/>
              </a:spcAft>
            </a:pPr>
            <a:r>
              <a:rPr kumimoji="1" lang="ja-JP" altLang="en-US" sz="1600" b="1" dirty="0">
                <a:latin typeface="Meiryo UI" panose="020B0604030504040204" pitchFamily="50" charset="-128"/>
                <a:ea typeface="Meiryo UI" panose="020B0604030504040204" pitchFamily="50" charset="-128"/>
              </a:rPr>
              <a:t>コンパクトシティ</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ネットワーク構想</a:t>
            </a:r>
            <a:endParaRPr kumimoji="1" lang="en-US" altLang="ja-JP" sz="1600" b="1" dirty="0">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EBE3A1E3-F428-4712-961F-101A02417230}"/>
              </a:ext>
            </a:extLst>
          </p:cNvPr>
          <p:cNvSpPr/>
          <p:nvPr/>
        </p:nvSpPr>
        <p:spPr>
          <a:xfrm>
            <a:off x="4546708" y="2205480"/>
            <a:ext cx="7093908" cy="4287287"/>
          </a:xfrm>
          <a:prstGeom prst="rect">
            <a:avLst/>
          </a:prstGeom>
          <a:noFill/>
          <a:ln>
            <a:solidFill>
              <a:schemeClr val="bg1">
                <a:lumMod val="8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81" name="テキスト ボックス 80">
            <a:extLst>
              <a:ext uri="{FF2B5EF4-FFF2-40B4-BE49-F238E27FC236}">
                <a16:creationId xmlns:a16="http://schemas.microsoft.com/office/drawing/2014/main" id="{D4720C9F-10FA-47E2-9704-12B0A02B8810}"/>
              </a:ext>
            </a:extLst>
          </p:cNvPr>
          <p:cNvSpPr txBox="1"/>
          <p:nvPr/>
        </p:nvSpPr>
        <p:spPr>
          <a:xfrm>
            <a:off x="1438914" y="5924742"/>
            <a:ext cx="2225059" cy="584775"/>
          </a:xfrm>
          <a:prstGeom prst="rect">
            <a:avLst/>
          </a:prstGeom>
          <a:solidFill>
            <a:schemeClr val="bg1"/>
          </a:solidFill>
          <a:ln>
            <a:solidFill>
              <a:srgbClr val="0070C0"/>
            </a:solidFill>
          </a:ln>
        </p:spPr>
        <p:txBody>
          <a:bodyPr wrap="square">
            <a:spAutoFit/>
          </a:bodyPr>
          <a:lstStyle/>
          <a:p>
            <a:pPr algn="l"/>
            <a:r>
              <a:rPr lang="en-US" altLang="ja-JP" sz="800" b="1" dirty="0">
                <a:solidFill>
                  <a:schemeClr val="tx1">
                    <a:lumMod val="75000"/>
                  </a:schemeClr>
                </a:solidFill>
                <a:latin typeface="Meiryo UI" panose="020B0604030504040204" pitchFamily="50" charset="-128"/>
                <a:ea typeface="Meiryo UI" panose="020B0604030504040204" pitchFamily="50" charset="-128"/>
              </a:rPr>
              <a:t>《</a:t>
            </a:r>
            <a:r>
              <a:rPr lang="ja-JP" altLang="en-US" sz="800" b="1" i="0" u="none" strike="noStrike" baseline="0" dirty="0">
                <a:solidFill>
                  <a:schemeClr val="tx1">
                    <a:lumMod val="75000"/>
                  </a:schemeClr>
                </a:solidFill>
                <a:latin typeface="Meiryo UI" panose="020B0604030504040204" pitchFamily="50" charset="-128"/>
                <a:ea typeface="Meiryo UI" panose="020B0604030504040204" pitchFamily="50" charset="-128"/>
              </a:rPr>
              <a:t>将来像</a:t>
            </a:r>
            <a:r>
              <a:rPr lang="en-US" altLang="ja-JP" sz="800" b="1" i="0" u="none" strike="noStrike" baseline="0" dirty="0">
                <a:solidFill>
                  <a:schemeClr val="tx1">
                    <a:lumMod val="75000"/>
                  </a:schemeClr>
                </a:solidFill>
                <a:latin typeface="Meiryo UI" panose="020B0604030504040204" pitchFamily="50" charset="-128"/>
                <a:ea typeface="Meiryo UI" panose="020B0604030504040204" pitchFamily="50" charset="-128"/>
              </a:rPr>
              <a:t>》</a:t>
            </a:r>
          </a:p>
          <a:p>
            <a:pPr algn="l"/>
            <a:r>
              <a:rPr lang="ja-JP" altLang="en-US" sz="800" i="0" u="none" strike="noStrike" baseline="0" dirty="0">
                <a:solidFill>
                  <a:schemeClr val="tx1">
                    <a:lumMod val="75000"/>
                  </a:schemeClr>
                </a:solidFill>
                <a:latin typeface="Meiryo UI" panose="020B0604030504040204" pitchFamily="50" charset="-128"/>
                <a:ea typeface="Meiryo UI" panose="020B0604030504040204" pitchFamily="50" charset="-128"/>
              </a:rPr>
              <a:t> 伊⽥と後藤寺が連携して⼀体的に市街地を形成</a:t>
            </a:r>
          </a:p>
          <a:p>
            <a:pPr algn="l"/>
            <a:r>
              <a:rPr lang="ja-JP" altLang="en-US" sz="800" i="0" u="none" strike="noStrike" baseline="0" dirty="0">
                <a:solidFill>
                  <a:schemeClr val="tx1">
                    <a:lumMod val="75000"/>
                  </a:schemeClr>
                </a:solidFill>
                <a:latin typeface="Meiryo UI" panose="020B0604030504040204" pitchFamily="50" charset="-128"/>
                <a:ea typeface="Meiryo UI" panose="020B0604030504040204" pitchFamily="50" charset="-128"/>
              </a:rPr>
              <a:t> あらゆる市⺠が容易に市街地へアクセスできる</a:t>
            </a:r>
            <a:endParaRPr lang="en-US" altLang="ja-JP" sz="800" i="0" u="none" strike="noStrike" baseline="0" dirty="0">
              <a:solidFill>
                <a:schemeClr val="tx1">
                  <a:lumMod val="75000"/>
                </a:schemeClr>
              </a:solidFill>
              <a:latin typeface="Meiryo UI" panose="020B0604030504040204" pitchFamily="50" charset="-128"/>
              <a:ea typeface="Meiryo UI" panose="020B0604030504040204" pitchFamily="50" charset="-128"/>
            </a:endParaRPr>
          </a:p>
          <a:p>
            <a:pPr algn="l"/>
            <a:r>
              <a:rPr lang="ja-JP" altLang="en-US" sz="800" i="0" u="none" strike="noStrike" baseline="0" dirty="0">
                <a:solidFill>
                  <a:schemeClr val="tx1">
                    <a:lumMod val="75000"/>
                  </a:schemeClr>
                </a:solidFill>
                <a:latin typeface="Meiryo UI" panose="020B0604030504040204" pitchFamily="50" charset="-128"/>
                <a:ea typeface="Meiryo UI" panose="020B0604030504040204" pitchFamily="50" charset="-128"/>
              </a:rPr>
              <a:t> 住みやすいまちづくり</a:t>
            </a:r>
            <a:endParaRPr lang="ja-JP" altLang="en-US" sz="800" dirty="0">
              <a:solidFill>
                <a:schemeClr val="tx1">
                  <a:lumMod val="75000"/>
                </a:schemeClr>
              </a:solidFill>
              <a:latin typeface="Meiryo UI" panose="020B0604030504040204" pitchFamily="50" charset="-128"/>
              <a:ea typeface="Meiryo UI" panose="020B0604030504040204" pitchFamily="50" charset="-128"/>
            </a:endParaRPr>
          </a:p>
        </p:txBody>
      </p:sp>
      <p:sp>
        <p:nvSpPr>
          <p:cNvPr id="85" name="正方形/長方形 84">
            <a:extLst>
              <a:ext uri="{FF2B5EF4-FFF2-40B4-BE49-F238E27FC236}">
                <a16:creationId xmlns:a16="http://schemas.microsoft.com/office/drawing/2014/main" id="{5DE870CA-C883-48AE-9DFD-6CCE33560C5B}"/>
              </a:ext>
            </a:extLst>
          </p:cNvPr>
          <p:cNvSpPr/>
          <p:nvPr/>
        </p:nvSpPr>
        <p:spPr>
          <a:xfrm>
            <a:off x="473573" y="908720"/>
            <a:ext cx="11239051" cy="96974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lumMod val="75000"/>
                  </a:schemeClr>
                </a:solidFill>
                <a:effectLst/>
                <a:uLnTx/>
                <a:uFillTx/>
                <a:latin typeface="Meiryo UI" panose="020B0604030504040204" pitchFamily="50" charset="-128"/>
                <a:ea typeface="Meiryo UI" panose="020B0604030504040204" pitchFamily="50" charset="-128"/>
                <a:cs typeface="+mn-cs"/>
              </a:rPr>
              <a:t>■</a:t>
            </a:r>
            <a:r>
              <a:rPr lang="ja-JP" altLang="en-US" sz="1800" dirty="0">
                <a:solidFill>
                  <a:schemeClr val="tx1">
                    <a:lumMod val="75000"/>
                  </a:schemeClr>
                </a:solidFill>
                <a:latin typeface="Meiryo UI" panose="020B0604030504040204" pitchFamily="50" charset="-128"/>
                <a:ea typeface="Meiryo UI" panose="020B0604030504040204" pitchFamily="50" charset="-128"/>
              </a:rPr>
              <a:t>都市計画マスタープランに掲げた「まちづくり像の実現」に向け、地域交通事業者とともに</a:t>
            </a:r>
            <a:r>
              <a:rPr lang="ja-JP" altLang="en-US" sz="1800" b="1" dirty="0">
                <a:solidFill>
                  <a:schemeClr val="tx1">
                    <a:lumMod val="75000"/>
                  </a:schemeClr>
                </a:solidFill>
                <a:latin typeface="Meiryo UI" panose="020B0604030504040204" pitchFamily="50" charset="-128"/>
                <a:ea typeface="Meiryo UI" panose="020B0604030504040204" pitchFamily="50" charset="-128"/>
              </a:rPr>
              <a:t>公共交通の課題解決に向けた  </a:t>
            </a:r>
            <a:endParaRPr lang="en-US" altLang="ja-JP" sz="1800" b="1" dirty="0">
              <a:solidFill>
                <a:schemeClr val="tx1">
                  <a:lumMod val="75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schemeClr val="tx1">
                    <a:lumMod val="75000"/>
                  </a:schemeClr>
                </a:solidFill>
                <a:latin typeface="Meiryo UI" panose="020B0604030504040204" pitchFamily="50" charset="-128"/>
                <a:ea typeface="Meiryo UI" panose="020B0604030504040204" pitchFamily="50" charset="-128"/>
              </a:rPr>
              <a:t>   </a:t>
            </a:r>
            <a:r>
              <a:rPr lang="ja-JP" altLang="en-US" sz="1800" b="1" dirty="0">
                <a:solidFill>
                  <a:schemeClr val="tx1">
                    <a:lumMod val="75000"/>
                  </a:schemeClr>
                </a:solidFill>
                <a:latin typeface="Meiryo UI" panose="020B0604030504040204" pitchFamily="50" charset="-128"/>
                <a:ea typeface="Meiryo UI" panose="020B0604030504040204" pitchFamily="50" charset="-128"/>
              </a:rPr>
              <a:t>取り組みを共同で検討</a:t>
            </a:r>
            <a:r>
              <a:rPr lang="ja-JP" altLang="en-US" sz="1800" dirty="0">
                <a:solidFill>
                  <a:schemeClr val="tx1">
                    <a:lumMod val="75000"/>
                  </a:schemeClr>
                </a:solidFill>
                <a:latin typeface="Meiryo UI" panose="020B0604030504040204" pitchFamily="50" charset="-128"/>
                <a:ea typeface="Meiryo UI" panose="020B0604030504040204" pitchFamily="50" charset="-128"/>
              </a:rPr>
              <a:t>して</a:t>
            </a:r>
            <a:r>
              <a:rPr lang="ja-JP" altLang="en-US" sz="1800" dirty="0">
                <a:solidFill>
                  <a:schemeClr val="tx1"/>
                </a:solidFill>
                <a:latin typeface="Meiryo UI" panose="020B0604030504040204" pitchFamily="50" charset="-128"/>
                <a:ea typeface="Meiryo UI" panose="020B0604030504040204" pitchFamily="50" charset="-128"/>
              </a:rPr>
              <a:t>いきます。</a:t>
            </a:r>
            <a:r>
              <a:rPr lang="ja-JP" altLang="en-US" sz="1800" dirty="0">
                <a:solidFill>
                  <a:schemeClr val="tx1">
                    <a:lumMod val="75000"/>
                  </a:schemeClr>
                </a:solidFill>
                <a:latin typeface="Meiryo UI" panose="020B0604030504040204" pitchFamily="50" charset="-128"/>
                <a:ea typeface="Meiryo UI" panose="020B0604030504040204" pitchFamily="50" charset="-128"/>
              </a:rPr>
              <a:t>新しい</a:t>
            </a:r>
            <a:r>
              <a:rPr kumimoji="1" lang="ja-JP" altLang="en-US" sz="1800" b="0" i="0" kern="1200" dirty="0">
                <a:solidFill>
                  <a:schemeClr val="tx1">
                    <a:lumMod val="75000"/>
                  </a:schemeClr>
                </a:solidFill>
                <a:effectLst/>
                <a:latin typeface="Meiryo UI" panose="020B0604030504040204" pitchFamily="50" charset="-128"/>
                <a:ea typeface="Meiryo UI" panose="020B0604030504040204" pitchFamily="50" charset="-128"/>
                <a:cs typeface="+mn-cs"/>
              </a:rPr>
              <a:t>公共交通の在り方を幅広く検討し、</a:t>
            </a:r>
            <a:r>
              <a:rPr kumimoji="1" lang="ja-JP" altLang="en-US" sz="1800" b="1" i="0" kern="1200" dirty="0">
                <a:solidFill>
                  <a:schemeClr val="tx1"/>
                </a:solidFill>
                <a:effectLst/>
                <a:latin typeface="Meiryo UI" panose="020B0604030504040204" pitchFamily="50" charset="-128"/>
                <a:ea typeface="Meiryo UI" panose="020B0604030504040204" pitchFamily="50" charset="-128"/>
                <a:cs typeface="+mn-cs"/>
              </a:rPr>
              <a:t>住民</a:t>
            </a:r>
            <a:r>
              <a:rPr kumimoji="1" lang="ja-JP" altLang="en-US" sz="1800" b="1" i="0" kern="1200" dirty="0">
                <a:solidFill>
                  <a:schemeClr val="tx1">
                    <a:lumMod val="75000"/>
                  </a:schemeClr>
                </a:solidFill>
                <a:effectLst/>
                <a:latin typeface="Meiryo UI" panose="020B0604030504040204" pitchFamily="50" charset="-128"/>
                <a:ea typeface="Meiryo UI" panose="020B0604030504040204" pitchFamily="50" charset="-128"/>
                <a:cs typeface="+mn-cs"/>
              </a:rPr>
              <a:t>の利便性向上</a:t>
            </a:r>
            <a:r>
              <a:rPr kumimoji="1" lang="ja-JP" altLang="en-US" sz="1800" b="0" i="0" kern="1200" dirty="0">
                <a:solidFill>
                  <a:schemeClr val="tx1">
                    <a:lumMod val="75000"/>
                  </a:schemeClr>
                </a:solidFill>
                <a:effectLst/>
                <a:latin typeface="Meiryo UI" panose="020B0604030504040204" pitchFamily="50" charset="-128"/>
                <a:ea typeface="Meiryo UI" panose="020B0604030504040204" pitchFamily="50" charset="-128"/>
                <a:cs typeface="+mn-cs"/>
              </a:rPr>
              <a:t>を目指します。</a:t>
            </a:r>
            <a:endParaRPr kumimoji="1" lang="en-US" altLang="ja-JP" sz="18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cxnSp>
        <p:nvCxnSpPr>
          <p:cNvPr id="89" name="直線コネクタ 88">
            <a:extLst>
              <a:ext uri="{FF2B5EF4-FFF2-40B4-BE49-F238E27FC236}">
                <a16:creationId xmlns:a16="http://schemas.microsoft.com/office/drawing/2014/main" id="{01F3892F-8DEB-42CD-9A45-8D8D77AC6FF8}"/>
              </a:ext>
            </a:extLst>
          </p:cNvPr>
          <p:cNvCxnSpPr/>
          <p:nvPr/>
        </p:nvCxnSpPr>
        <p:spPr>
          <a:xfrm>
            <a:off x="334346" y="620688"/>
            <a:ext cx="11523307"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0EE41A80-5712-460F-805A-B30DF6AEAC4A}"/>
              </a:ext>
            </a:extLst>
          </p:cNvPr>
          <p:cNvSpPr txBox="1"/>
          <p:nvPr/>
        </p:nvSpPr>
        <p:spPr>
          <a:xfrm>
            <a:off x="214665" y="186049"/>
            <a:ext cx="9337719" cy="461665"/>
          </a:xfrm>
          <a:prstGeom prst="rect">
            <a:avLst/>
          </a:prstGeom>
          <a:noFill/>
        </p:spPr>
        <p:txBody>
          <a:bodyPr wrap="square">
            <a:spAutoFit/>
          </a:bodyPr>
          <a:lstStyle/>
          <a:p>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項目③</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デジタル技術を活用した地域公共交通の利便性向上</a:t>
            </a:r>
          </a:p>
        </p:txBody>
      </p:sp>
      <p:pic>
        <p:nvPicPr>
          <p:cNvPr id="8" name="図 7">
            <a:extLst>
              <a:ext uri="{FF2B5EF4-FFF2-40B4-BE49-F238E27FC236}">
                <a16:creationId xmlns:a16="http://schemas.microsoft.com/office/drawing/2014/main" id="{951C16F2-294D-47F8-9FDA-A00F59B9F15E}"/>
              </a:ext>
            </a:extLst>
          </p:cNvPr>
          <p:cNvPicPr>
            <a:picLocks noChangeAspect="1"/>
          </p:cNvPicPr>
          <p:nvPr/>
        </p:nvPicPr>
        <p:blipFill>
          <a:blip r:embed="rId5"/>
          <a:stretch>
            <a:fillRect/>
          </a:stretch>
        </p:blipFill>
        <p:spPr>
          <a:xfrm>
            <a:off x="4792172" y="4981339"/>
            <a:ext cx="1404664" cy="759278"/>
          </a:xfrm>
          <a:prstGeom prst="rect">
            <a:avLst/>
          </a:prstGeom>
        </p:spPr>
      </p:pic>
      <p:sp>
        <p:nvSpPr>
          <p:cNvPr id="30" name="テキスト ボックス 29">
            <a:extLst>
              <a:ext uri="{FF2B5EF4-FFF2-40B4-BE49-F238E27FC236}">
                <a16:creationId xmlns:a16="http://schemas.microsoft.com/office/drawing/2014/main" id="{9F7ECAFB-68EE-4D00-97C4-568CFB9888F7}"/>
              </a:ext>
            </a:extLst>
          </p:cNvPr>
          <p:cNvSpPr txBox="1"/>
          <p:nvPr/>
        </p:nvSpPr>
        <p:spPr>
          <a:xfrm>
            <a:off x="4546708" y="2205481"/>
            <a:ext cx="4861660" cy="373115"/>
          </a:xfrm>
          <a:prstGeom prst="rect">
            <a:avLst/>
          </a:prstGeom>
          <a:solidFill>
            <a:schemeClr val="bg1"/>
          </a:solidFill>
          <a:ln w="28575">
            <a:solidFill>
              <a:schemeClr val="bg1">
                <a:lumMod val="85000"/>
              </a:schemeClr>
            </a:solidFill>
          </a:ln>
        </p:spPr>
        <p:txBody>
          <a:bodyPr wrap="square" rtlCol="0">
            <a:spAutoFit/>
          </a:bodyPr>
          <a:lstStyle/>
          <a:p>
            <a:pPr algn="ctr">
              <a:lnSpc>
                <a:spcPct val="130000"/>
              </a:lnSpc>
              <a:spcAft>
                <a:spcPts val="600"/>
              </a:spcAft>
            </a:pPr>
            <a:r>
              <a:rPr kumimoji="1" lang="ja-JP" altLang="en-US" sz="1600" b="1" dirty="0">
                <a:latin typeface="Meiryo UI" panose="020B0604030504040204" pitchFamily="50" charset="-128"/>
                <a:ea typeface="Meiryo UI" panose="020B0604030504040204" pitchFamily="50" charset="-128"/>
              </a:rPr>
              <a:t>新しい公共交通の在り方を幅広く共同検討（例）</a:t>
            </a:r>
            <a:endParaRPr kumimoji="1" lang="en-US" altLang="ja-JP" sz="1600" b="1"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95C30D9-BA75-4DBF-8123-ECF251465D53}"/>
              </a:ext>
            </a:extLst>
          </p:cNvPr>
          <p:cNvSpPr txBox="1"/>
          <p:nvPr/>
        </p:nvSpPr>
        <p:spPr>
          <a:xfrm>
            <a:off x="4701851" y="3852198"/>
            <a:ext cx="3312368" cy="1015663"/>
          </a:xfrm>
          <a:prstGeom prst="rect">
            <a:avLst/>
          </a:prstGeom>
          <a:solidFill>
            <a:schemeClr val="bg1">
              <a:lumMod val="95000"/>
            </a:schemeClr>
          </a:solidFill>
        </p:spPr>
        <p:txBody>
          <a:bodyPr wrap="square">
            <a:spAutoFit/>
          </a:bodyPr>
          <a:lstStyle/>
          <a:p>
            <a:r>
              <a:rPr lang="ja-JP" altLang="en-US" sz="1200" b="1" i="0" dirty="0">
                <a:solidFill>
                  <a:schemeClr val="tx1">
                    <a:lumMod val="75000"/>
                  </a:schemeClr>
                </a:solidFill>
                <a:effectLst/>
                <a:latin typeface="Meiryo UI" panose="020B0604030504040204" pitchFamily="50" charset="-128"/>
                <a:ea typeface="Meiryo UI" panose="020B0604030504040204" pitchFamily="50" charset="-128"/>
              </a:rPr>
              <a:t>①ビックデータを活用した人口分布の見える化</a:t>
            </a:r>
            <a:endParaRPr lang="en-US" altLang="ja-JP" sz="1200" b="1" i="0" dirty="0">
              <a:solidFill>
                <a:schemeClr val="tx1">
                  <a:lumMod val="75000"/>
                </a:schemeClr>
              </a:solidFill>
              <a:effectLst/>
              <a:latin typeface="Meiryo UI" panose="020B0604030504040204" pitchFamily="50" charset="-128"/>
              <a:ea typeface="Meiryo UI" panose="020B0604030504040204" pitchFamily="50" charset="-128"/>
            </a:endParaRPr>
          </a:p>
          <a:p>
            <a:r>
              <a:rPr lang="ja-JP" altLang="en-US" sz="400" b="0" i="0" dirty="0">
                <a:solidFill>
                  <a:schemeClr val="tx1">
                    <a:lumMod val="75000"/>
                  </a:schemeClr>
                </a:solidFill>
                <a:effectLst/>
                <a:latin typeface="Meiryo UI" panose="020B0604030504040204" pitchFamily="50" charset="-128"/>
                <a:ea typeface="Meiryo UI" panose="020B0604030504040204" pitchFamily="50" charset="-128"/>
              </a:rPr>
              <a:t>　</a:t>
            </a:r>
            <a:endParaRPr lang="en-US" altLang="ja-JP" sz="400" b="0" i="0" dirty="0">
              <a:solidFill>
                <a:schemeClr val="tx1">
                  <a:lumMod val="75000"/>
                </a:schemeClr>
              </a:solidFill>
              <a:effectLst/>
              <a:latin typeface="Meiryo UI" panose="020B0604030504040204" pitchFamily="50" charset="-128"/>
              <a:ea typeface="Meiryo UI" panose="020B0604030504040204" pitchFamily="50" charset="-128"/>
            </a:endParaRPr>
          </a:p>
          <a:p>
            <a:r>
              <a:rPr lang="ja-JP" altLang="en-US" sz="1100" dirty="0">
                <a:solidFill>
                  <a:schemeClr val="tx1">
                    <a:lumMod val="75000"/>
                  </a:schemeClr>
                </a:solidFill>
                <a:latin typeface="Meiryo UI" panose="020B0604030504040204" pitchFamily="50" charset="-128"/>
                <a:ea typeface="Meiryo UI" panose="020B0604030504040204" pitchFamily="50" charset="-128"/>
              </a:rPr>
              <a:t>　公共交通の最適な運行を目的に基礎情報として、ビッ</a:t>
            </a:r>
            <a:endParaRPr lang="en-US" altLang="ja-JP" sz="1100" dirty="0">
              <a:solidFill>
                <a:schemeClr val="tx1">
                  <a:lumMod val="7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schemeClr>
                </a:solidFill>
                <a:latin typeface="Meiryo UI" panose="020B0604030504040204" pitchFamily="50" charset="-128"/>
                <a:ea typeface="Meiryo UI" panose="020B0604030504040204" pitchFamily="50" charset="-128"/>
              </a:rPr>
              <a:t>　クデータの活用などを検討していきます。市内人口分布</a:t>
            </a:r>
            <a:endParaRPr lang="en-US" altLang="ja-JP" sz="1100" dirty="0">
              <a:solidFill>
                <a:schemeClr val="tx1">
                  <a:lumMod val="7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schemeClr>
                </a:solidFill>
                <a:latin typeface="Meiryo UI" panose="020B0604030504040204" pitchFamily="50" charset="-128"/>
                <a:ea typeface="Meiryo UI" panose="020B0604030504040204" pitchFamily="50" charset="-128"/>
              </a:rPr>
              <a:t>　の時間変動、</a:t>
            </a:r>
            <a:r>
              <a:rPr lang="ja-JP" altLang="en-US" sz="1100" b="0" i="0" dirty="0">
                <a:solidFill>
                  <a:schemeClr val="tx1">
                    <a:lumMod val="75000"/>
                  </a:schemeClr>
                </a:solidFill>
                <a:effectLst/>
                <a:latin typeface="Meiryo UI" panose="020B0604030504040204" pitchFamily="50" charset="-128"/>
                <a:ea typeface="Meiryo UI" panose="020B0604030504040204" pitchFamily="50" charset="-128"/>
              </a:rPr>
              <a:t>属性</a:t>
            </a:r>
            <a:r>
              <a:rPr lang="ja-JP" altLang="en-US" sz="1100" dirty="0">
                <a:solidFill>
                  <a:schemeClr val="tx1">
                    <a:lumMod val="75000"/>
                  </a:schemeClr>
                </a:solidFill>
                <a:latin typeface="Meiryo UI" panose="020B0604030504040204" pitchFamily="50" charset="-128"/>
                <a:ea typeface="Meiryo UI" panose="020B0604030504040204" pitchFamily="50" charset="-128"/>
              </a:rPr>
              <a:t>（</a:t>
            </a:r>
            <a:r>
              <a:rPr lang="ja-JP" altLang="en-US" sz="1100" b="0" i="0" dirty="0">
                <a:solidFill>
                  <a:schemeClr val="tx1">
                    <a:lumMod val="75000"/>
                  </a:schemeClr>
                </a:solidFill>
                <a:effectLst/>
                <a:latin typeface="Meiryo UI" panose="020B0604030504040204" pitchFamily="50" charset="-128"/>
                <a:ea typeface="Meiryo UI" panose="020B0604030504040204" pitchFamily="50" charset="-128"/>
              </a:rPr>
              <a:t>性・年代</a:t>
            </a:r>
            <a:r>
              <a:rPr lang="ja-JP" altLang="en-US" sz="1100" dirty="0">
                <a:solidFill>
                  <a:schemeClr val="tx1">
                    <a:lumMod val="75000"/>
                  </a:schemeClr>
                </a:solidFill>
                <a:latin typeface="Meiryo UI" panose="020B0604030504040204" pitchFamily="50" charset="-128"/>
                <a:ea typeface="Meiryo UI" panose="020B0604030504040204" pitchFamily="50" charset="-128"/>
              </a:rPr>
              <a:t>）等を分析、運行ルート</a:t>
            </a:r>
            <a:endParaRPr lang="en-US" altLang="ja-JP" sz="1100" dirty="0">
              <a:solidFill>
                <a:schemeClr val="tx1">
                  <a:lumMod val="7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schemeClr>
                </a:solidFill>
                <a:latin typeface="Meiryo UI" panose="020B0604030504040204" pitchFamily="50" charset="-128"/>
                <a:ea typeface="Meiryo UI" panose="020B0604030504040204" pitchFamily="50" charset="-128"/>
              </a:rPr>
              <a:t>　やダイヤの最適化など目指してまいります。</a:t>
            </a:r>
            <a:endParaRPr lang="en-US" altLang="ja-JP" sz="1100" dirty="0">
              <a:solidFill>
                <a:schemeClr val="tx1">
                  <a:lumMod val="75000"/>
                </a:schemeClr>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33527184-B42E-47F1-9493-7A19AD3FB80E}"/>
              </a:ext>
            </a:extLst>
          </p:cNvPr>
          <p:cNvSpPr txBox="1"/>
          <p:nvPr/>
        </p:nvSpPr>
        <p:spPr>
          <a:xfrm>
            <a:off x="8158235" y="3852198"/>
            <a:ext cx="3312368" cy="1015663"/>
          </a:xfrm>
          <a:prstGeom prst="rect">
            <a:avLst/>
          </a:prstGeom>
          <a:solidFill>
            <a:schemeClr val="bg1">
              <a:lumMod val="95000"/>
            </a:schemeClr>
          </a:solidFill>
        </p:spPr>
        <p:txBody>
          <a:bodyPr wrap="square">
            <a:spAutoFit/>
          </a:bodyPr>
          <a:lstStyle/>
          <a:p>
            <a:r>
              <a:rPr lang="ja-JP" altLang="en-US" sz="1200" b="1" dirty="0">
                <a:solidFill>
                  <a:schemeClr val="tx1">
                    <a:lumMod val="75000"/>
                  </a:schemeClr>
                </a:solidFill>
                <a:latin typeface="Meiryo UI" panose="020B0604030504040204" pitchFamily="50" charset="-128"/>
                <a:ea typeface="Meiryo UI" panose="020B0604030504040204" pitchFamily="50" charset="-128"/>
              </a:rPr>
              <a:t>②新しい地域公共交通サービスの検討</a:t>
            </a:r>
            <a:endParaRPr lang="en-US" altLang="ja-JP" sz="1200" b="1" i="0" dirty="0">
              <a:solidFill>
                <a:schemeClr val="tx1">
                  <a:lumMod val="75000"/>
                </a:schemeClr>
              </a:solidFill>
              <a:effectLst/>
              <a:latin typeface="Meiryo UI" panose="020B0604030504040204" pitchFamily="50" charset="-128"/>
              <a:ea typeface="Meiryo UI" panose="020B0604030504040204" pitchFamily="50" charset="-128"/>
            </a:endParaRPr>
          </a:p>
          <a:p>
            <a:r>
              <a:rPr lang="ja-JP" altLang="en-US" sz="400" b="0" i="0" dirty="0">
                <a:solidFill>
                  <a:schemeClr val="tx1">
                    <a:lumMod val="75000"/>
                  </a:schemeClr>
                </a:solidFill>
                <a:effectLst/>
                <a:latin typeface="Meiryo UI" panose="020B0604030504040204" pitchFamily="50" charset="-128"/>
                <a:ea typeface="Meiryo UI" panose="020B0604030504040204" pitchFamily="50" charset="-128"/>
              </a:rPr>
              <a:t>　</a:t>
            </a:r>
            <a:endParaRPr lang="en-US" altLang="ja-JP" sz="400" b="0" i="0" dirty="0">
              <a:solidFill>
                <a:schemeClr val="tx1">
                  <a:lumMod val="75000"/>
                </a:schemeClr>
              </a:solidFill>
              <a:effectLst/>
              <a:latin typeface="Meiryo UI" panose="020B0604030504040204" pitchFamily="50" charset="-128"/>
              <a:ea typeface="Meiryo UI" panose="020B0604030504040204" pitchFamily="50" charset="-128"/>
            </a:endParaRPr>
          </a:p>
          <a:p>
            <a:r>
              <a:rPr lang="ja-JP" altLang="en-US" sz="1100" dirty="0">
                <a:solidFill>
                  <a:schemeClr val="tx1">
                    <a:lumMod val="75000"/>
                  </a:schemeClr>
                </a:solidFill>
                <a:latin typeface="Meiryo UI" panose="020B0604030504040204" pitchFamily="50" charset="-128"/>
                <a:ea typeface="Meiryo UI" panose="020B0604030504040204" pitchFamily="50" charset="-128"/>
              </a:rPr>
              <a:t>　公共交通課題解決に向けた取り組みを、地域関係者</a:t>
            </a:r>
            <a:endParaRPr lang="en-US" altLang="ja-JP" sz="1100" dirty="0">
              <a:solidFill>
                <a:schemeClr val="tx1">
                  <a:lumMod val="7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schemeClr>
                </a:solidFill>
                <a:latin typeface="Meiryo UI" panose="020B0604030504040204" pitchFamily="50" charset="-128"/>
                <a:ea typeface="Meiryo UI" panose="020B0604030504040204" pitchFamily="50" charset="-128"/>
              </a:rPr>
              <a:t>　の皆さまと一緒に検討していきます。住民の皆さまの利</a:t>
            </a:r>
            <a:endParaRPr lang="en-US" altLang="ja-JP" sz="1100" dirty="0">
              <a:solidFill>
                <a:schemeClr val="tx1">
                  <a:lumMod val="7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schemeClr>
                </a:solidFill>
                <a:latin typeface="Meiryo UI" panose="020B0604030504040204" pitchFamily="50" charset="-128"/>
                <a:ea typeface="Meiryo UI" panose="020B0604030504040204" pitchFamily="50" charset="-128"/>
              </a:rPr>
              <a:t>　便性向上に繋げてまいります。</a:t>
            </a:r>
            <a:endParaRPr lang="en-US" altLang="ja-JP" sz="1100" dirty="0">
              <a:solidFill>
                <a:schemeClr val="tx1">
                  <a:lumMod val="75000"/>
                </a:schemeClr>
              </a:solidFill>
              <a:latin typeface="Meiryo UI" panose="020B0604030504040204" pitchFamily="50" charset="-128"/>
              <a:ea typeface="Meiryo UI" panose="020B0604030504040204" pitchFamily="50" charset="-128"/>
            </a:endParaRPr>
          </a:p>
          <a:p>
            <a:endParaRPr lang="en-US" altLang="ja-JP" sz="1100" dirty="0">
              <a:solidFill>
                <a:schemeClr val="tx1">
                  <a:lumMod val="75000"/>
                </a:schemeClr>
              </a:solidFill>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7860BFF6-B9F9-4808-98B9-FAB691821CF3}"/>
              </a:ext>
            </a:extLst>
          </p:cNvPr>
          <p:cNvPicPr>
            <a:picLocks noChangeAspect="1"/>
          </p:cNvPicPr>
          <p:nvPr/>
        </p:nvPicPr>
        <p:blipFill>
          <a:blip r:embed="rId6"/>
          <a:stretch>
            <a:fillRect/>
          </a:stretch>
        </p:blipFill>
        <p:spPr>
          <a:xfrm>
            <a:off x="4878204" y="5753081"/>
            <a:ext cx="292225" cy="494536"/>
          </a:xfrm>
          <a:prstGeom prst="rect">
            <a:avLst/>
          </a:prstGeom>
        </p:spPr>
      </p:pic>
      <p:pic>
        <p:nvPicPr>
          <p:cNvPr id="26" name="図 25">
            <a:extLst>
              <a:ext uri="{FF2B5EF4-FFF2-40B4-BE49-F238E27FC236}">
                <a16:creationId xmlns:a16="http://schemas.microsoft.com/office/drawing/2014/main" id="{EA1826E4-8D35-4FFD-817E-B3808AAFC833}"/>
              </a:ext>
            </a:extLst>
          </p:cNvPr>
          <p:cNvPicPr>
            <a:picLocks noChangeAspect="1"/>
          </p:cNvPicPr>
          <p:nvPr/>
        </p:nvPicPr>
        <p:blipFill>
          <a:blip r:embed="rId7"/>
          <a:stretch>
            <a:fillRect/>
          </a:stretch>
        </p:blipFill>
        <p:spPr>
          <a:xfrm>
            <a:off x="5210261" y="5750483"/>
            <a:ext cx="325955" cy="498909"/>
          </a:xfrm>
          <a:prstGeom prst="rect">
            <a:avLst/>
          </a:prstGeom>
        </p:spPr>
      </p:pic>
      <p:pic>
        <p:nvPicPr>
          <p:cNvPr id="28" name="図 27">
            <a:extLst>
              <a:ext uri="{FF2B5EF4-FFF2-40B4-BE49-F238E27FC236}">
                <a16:creationId xmlns:a16="http://schemas.microsoft.com/office/drawing/2014/main" id="{900567A4-F99C-4B25-A2EB-FF1D277FF9F9}"/>
              </a:ext>
            </a:extLst>
          </p:cNvPr>
          <p:cNvPicPr>
            <a:picLocks noChangeAspect="1"/>
          </p:cNvPicPr>
          <p:nvPr/>
        </p:nvPicPr>
        <p:blipFill>
          <a:blip r:embed="rId8"/>
          <a:stretch>
            <a:fillRect/>
          </a:stretch>
        </p:blipFill>
        <p:spPr>
          <a:xfrm>
            <a:off x="5592605" y="5758334"/>
            <a:ext cx="268300" cy="479783"/>
          </a:xfrm>
          <a:prstGeom prst="rect">
            <a:avLst/>
          </a:prstGeom>
        </p:spPr>
      </p:pic>
      <p:pic>
        <p:nvPicPr>
          <p:cNvPr id="31" name="図 30">
            <a:extLst>
              <a:ext uri="{FF2B5EF4-FFF2-40B4-BE49-F238E27FC236}">
                <a16:creationId xmlns:a16="http://schemas.microsoft.com/office/drawing/2014/main" id="{43F24CBA-DCDB-4D24-ABA4-62285C33EEC7}"/>
              </a:ext>
            </a:extLst>
          </p:cNvPr>
          <p:cNvPicPr>
            <a:picLocks noChangeAspect="1"/>
          </p:cNvPicPr>
          <p:nvPr/>
        </p:nvPicPr>
        <p:blipFill>
          <a:blip r:embed="rId9"/>
          <a:stretch>
            <a:fillRect/>
          </a:stretch>
        </p:blipFill>
        <p:spPr>
          <a:xfrm>
            <a:off x="5908105" y="5740618"/>
            <a:ext cx="295916" cy="500781"/>
          </a:xfrm>
          <a:prstGeom prst="rect">
            <a:avLst/>
          </a:prstGeom>
        </p:spPr>
      </p:pic>
      <p:pic>
        <p:nvPicPr>
          <p:cNvPr id="1026" name="Picture 2" descr="居住地別流入人口">
            <a:extLst>
              <a:ext uri="{FF2B5EF4-FFF2-40B4-BE49-F238E27FC236}">
                <a16:creationId xmlns:a16="http://schemas.microsoft.com/office/drawing/2014/main" id="{D9ABCE0D-99E8-4705-8DB5-9F510BEA4D57}"/>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343258" y="5265114"/>
            <a:ext cx="1520332" cy="846370"/>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63215EE3-204E-4BC5-B637-CB9D8F9FF9E2}"/>
              </a:ext>
            </a:extLst>
          </p:cNvPr>
          <p:cNvSpPr/>
          <p:nvPr/>
        </p:nvSpPr>
        <p:spPr>
          <a:xfrm>
            <a:off x="4696288" y="3852198"/>
            <a:ext cx="3312368" cy="2542937"/>
          </a:xfrm>
          <a:prstGeom prst="rect">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49" name="正方形/長方形 48">
            <a:extLst>
              <a:ext uri="{FF2B5EF4-FFF2-40B4-BE49-F238E27FC236}">
                <a16:creationId xmlns:a16="http://schemas.microsoft.com/office/drawing/2014/main" id="{C4357AD8-DC78-498A-8F1B-4AF0AA7E5238}"/>
              </a:ext>
            </a:extLst>
          </p:cNvPr>
          <p:cNvSpPr/>
          <p:nvPr/>
        </p:nvSpPr>
        <p:spPr>
          <a:xfrm>
            <a:off x="8162670" y="3852197"/>
            <a:ext cx="3312368" cy="2542937"/>
          </a:xfrm>
          <a:prstGeom prst="rect">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50" name="テキスト ボックス 49">
            <a:extLst>
              <a:ext uri="{FF2B5EF4-FFF2-40B4-BE49-F238E27FC236}">
                <a16:creationId xmlns:a16="http://schemas.microsoft.com/office/drawing/2014/main" id="{8DE817A2-70E3-435C-A519-34DBA90DDC00}"/>
              </a:ext>
            </a:extLst>
          </p:cNvPr>
          <p:cNvSpPr txBox="1"/>
          <p:nvPr/>
        </p:nvSpPr>
        <p:spPr>
          <a:xfrm>
            <a:off x="4696287" y="2662399"/>
            <a:ext cx="6774315" cy="276999"/>
          </a:xfrm>
          <a:prstGeom prst="rect">
            <a:avLst/>
          </a:prstGeom>
          <a:solidFill>
            <a:schemeClr val="bg1">
              <a:lumMod val="95000"/>
            </a:schemeClr>
          </a:solidFill>
        </p:spPr>
        <p:txBody>
          <a:bodyPr wrap="square">
            <a:spAutoFit/>
          </a:bodyPr>
          <a:lstStyle/>
          <a:p>
            <a:r>
              <a:rPr lang="ja-JP" altLang="en-US" sz="1200" b="1" dirty="0">
                <a:solidFill>
                  <a:schemeClr val="tx1">
                    <a:lumMod val="75000"/>
                  </a:schemeClr>
                </a:solidFill>
                <a:latin typeface="Meiryo UI" panose="020B0604030504040204" pitchFamily="50" charset="-128"/>
                <a:ea typeface="Meiryo UI" panose="020B0604030504040204" pitchFamily="50" charset="-128"/>
              </a:rPr>
              <a:t>現状における主な課題</a:t>
            </a:r>
            <a:r>
              <a:rPr lang="ja-JP" altLang="en-US" sz="400" b="0" i="0" dirty="0">
                <a:solidFill>
                  <a:schemeClr val="tx1">
                    <a:lumMod val="75000"/>
                  </a:schemeClr>
                </a:solidFill>
                <a:effectLst/>
                <a:latin typeface="Meiryo UI" panose="020B0604030504040204" pitchFamily="50" charset="-128"/>
                <a:ea typeface="Meiryo UI" panose="020B0604030504040204" pitchFamily="50" charset="-128"/>
              </a:rPr>
              <a:t>　</a:t>
            </a:r>
            <a:endParaRPr lang="en-US" altLang="ja-JP" sz="400" b="0" i="0" dirty="0">
              <a:solidFill>
                <a:schemeClr val="tx1">
                  <a:lumMod val="75000"/>
                </a:schemeClr>
              </a:solidFill>
              <a:effectLst/>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6D46BBA1-622D-4F0F-9C29-7AC60BC6532D}"/>
              </a:ext>
            </a:extLst>
          </p:cNvPr>
          <p:cNvSpPr/>
          <p:nvPr/>
        </p:nvSpPr>
        <p:spPr>
          <a:xfrm>
            <a:off x="4695330" y="2666395"/>
            <a:ext cx="6774314" cy="974703"/>
          </a:xfrm>
          <a:prstGeom prst="rect">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lumMod val="75000"/>
                </a:schemeClr>
              </a:solidFill>
              <a:latin typeface="Meiryo UI" panose="020B0604030504040204" pitchFamily="50" charset="-128"/>
              <a:ea typeface="Meiryo UI" panose="020B0604030504040204" pitchFamily="50" charset="-128"/>
            </a:endParaRPr>
          </a:p>
        </p:txBody>
      </p:sp>
      <p:sp>
        <p:nvSpPr>
          <p:cNvPr id="109" name="正方形/長方形 108">
            <a:extLst>
              <a:ext uri="{FF2B5EF4-FFF2-40B4-BE49-F238E27FC236}">
                <a16:creationId xmlns:a16="http://schemas.microsoft.com/office/drawing/2014/main" id="{C12956F5-CF03-4AA2-9FDE-E3ABC54AF291}"/>
              </a:ext>
            </a:extLst>
          </p:cNvPr>
          <p:cNvSpPr/>
          <p:nvPr/>
        </p:nvSpPr>
        <p:spPr>
          <a:xfrm>
            <a:off x="8108954" y="3061645"/>
            <a:ext cx="1556333" cy="49539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n w="0"/>
                <a:solidFill>
                  <a:schemeClr val="tx1">
                    <a:lumMod val="75000"/>
                  </a:schemeClr>
                </a:solidFill>
                <a:latin typeface="Meiryo UI" panose="020B0604030504040204" pitchFamily="50" charset="-128"/>
                <a:ea typeface="Meiryo UI" panose="020B0604030504040204" pitchFamily="50" charset="-128"/>
              </a:rPr>
              <a:t>ニーズへ柔軟に対応</a:t>
            </a:r>
            <a:endParaRPr lang="en-US" altLang="ja-JP" sz="1200" b="1" dirty="0">
              <a:ln w="0"/>
              <a:solidFill>
                <a:schemeClr val="tx1">
                  <a:lumMod val="75000"/>
                </a:schemeClr>
              </a:solidFill>
              <a:latin typeface="Meiryo UI" panose="020B0604030504040204" pitchFamily="50" charset="-128"/>
              <a:ea typeface="Meiryo UI" panose="020B0604030504040204" pitchFamily="50" charset="-128"/>
            </a:endParaRPr>
          </a:p>
          <a:p>
            <a:pPr algn="ctr"/>
            <a:r>
              <a:rPr lang="ja-JP" altLang="en-US" sz="1200" b="1" dirty="0">
                <a:ln w="0"/>
                <a:solidFill>
                  <a:schemeClr val="tx1">
                    <a:lumMod val="75000"/>
                  </a:schemeClr>
                </a:solidFill>
                <a:latin typeface="Meiryo UI" panose="020B0604030504040204" pitchFamily="50" charset="-128"/>
                <a:ea typeface="Meiryo UI" panose="020B0604030504040204" pitchFamily="50" charset="-128"/>
              </a:rPr>
              <a:t>できる公共交通</a:t>
            </a:r>
          </a:p>
        </p:txBody>
      </p:sp>
      <p:sp>
        <p:nvSpPr>
          <p:cNvPr id="111" name="正方形/長方形 110">
            <a:extLst>
              <a:ext uri="{FF2B5EF4-FFF2-40B4-BE49-F238E27FC236}">
                <a16:creationId xmlns:a16="http://schemas.microsoft.com/office/drawing/2014/main" id="{AC94B9B4-BA7A-4258-9BF3-ABC69DA948B7}"/>
              </a:ext>
            </a:extLst>
          </p:cNvPr>
          <p:cNvSpPr/>
          <p:nvPr/>
        </p:nvSpPr>
        <p:spPr>
          <a:xfrm>
            <a:off x="4861001" y="3061645"/>
            <a:ext cx="1491471" cy="481608"/>
          </a:xfrm>
          <a:prstGeom prst="rect">
            <a:avLst/>
          </a:prstGeom>
          <a:solidFill>
            <a:schemeClr val="tx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n w="0"/>
                <a:solidFill>
                  <a:schemeClr val="bg1"/>
                </a:solidFill>
                <a:latin typeface="Meiryo UI" panose="020B0604030504040204" pitchFamily="50" charset="-128"/>
                <a:ea typeface="Meiryo UI" panose="020B0604030504040204" pitchFamily="50" charset="-128"/>
              </a:rPr>
              <a:t>持続可能な交通</a:t>
            </a:r>
          </a:p>
        </p:txBody>
      </p:sp>
      <p:sp>
        <p:nvSpPr>
          <p:cNvPr id="113" name="正方形/長方形 112">
            <a:extLst>
              <a:ext uri="{FF2B5EF4-FFF2-40B4-BE49-F238E27FC236}">
                <a16:creationId xmlns:a16="http://schemas.microsoft.com/office/drawing/2014/main" id="{6F00F2DB-B30E-4DE7-AF37-1CBFC5C57162}"/>
              </a:ext>
            </a:extLst>
          </p:cNvPr>
          <p:cNvSpPr/>
          <p:nvPr/>
        </p:nvSpPr>
        <p:spPr>
          <a:xfrm>
            <a:off x="6501094" y="3067084"/>
            <a:ext cx="1491471" cy="49539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n w="0"/>
                <a:solidFill>
                  <a:schemeClr val="tx1">
                    <a:lumMod val="75000"/>
                  </a:schemeClr>
                </a:solidFill>
                <a:latin typeface="Meiryo UI" panose="020B0604030504040204" pitchFamily="50" charset="-128"/>
                <a:ea typeface="Meiryo UI" panose="020B0604030504040204" pitchFamily="50" charset="-128"/>
              </a:rPr>
              <a:t>超高齢化社会</a:t>
            </a:r>
          </a:p>
        </p:txBody>
      </p:sp>
      <p:sp>
        <p:nvSpPr>
          <p:cNvPr id="114" name="正方形/長方形 113">
            <a:extLst>
              <a:ext uri="{FF2B5EF4-FFF2-40B4-BE49-F238E27FC236}">
                <a16:creationId xmlns:a16="http://schemas.microsoft.com/office/drawing/2014/main" id="{87977283-5BA5-41B4-A7F3-9330189EC23B}"/>
              </a:ext>
            </a:extLst>
          </p:cNvPr>
          <p:cNvSpPr/>
          <p:nvPr/>
        </p:nvSpPr>
        <p:spPr>
          <a:xfrm>
            <a:off x="9788286" y="3061645"/>
            <a:ext cx="1556333" cy="49539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n w="0"/>
                <a:solidFill>
                  <a:schemeClr val="tx1">
                    <a:lumMod val="75000"/>
                  </a:schemeClr>
                </a:solidFill>
                <a:latin typeface="Meiryo UI" panose="020B0604030504040204" pitchFamily="50" charset="-128"/>
                <a:ea typeface="Meiryo UI" panose="020B0604030504040204" pitchFamily="50" charset="-128"/>
              </a:rPr>
              <a:t>回遊性向上</a:t>
            </a:r>
          </a:p>
        </p:txBody>
      </p:sp>
      <p:sp>
        <p:nvSpPr>
          <p:cNvPr id="115" name="二等辺三角形 114">
            <a:extLst>
              <a:ext uri="{FF2B5EF4-FFF2-40B4-BE49-F238E27FC236}">
                <a16:creationId xmlns:a16="http://schemas.microsoft.com/office/drawing/2014/main" id="{3BB6BDE0-4F64-4B16-94EA-280B7029CE9E}"/>
              </a:ext>
            </a:extLst>
          </p:cNvPr>
          <p:cNvSpPr/>
          <p:nvPr/>
        </p:nvSpPr>
        <p:spPr>
          <a:xfrm rot="10800000">
            <a:off x="7545728" y="3672392"/>
            <a:ext cx="1053156" cy="133457"/>
          </a:xfrm>
          <a:prstGeom prst="triangl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37" name="矢印: 右 36">
            <a:extLst>
              <a:ext uri="{FF2B5EF4-FFF2-40B4-BE49-F238E27FC236}">
                <a16:creationId xmlns:a16="http://schemas.microsoft.com/office/drawing/2014/main" id="{CBF9E22D-BE1E-4D94-B849-133FDFA619E4}"/>
              </a:ext>
            </a:extLst>
          </p:cNvPr>
          <p:cNvSpPr/>
          <p:nvPr/>
        </p:nvSpPr>
        <p:spPr>
          <a:xfrm>
            <a:off x="3974798" y="3805849"/>
            <a:ext cx="393009" cy="1062012"/>
          </a:xfrm>
          <a:prstGeom prst="rightArrow">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40" name="正方形/長方形 39">
            <a:extLst>
              <a:ext uri="{FF2B5EF4-FFF2-40B4-BE49-F238E27FC236}">
                <a16:creationId xmlns:a16="http://schemas.microsoft.com/office/drawing/2014/main" id="{2EC23936-8AD5-4526-AAB8-51657F9FCECD}"/>
              </a:ext>
            </a:extLst>
          </p:cNvPr>
          <p:cNvSpPr/>
          <p:nvPr/>
        </p:nvSpPr>
        <p:spPr>
          <a:xfrm>
            <a:off x="0" y="6587692"/>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©NTT </a:t>
            </a:r>
            <a:r>
              <a:rPr kumimoji="1" lang="en-US" altLang="ja-JP" sz="800" dirty="0" err="1">
                <a:solidFill>
                  <a:prstClr val="white">
                    <a:lumMod val="50000"/>
                  </a:prstClr>
                </a:solidFill>
                <a:latin typeface="Meiryo UI" panose="020B0604030504040204" pitchFamily="50" charset="-128"/>
                <a:ea typeface="Meiryo UI" panose="020B0604030504040204" pitchFamily="50" charset="-128"/>
              </a:rPr>
              <a:t>Comunications</a:t>
            </a:r>
            <a:r>
              <a:rPr kumimoji="1" lang="en-US" altLang="ja-JP"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 INC. All Rights Reserved. </a:t>
            </a:r>
            <a:endParaRPr kumimoji="1" lang="ja-JP" altLang="en-US" sz="800" b="0"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pic>
        <p:nvPicPr>
          <p:cNvPr id="41" name="Picture 2" descr="報道発表資料 : 新ドコモグループの新たな法人事業ブランド「ドコモビジネス」を展開 | お知らせ | NTTドコモ">
            <a:extLst>
              <a:ext uri="{FF2B5EF4-FFF2-40B4-BE49-F238E27FC236}">
                <a16:creationId xmlns:a16="http://schemas.microsoft.com/office/drawing/2014/main" id="{72E0CB01-A228-4663-97A1-25F36F78F6B4}"/>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0808470" y="152007"/>
            <a:ext cx="1082688" cy="46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15370"/>
      </p:ext>
    </p:extLst>
  </p:cSld>
  <p:clrMapOvr>
    <a:masterClrMapping/>
  </p:clrMapOvr>
</p:sld>
</file>

<file path=ppt/theme/theme1.xml><?xml version="1.0" encoding="utf-8"?>
<a:theme xmlns:a="http://schemas.openxmlformats.org/drawingml/2006/main" name="Office テーマ">
  <a:themeElements>
    <a:clrScheme name="ユーザー定義 1">
      <a:dk1>
        <a:srgbClr val="4D4D4D"/>
      </a:dk1>
      <a:lt1>
        <a:srgbClr val="FFFFFF"/>
      </a:lt1>
      <a:dk2>
        <a:srgbClr val="28889C"/>
      </a:dk2>
      <a:lt2>
        <a:srgbClr val="E7E6E6"/>
      </a:lt2>
      <a:accent1>
        <a:srgbClr val="425563"/>
      </a:accent1>
      <a:accent2>
        <a:srgbClr val="C85A8C"/>
      </a:accent2>
      <a:accent3>
        <a:srgbClr val="CE0106"/>
      </a:accent3>
      <a:accent4>
        <a:srgbClr val="EBC83C"/>
      </a:accent4>
      <a:accent5>
        <a:srgbClr val="00A08C"/>
      </a:accent5>
      <a:accent6>
        <a:srgbClr val="3B5998"/>
      </a:accent6>
      <a:hlink>
        <a:srgbClr val="1DA1F2"/>
      </a:hlink>
      <a:folHlink>
        <a:srgbClr val="954F72"/>
      </a:folHlink>
    </a:clrScheme>
    <a:fontScheme name="メイリオ‗SegoeUI">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olidFill>
        </a:ln>
        <a:effectLst/>
      </a:spPr>
      <a:bodyPr rtlCol="0" anchor="ctr"/>
      <a:lstStyle>
        <a:defPPr algn="ctr">
          <a:lnSpc>
            <a:spcPct val="130000"/>
          </a:lnSpc>
          <a:spcAft>
            <a:spcPts val="600"/>
          </a:spcAft>
          <a:defRPr kumimoji="1" sz="1600" dirty="0">
            <a:solidFill>
              <a:schemeClr val="tx1"/>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30000"/>
          </a:lnSpc>
          <a:spcAft>
            <a:spcPts val="600"/>
          </a:spcAft>
          <a:defRPr kumimoji="1" sz="1600" dirty="0" smtClean="0">
            <a:latin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18BB89800E5F74893CF16BE740D3E26" ma:contentTypeVersion="2" ma:contentTypeDescription="新しいドキュメントを作成します。" ma:contentTypeScope="" ma:versionID="5f6aa2b1908736c213fe8334eda24bc3">
  <xsd:schema xmlns:xsd="http://www.w3.org/2001/XMLSchema" xmlns:xs="http://www.w3.org/2001/XMLSchema" xmlns:p="http://schemas.microsoft.com/office/2006/metadata/properties" xmlns:ns2="ff90490f-0e64-4914-9a8b-4d3dc6b279a6" targetNamespace="http://schemas.microsoft.com/office/2006/metadata/properties" ma:root="true" ma:fieldsID="18ecd6d6b63d2d079c0ab062abbc420a" ns2:_="">
    <xsd:import namespace="ff90490f-0e64-4914-9a8b-4d3dc6b279a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0490f-0e64-4914-9a8b-4d3dc6b279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5BA481-3528-4565-BCAF-01A3F43326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90490f-0e64-4914-9a8b-4d3dc6b279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BE073-5902-4411-9B90-831E795821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ワイド画面</PresentationFormat>
  <Paragraphs>94</Paragraphs>
  <Slides>4</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Meiryo UI</vt:lpstr>
      <vt:lpstr>ＭＳ Ｐゴシック</vt:lpstr>
      <vt:lpstr>メイリオ</vt:lpstr>
      <vt:lpstr>游ゴシック</vt:lpstr>
      <vt:lpstr>Arial</vt:lpstr>
      <vt:lpstr>Calibri</vt:lpstr>
      <vt:lpstr>Segoe UI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2022-09-27T03:23:31Z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bb4fa5d-3ac5-4415-967c-34900a0e1c6f_Enabled">
    <vt:lpwstr>true</vt:lpwstr>
  </property>
  <property fmtid="{D5CDD505-2E9C-101B-9397-08002B2CF9AE}" pid="3" name="MSIP_Label_dbb4fa5d-3ac5-4415-967c-34900a0e1c6f_SetDate">
    <vt:lpwstr>2022-09-06T23:47:21Z</vt:lpwstr>
  </property>
  <property fmtid="{D5CDD505-2E9C-101B-9397-08002B2CF9AE}" pid="4" name="MSIP_Label_dbb4fa5d-3ac5-4415-967c-34900a0e1c6f_Method">
    <vt:lpwstr>Privileged</vt:lpwstr>
  </property>
  <property fmtid="{D5CDD505-2E9C-101B-9397-08002B2CF9AE}" pid="5" name="MSIP_Label_dbb4fa5d-3ac5-4415-967c-34900a0e1c6f_Name">
    <vt:lpwstr>dbb4fa5d-3ac5-4415-967c-34900a0e1c6f</vt:lpwstr>
  </property>
  <property fmtid="{D5CDD505-2E9C-101B-9397-08002B2CF9AE}" pid="6" name="MSIP_Label_dbb4fa5d-3ac5-4415-967c-34900a0e1c6f_SiteId">
    <vt:lpwstr>a629ef32-67ba-47a6-8eb3-ec43935644fc</vt:lpwstr>
  </property>
  <property fmtid="{D5CDD505-2E9C-101B-9397-08002B2CF9AE}" pid="7" name="MSIP_Label_dbb4fa5d-3ac5-4415-967c-34900a0e1c6f_ActionId">
    <vt:lpwstr>310c2332-cb76-40d1-9ed1-491467f533ef</vt:lpwstr>
  </property>
  <property fmtid="{D5CDD505-2E9C-101B-9397-08002B2CF9AE}" pid="8" name="MSIP_Label_dbb4fa5d-3ac5-4415-967c-34900a0e1c6f_ContentBits">
    <vt:lpwstr>0</vt:lpwstr>
  </property>
</Properties>
</file>