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6"/>
  </p:handoutMasterIdLst>
  <p:sldIdLst>
    <p:sldId id="257" r:id="rId2"/>
    <p:sldId id="256" r:id="rId3"/>
    <p:sldId id="258" r:id="rId4"/>
    <p:sldId id="259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60"/>
  </p:normalViewPr>
  <p:slideViewPr>
    <p:cSldViewPr snapToGrid="0">
      <p:cViewPr>
        <p:scale>
          <a:sx n="200" d="100"/>
          <a:sy n="200" d="100"/>
        </p:scale>
        <p:origin x="115" y="-5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odesu4856@gmail.com" userId="33a04ae994536f3a" providerId="LiveId" clId="{BB0C2492-98BB-4230-91B9-6855765E8ABE}"/>
    <pc:docChg chg="undo custSel addSld modSld sldOrd modMainMaster">
      <pc:chgData name="kondodesu4856@gmail.com" userId="33a04ae994536f3a" providerId="LiveId" clId="{BB0C2492-98BB-4230-91B9-6855765E8ABE}" dt="2022-02-09T02:41:33.854" v="2511" actId="1076"/>
      <pc:docMkLst>
        <pc:docMk/>
      </pc:docMkLst>
      <pc:sldChg chg="addSp delSp modSp mod setBg">
        <pc:chgData name="kondodesu4856@gmail.com" userId="33a04ae994536f3a" providerId="LiveId" clId="{BB0C2492-98BB-4230-91B9-6855765E8ABE}" dt="2022-02-08T02:11:04.255" v="2394" actId="255"/>
        <pc:sldMkLst>
          <pc:docMk/>
          <pc:sldMk cId="251981506" sldId="256"/>
        </pc:sldMkLst>
        <pc:spChg chg="add mod">
          <ac:chgData name="kondodesu4856@gmail.com" userId="33a04ae994536f3a" providerId="LiveId" clId="{BB0C2492-98BB-4230-91B9-6855765E8ABE}" dt="2022-02-08T02:11:04.255" v="2394" actId="255"/>
          <ac:spMkLst>
            <pc:docMk/>
            <pc:sldMk cId="251981506" sldId="256"/>
            <ac:spMk id="4" creationId="{CC5CB233-8078-4B57-A95A-F95187B8C46D}"/>
          </ac:spMkLst>
        </pc:spChg>
        <pc:spChg chg="add mod">
          <ac:chgData name="kondodesu4856@gmail.com" userId="33a04ae994536f3a" providerId="LiveId" clId="{BB0C2492-98BB-4230-91B9-6855765E8ABE}" dt="2022-02-04T08:50:12.072" v="737" actId="208"/>
          <ac:spMkLst>
            <pc:docMk/>
            <pc:sldMk cId="251981506" sldId="256"/>
            <ac:spMk id="5" creationId="{67F20D49-2FAD-4E9C-B86F-380E14294DD3}"/>
          </ac:spMkLst>
        </pc:spChg>
        <pc:spChg chg="add del mod">
          <ac:chgData name="kondodesu4856@gmail.com" userId="33a04ae994536f3a" providerId="LiveId" clId="{BB0C2492-98BB-4230-91B9-6855765E8ABE}" dt="2022-02-04T08:52:49.956" v="747"/>
          <ac:spMkLst>
            <pc:docMk/>
            <pc:sldMk cId="251981506" sldId="256"/>
            <ac:spMk id="6" creationId="{03B978CB-763B-4DF2-94EA-B364DC7B28B9}"/>
          </ac:spMkLst>
        </pc:spChg>
        <pc:spChg chg="add mod">
          <ac:chgData name="kondodesu4856@gmail.com" userId="33a04ae994536f3a" providerId="LiveId" clId="{BB0C2492-98BB-4230-91B9-6855765E8ABE}" dt="2022-02-08T02:09:26.979" v="2389" actId="20577"/>
          <ac:spMkLst>
            <pc:docMk/>
            <pc:sldMk cId="251981506" sldId="256"/>
            <ac:spMk id="7" creationId="{C8AB25DA-7D47-42DA-BF53-E2D3D393ABFE}"/>
          </ac:spMkLst>
        </pc:spChg>
        <pc:spChg chg="add mod">
          <ac:chgData name="kondodesu4856@gmail.com" userId="33a04ae994536f3a" providerId="LiveId" clId="{BB0C2492-98BB-4230-91B9-6855765E8ABE}" dt="2022-02-04T08:51:16.262" v="739" actId="1076"/>
          <ac:spMkLst>
            <pc:docMk/>
            <pc:sldMk cId="251981506" sldId="256"/>
            <ac:spMk id="8" creationId="{DCCA376B-4DAD-4739-94D4-3691A0D0D9F4}"/>
          </ac:spMkLst>
        </pc:spChg>
        <pc:spChg chg="add mod">
          <ac:chgData name="kondodesu4856@gmail.com" userId="33a04ae994536f3a" providerId="LiveId" clId="{BB0C2492-98BB-4230-91B9-6855765E8ABE}" dt="2022-02-04T08:51:29.399" v="741" actId="1076"/>
          <ac:spMkLst>
            <pc:docMk/>
            <pc:sldMk cId="251981506" sldId="256"/>
            <ac:spMk id="9" creationId="{10F4456A-B8A5-4F57-96C0-A8B7F2068ABD}"/>
          </ac:spMkLst>
        </pc:spChg>
        <pc:spChg chg="add del mod">
          <ac:chgData name="kondodesu4856@gmail.com" userId="33a04ae994536f3a" providerId="LiveId" clId="{BB0C2492-98BB-4230-91B9-6855765E8ABE}" dt="2022-02-04T08:52:49.948" v="745" actId="478"/>
          <ac:spMkLst>
            <pc:docMk/>
            <pc:sldMk cId="251981506" sldId="256"/>
            <ac:spMk id="12" creationId="{059BC4C5-D6D8-4466-BEC8-C797F5F76FCB}"/>
          </ac:spMkLst>
        </pc:spChg>
        <pc:spChg chg="add mod">
          <ac:chgData name="kondodesu4856@gmail.com" userId="33a04ae994536f3a" providerId="LiveId" clId="{BB0C2492-98BB-4230-91B9-6855765E8ABE}" dt="2022-02-07T00:06:22.732" v="1533" actId="1076"/>
          <ac:spMkLst>
            <pc:docMk/>
            <pc:sldMk cId="251981506" sldId="256"/>
            <ac:spMk id="13" creationId="{AA0756AE-F2D3-42C6-B6C9-6F4C3F700133}"/>
          </ac:spMkLst>
        </pc:spChg>
        <pc:picChg chg="add del mod">
          <ac:chgData name="kondodesu4856@gmail.com" userId="33a04ae994536f3a" providerId="LiveId" clId="{BB0C2492-98BB-4230-91B9-6855765E8ABE}" dt="2022-02-04T08:34:49.698" v="80" actId="478"/>
          <ac:picMkLst>
            <pc:docMk/>
            <pc:sldMk cId="251981506" sldId="256"/>
            <ac:picMk id="3" creationId="{F4DDB42B-6F74-4A0C-8C02-5D41D039AA44}"/>
          </ac:picMkLst>
        </pc:picChg>
        <pc:picChg chg="del mod">
          <ac:chgData name="kondodesu4856@gmail.com" userId="33a04ae994536f3a" providerId="LiveId" clId="{BB0C2492-98BB-4230-91B9-6855765E8ABE}" dt="2022-02-04T08:34:24.679" v="78" actId="478"/>
          <ac:picMkLst>
            <pc:docMk/>
            <pc:sldMk cId="251981506" sldId="256"/>
            <ac:picMk id="10" creationId="{E6688C2A-C3EC-4852-BCBE-4E38E27EE2DE}"/>
          </ac:picMkLst>
        </pc:picChg>
      </pc:sldChg>
      <pc:sldChg chg="addSp delSp modSp mod ord">
        <pc:chgData name="kondodesu4856@gmail.com" userId="33a04ae994536f3a" providerId="LiveId" clId="{BB0C2492-98BB-4230-91B9-6855765E8ABE}" dt="2022-02-08T07:22:38.774" v="2489" actId="14100"/>
        <pc:sldMkLst>
          <pc:docMk/>
          <pc:sldMk cId="678933562" sldId="257"/>
        </pc:sldMkLst>
        <pc:spChg chg="del">
          <ac:chgData name="kondodesu4856@gmail.com" userId="33a04ae994536f3a" providerId="LiveId" clId="{BB0C2492-98BB-4230-91B9-6855765E8ABE}" dt="2022-02-04T08:31:44.194" v="0"/>
          <ac:spMkLst>
            <pc:docMk/>
            <pc:sldMk cId="678933562" sldId="257"/>
            <ac:spMk id="11" creationId="{DCECF831-96F1-4431-A2E4-E00DD01D9E4B}"/>
          </ac:spMkLst>
        </pc:spChg>
        <pc:picChg chg="add mod">
          <ac:chgData name="kondodesu4856@gmail.com" userId="33a04ae994536f3a" providerId="LiveId" clId="{BB0C2492-98BB-4230-91B9-6855765E8ABE}" dt="2022-02-08T07:22:38.774" v="2489" actId="14100"/>
          <ac:picMkLst>
            <pc:docMk/>
            <pc:sldMk cId="678933562" sldId="257"/>
            <ac:picMk id="4" creationId="{C6DD4AAF-5A76-4B6B-BB09-0DBA37CCD441}"/>
          </ac:picMkLst>
        </pc:picChg>
      </pc:sldChg>
      <pc:sldChg chg="addSp delSp modSp new mod">
        <pc:chgData name="kondodesu4856@gmail.com" userId="33a04ae994536f3a" providerId="LiveId" clId="{BB0C2492-98BB-4230-91B9-6855765E8ABE}" dt="2022-02-09T02:41:33.854" v="2511" actId="1076"/>
        <pc:sldMkLst>
          <pc:docMk/>
          <pc:sldMk cId="3441171025" sldId="258"/>
        </pc:sldMkLst>
        <pc:spChg chg="del">
          <ac:chgData name="kondodesu4856@gmail.com" userId="33a04ae994536f3a" providerId="LiveId" clId="{BB0C2492-98BB-4230-91B9-6855765E8ABE}" dt="2022-02-07T00:06:37.718" v="1535" actId="478"/>
          <ac:spMkLst>
            <pc:docMk/>
            <pc:sldMk cId="3441171025" sldId="258"/>
            <ac:spMk id="2" creationId="{3A91F00D-45CA-49CC-AE9F-86873E1CDE72}"/>
          </ac:spMkLst>
        </pc:spChg>
        <pc:spChg chg="add mod">
          <ac:chgData name="kondodesu4856@gmail.com" userId="33a04ae994536f3a" providerId="LiveId" clId="{BB0C2492-98BB-4230-91B9-6855765E8ABE}" dt="2022-02-08T07:21:23.882" v="2485" actId="1076"/>
          <ac:spMkLst>
            <pc:docMk/>
            <pc:sldMk cId="3441171025" sldId="258"/>
            <ac:spMk id="2" creationId="{547F014D-66E8-42FF-9EF3-7DC7C670047C}"/>
          </ac:spMkLst>
        </pc:spChg>
        <pc:spChg chg="del mod">
          <ac:chgData name="kondodesu4856@gmail.com" userId="33a04ae994536f3a" providerId="LiveId" clId="{BB0C2492-98BB-4230-91B9-6855765E8ABE}" dt="2022-02-07T00:06:39.764" v="1537" actId="478"/>
          <ac:spMkLst>
            <pc:docMk/>
            <pc:sldMk cId="3441171025" sldId="258"/>
            <ac:spMk id="3" creationId="{18F8A745-2B67-4924-BF00-399E56B572CC}"/>
          </ac:spMkLst>
        </pc:spChg>
        <pc:spChg chg="add del mod">
          <ac:chgData name="kondodesu4856@gmail.com" userId="33a04ae994536f3a" providerId="LiveId" clId="{BB0C2492-98BB-4230-91B9-6855765E8ABE}" dt="2022-02-09T02:40:04.481" v="2501" actId="478"/>
          <ac:spMkLst>
            <pc:docMk/>
            <pc:sldMk cId="3441171025" sldId="258"/>
            <ac:spMk id="3" creationId="{41A866B7-63B7-4594-99A7-565A5A32CEC0}"/>
          </ac:spMkLst>
        </pc:spChg>
        <pc:spChg chg="add mod">
          <ac:chgData name="kondodesu4856@gmail.com" userId="33a04ae994536f3a" providerId="LiveId" clId="{BB0C2492-98BB-4230-91B9-6855765E8ABE}" dt="2022-02-09T02:40:39.057" v="2505" actId="2085"/>
          <ac:spMkLst>
            <pc:docMk/>
            <pc:sldMk cId="3441171025" sldId="258"/>
            <ac:spMk id="10" creationId="{5523FE68-A7BE-4DA2-9BCD-8F0D3C205F23}"/>
          </ac:spMkLst>
        </pc:spChg>
        <pc:spChg chg="add mod">
          <ac:chgData name="kondodesu4856@gmail.com" userId="33a04ae994536f3a" providerId="LiveId" clId="{BB0C2492-98BB-4230-91B9-6855765E8ABE}" dt="2022-02-09T02:41:33.854" v="2511" actId="1076"/>
          <ac:spMkLst>
            <pc:docMk/>
            <pc:sldMk cId="3441171025" sldId="258"/>
            <ac:spMk id="11" creationId="{FB7DD518-527D-44A2-A638-3DE37ECA8252}"/>
          </ac:spMkLst>
        </pc:spChg>
        <pc:picChg chg="add mod">
          <ac:chgData name="kondodesu4856@gmail.com" userId="33a04ae994536f3a" providerId="LiveId" clId="{BB0C2492-98BB-4230-91B9-6855765E8ABE}" dt="2022-02-07T00:51:32.100" v="2360" actId="1076"/>
          <ac:picMkLst>
            <pc:docMk/>
            <pc:sldMk cId="3441171025" sldId="258"/>
            <ac:picMk id="4" creationId="{A0619FC2-EFE5-40D4-8D66-81C8F793E44D}"/>
          </ac:picMkLst>
        </pc:picChg>
        <pc:picChg chg="add mod">
          <ac:chgData name="kondodesu4856@gmail.com" userId="33a04ae994536f3a" providerId="LiveId" clId="{BB0C2492-98BB-4230-91B9-6855765E8ABE}" dt="2022-02-07T00:52:02.526" v="2364" actId="1076"/>
          <ac:picMkLst>
            <pc:docMk/>
            <pc:sldMk cId="3441171025" sldId="258"/>
            <ac:picMk id="5" creationId="{99CD51DB-567B-4425-BCC7-AD2CC37F3797}"/>
          </ac:picMkLst>
        </pc:picChg>
        <pc:picChg chg="add mod">
          <ac:chgData name="kondodesu4856@gmail.com" userId="33a04ae994536f3a" providerId="LiveId" clId="{BB0C2492-98BB-4230-91B9-6855765E8ABE}" dt="2022-02-09T02:39:49.428" v="2499" actId="1076"/>
          <ac:picMkLst>
            <pc:docMk/>
            <pc:sldMk cId="3441171025" sldId="258"/>
            <ac:picMk id="6" creationId="{C9623488-6E1E-49A5-9BD9-29F62148F374}"/>
          </ac:picMkLst>
        </pc:picChg>
        <pc:picChg chg="add mod ord">
          <ac:chgData name="kondodesu4856@gmail.com" userId="33a04ae994536f3a" providerId="LiveId" clId="{BB0C2492-98BB-4230-91B9-6855765E8ABE}" dt="2022-02-07T00:51:47.904" v="2363" actId="1076"/>
          <ac:picMkLst>
            <pc:docMk/>
            <pc:sldMk cId="3441171025" sldId="258"/>
            <ac:picMk id="7" creationId="{A452F490-E091-4335-BEF9-0A9B30896235}"/>
          </ac:picMkLst>
        </pc:picChg>
        <pc:picChg chg="add mod">
          <ac:chgData name="kondodesu4856@gmail.com" userId="33a04ae994536f3a" providerId="LiveId" clId="{BB0C2492-98BB-4230-91B9-6855765E8ABE}" dt="2022-02-07T00:52:40.130" v="2367" actId="1076"/>
          <ac:picMkLst>
            <pc:docMk/>
            <pc:sldMk cId="3441171025" sldId="258"/>
            <ac:picMk id="8" creationId="{B3717E06-928C-4A46-8418-A1BE0421EE62}"/>
          </ac:picMkLst>
        </pc:picChg>
        <pc:picChg chg="add mod">
          <ac:chgData name="kondodesu4856@gmail.com" userId="33a04ae994536f3a" providerId="LiveId" clId="{BB0C2492-98BB-4230-91B9-6855765E8ABE}" dt="2022-02-07T00:52:47.903" v="2369" actId="1076"/>
          <ac:picMkLst>
            <pc:docMk/>
            <pc:sldMk cId="3441171025" sldId="258"/>
            <ac:picMk id="9" creationId="{B38F4F48-950D-408B-949F-FE75373474C1}"/>
          </ac:picMkLst>
        </pc:picChg>
        <pc:picChg chg="add del mod">
          <ac:chgData name="kondodesu4856@gmail.com" userId="33a04ae994536f3a" providerId="LiveId" clId="{BB0C2492-98BB-4230-91B9-6855765E8ABE}" dt="2022-02-07T00:49:37.805" v="2345" actId="478"/>
          <ac:picMkLst>
            <pc:docMk/>
            <pc:sldMk cId="3441171025" sldId="258"/>
            <ac:picMk id="11" creationId="{5E66994D-A3F9-4E41-BC11-36947F174D3A}"/>
          </ac:picMkLst>
        </pc:picChg>
        <pc:picChg chg="add mod">
          <ac:chgData name="kondodesu4856@gmail.com" userId="33a04ae994536f3a" providerId="LiveId" clId="{BB0C2492-98BB-4230-91B9-6855765E8ABE}" dt="2022-02-07T00:50:31.011" v="2354" actId="1076"/>
          <ac:picMkLst>
            <pc:docMk/>
            <pc:sldMk cId="3441171025" sldId="258"/>
            <ac:picMk id="13" creationId="{DDE5AF08-0D43-4E2A-9BB3-7FA63633AED8}"/>
          </ac:picMkLst>
        </pc:picChg>
        <pc:picChg chg="add mod">
          <ac:chgData name="kondodesu4856@gmail.com" userId="33a04ae994536f3a" providerId="LiveId" clId="{BB0C2492-98BB-4230-91B9-6855765E8ABE}" dt="2022-02-07T00:51:14.936" v="2359" actId="1076"/>
          <ac:picMkLst>
            <pc:docMk/>
            <pc:sldMk cId="3441171025" sldId="258"/>
            <ac:picMk id="15" creationId="{8D4778EA-F23C-4675-A985-2DD6BFE4FB3B}"/>
          </ac:picMkLst>
        </pc:picChg>
        <pc:picChg chg="add mod">
          <ac:chgData name="kondodesu4856@gmail.com" userId="33a04ae994536f3a" providerId="LiveId" clId="{BB0C2492-98BB-4230-91B9-6855765E8ABE}" dt="2022-02-08T07:21:14.972" v="2484" actId="1076"/>
          <ac:picMkLst>
            <pc:docMk/>
            <pc:sldMk cId="3441171025" sldId="258"/>
            <ac:picMk id="17" creationId="{98D50558-4EF2-4D4A-9AED-F800EC4D0168}"/>
          </ac:picMkLst>
        </pc:picChg>
      </pc:sldChg>
      <pc:sldChg chg="addSp delSp modSp new mod">
        <pc:chgData name="kondodesu4856@gmail.com" userId="33a04ae994536f3a" providerId="LiveId" clId="{BB0C2492-98BB-4230-91B9-6855765E8ABE}" dt="2022-02-07T00:33:22.394" v="2310" actId="20577"/>
        <pc:sldMkLst>
          <pc:docMk/>
          <pc:sldMk cId="1519123333" sldId="259"/>
        </pc:sldMkLst>
        <pc:spChg chg="del">
          <ac:chgData name="kondodesu4856@gmail.com" userId="33a04ae994536f3a" providerId="LiveId" clId="{BB0C2492-98BB-4230-91B9-6855765E8ABE}" dt="2022-02-07T00:19:16.820" v="1539" actId="478"/>
          <ac:spMkLst>
            <pc:docMk/>
            <pc:sldMk cId="1519123333" sldId="259"/>
            <ac:spMk id="2" creationId="{2835A6D8-925C-4741-B389-D3419484F878}"/>
          </ac:spMkLst>
        </pc:spChg>
        <pc:spChg chg="del mod">
          <ac:chgData name="kondodesu4856@gmail.com" userId="33a04ae994536f3a" providerId="LiveId" clId="{BB0C2492-98BB-4230-91B9-6855765E8ABE}" dt="2022-02-07T00:19:19.917" v="1541" actId="478"/>
          <ac:spMkLst>
            <pc:docMk/>
            <pc:sldMk cId="1519123333" sldId="259"/>
            <ac:spMk id="3" creationId="{93B5BFB1-27FA-435D-B804-299EB109EBB3}"/>
          </ac:spMkLst>
        </pc:spChg>
        <pc:spChg chg="add mod">
          <ac:chgData name="kondodesu4856@gmail.com" userId="33a04ae994536f3a" providerId="LiveId" clId="{BB0C2492-98BB-4230-91B9-6855765E8ABE}" dt="2022-02-07T00:33:22.394" v="2310" actId="20577"/>
          <ac:spMkLst>
            <pc:docMk/>
            <pc:sldMk cId="1519123333" sldId="259"/>
            <ac:spMk id="6" creationId="{37F01A54-48E1-4DA7-B252-6C3B507B7AF8}"/>
          </ac:spMkLst>
        </pc:spChg>
        <pc:picChg chg="add mod">
          <ac:chgData name="kondodesu4856@gmail.com" userId="33a04ae994536f3a" providerId="LiveId" clId="{BB0C2492-98BB-4230-91B9-6855765E8ABE}" dt="2022-02-07T00:19:32.070" v="1543" actId="1076"/>
          <ac:picMkLst>
            <pc:docMk/>
            <pc:sldMk cId="1519123333" sldId="259"/>
            <ac:picMk id="5" creationId="{91C5423E-8DF2-4CF1-B289-993F549CFA0A}"/>
          </ac:picMkLst>
        </pc:picChg>
      </pc:sldChg>
      <pc:sldMasterChg chg="setBg modSldLayout">
        <pc:chgData name="kondodesu4856@gmail.com" userId="33a04ae994536f3a" providerId="LiveId" clId="{BB0C2492-98BB-4230-91B9-6855765E8ABE}" dt="2022-02-04T08:33:06.854" v="76"/>
        <pc:sldMasterMkLst>
          <pc:docMk/>
          <pc:sldMasterMk cId="1050074462" sldId="2147483684"/>
        </pc:sldMasterMkLst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4154350862" sldId="2147483685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3831497557" sldId="2147483686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3013673219" sldId="2147483687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2493413025" sldId="2147483688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4226789190" sldId="2147483689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1502957449" sldId="2147483690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3146432676" sldId="2147483691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1601841731" sldId="2147483692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3563626373" sldId="2147483693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3694878701" sldId="2147483694"/>
          </pc:sldLayoutMkLst>
        </pc:sldLayoutChg>
        <pc:sldLayoutChg chg="setBg">
          <pc:chgData name="kondodesu4856@gmail.com" userId="33a04ae994536f3a" providerId="LiveId" clId="{BB0C2492-98BB-4230-91B9-6855765E8ABE}" dt="2022-02-04T08:33:06.854" v="76"/>
          <pc:sldLayoutMkLst>
            <pc:docMk/>
            <pc:sldMasterMk cId="1050074462" sldId="2147483684"/>
            <pc:sldLayoutMk cId="62812937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4830B53-8DA4-4DD9-AD0A-8A6815BD0D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4C6312-9B8F-4447-9F9B-F1BFA88E00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3E09-855E-4A8A-AA23-364084CADF9C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4C12CD-3173-46B4-B002-B7577C51C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18E1BC-0D51-4EB0-97DE-F4093C69C2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97DA3-ED9A-4FE2-929F-F4F89986E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94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35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87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49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67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4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78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9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43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84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6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85000">
              <a:srgbClr val="CFD8E1"/>
            </a:gs>
            <a:gs pos="100000">
              <a:srgbClr val="CFD8E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6E8A-56F0-41BB-B61A-8289E425FF8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F3A8-D70B-47FD-8CC7-516841256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07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js-group.jp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89E281-6CFE-44A1-A9DC-038A6378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6DD4AAF-5A76-4B6B-BB09-0DBA37CC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1999"/>
          </a:xfrm>
        </p:spPr>
      </p:pic>
    </p:spTree>
    <p:extLst>
      <p:ext uri="{BB962C8B-B14F-4D97-AF65-F5344CB8AC3E}">
        <p14:creationId xmlns:p14="http://schemas.microsoft.com/office/powerpoint/2010/main" val="67893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8DF94A1-F181-471D-8F41-B565A5BF2CC0}"/>
              </a:ext>
            </a:extLst>
          </p:cNvPr>
          <p:cNvSpPr/>
          <p:nvPr/>
        </p:nvSpPr>
        <p:spPr>
          <a:xfrm>
            <a:off x="0" y="0"/>
            <a:ext cx="6858000" cy="3031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5CB233-8078-4B57-A95A-F95187B8C46D}"/>
              </a:ext>
            </a:extLst>
          </p:cNvPr>
          <p:cNvSpPr txBox="1"/>
          <p:nvPr/>
        </p:nvSpPr>
        <p:spPr>
          <a:xfrm>
            <a:off x="421639" y="975360"/>
            <a:ext cx="5963921" cy="266226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「暮らしの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ページ」に彩りを加える</a:t>
            </a:r>
            <a:endParaRPr kumimoji="1" lang="en-US" altLang="ja-JP" dirty="0"/>
          </a:p>
          <a:p>
            <a:r>
              <a:rPr kumimoji="1" lang="ja-JP" altLang="en-US" sz="2300" b="1" dirty="0"/>
              <a:t>ソニー</a:t>
            </a:r>
            <a:r>
              <a:rPr kumimoji="1" lang="en-US" altLang="ja-JP" sz="2300" b="1" dirty="0"/>
              <a:t>×</a:t>
            </a:r>
            <a:r>
              <a:rPr kumimoji="1" lang="en-US" altLang="ja-JP" sz="2300" b="1" dirty="0" err="1"/>
              <a:t>ejs</a:t>
            </a:r>
            <a:r>
              <a:rPr kumimoji="1" lang="ja-JP" altLang="en-US" sz="2300" b="1" dirty="0"/>
              <a:t>グループ　次世代型マンション　　</a:t>
            </a:r>
            <a:endParaRPr kumimoji="1" lang="en-US" altLang="ja-JP" sz="2300" b="1" dirty="0"/>
          </a:p>
          <a:p>
            <a:endParaRPr kumimoji="1" lang="en-US" altLang="ja-JP" dirty="0"/>
          </a:p>
          <a:p>
            <a:r>
              <a:rPr kumimoji="1" lang="ja-JP" altLang="en-US" dirty="0"/>
              <a:t>学生から高齢者、またお一人暮らしからファミリーと、幅広い世代、多様化する家族のかたちに 合 わ せ た 「 安 心 ・ 便利で 、 快 適 な 暮 ら し 作 り 」をサポート。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7F20D49-2FAD-4E9C-B86F-380E14294DD3}"/>
              </a:ext>
            </a:extLst>
          </p:cNvPr>
          <p:cNvSpPr/>
          <p:nvPr/>
        </p:nvSpPr>
        <p:spPr>
          <a:xfrm>
            <a:off x="421640" y="975360"/>
            <a:ext cx="6014720" cy="2743200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CCA376B-4DAD-4739-94D4-3691A0D0D9F4}"/>
              </a:ext>
            </a:extLst>
          </p:cNvPr>
          <p:cNvSpPr/>
          <p:nvPr/>
        </p:nvSpPr>
        <p:spPr>
          <a:xfrm>
            <a:off x="421640" y="4724400"/>
            <a:ext cx="6014720" cy="2743200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0F4456A-B8A5-4F57-96C0-A8B7F2068ABD}"/>
              </a:ext>
            </a:extLst>
          </p:cNvPr>
          <p:cNvSpPr/>
          <p:nvPr/>
        </p:nvSpPr>
        <p:spPr>
          <a:xfrm>
            <a:off x="421640" y="8473440"/>
            <a:ext cx="6014720" cy="2743200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AB25DA-7D47-42DA-BF53-E2D3D393ABFE}"/>
              </a:ext>
            </a:extLst>
          </p:cNvPr>
          <p:cNvSpPr txBox="1"/>
          <p:nvPr/>
        </p:nvSpPr>
        <p:spPr>
          <a:xfrm>
            <a:off x="568960" y="4789944"/>
            <a:ext cx="5816600" cy="26776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SNCL</a:t>
            </a:r>
            <a:r>
              <a:rPr kumimoji="1" lang="ja-JP" altLang="en-US" dirty="0"/>
              <a:t>株式会社が提供するスマートホームサービス</a:t>
            </a:r>
            <a:endParaRPr kumimoji="1" lang="en-US" altLang="ja-JP" dirty="0"/>
          </a:p>
          <a:p>
            <a:pPr algn="ctr"/>
            <a:r>
              <a:rPr kumimoji="1" lang="ja-JP" altLang="en-US" sz="2400" b="1" dirty="0"/>
              <a:t>「</a:t>
            </a:r>
            <a:r>
              <a:rPr kumimoji="1" lang="en-US" altLang="ja-JP" sz="2400" b="1" dirty="0"/>
              <a:t>MANOMA</a:t>
            </a:r>
            <a:r>
              <a:rPr kumimoji="1" lang="ja-JP" altLang="en-US" sz="2400" b="1" dirty="0"/>
              <a:t>」</a:t>
            </a:r>
            <a:endParaRPr kumimoji="1" lang="en-US" altLang="ja-JP" sz="2400" b="1" dirty="0"/>
          </a:p>
          <a:p>
            <a:endParaRPr kumimoji="1" lang="en-US" altLang="ja-JP" b="1" dirty="0"/>
          </a:p>
          <a:p>
            <a:r>
              <a:rPr kumimoji="1" lang="ja-JP" altLang="en-US" dirty="0"/>
              <a:t>１）離れて暮らすご家族の様子がわかる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ja-JP" altLang="en-US" b="1" dirty="0"/>
              <a:t>「見守り機能」</a:t>
            </a:r>
          </a:p>
          <a:p>
            <a:r>
              <a:rPr kumimoji="1" lang="ja-JP" altLang="en-US" dirty="0"/>
              <a:t>２）相手の顔を見ながらカメラを通じて会話ができる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ja-JP" altLang="en-US" b="1" dirty="0"/>
              <a:t>「コミュニケーション機能」</a:t>
            </a:r>
          </a:p>
          <a:p>
            <a:r>
              <a:rPr kumimoji="1" lang="ja-JP" altLang="en-US" dirty="0"/>
              <a:t>３）戸締り状況の確認や異常時にすぐ気がつける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ja-JP" altLang="en-US" b="1" dirty="0"/>
              <a:t>「防犯機能」</a:t>
            </a:r>
            <a:endParaRPr kumimoji="1" lang="en-US" altLang="ja-JP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0756AE-F2D3-42C6-B6C9-6F4C3F700133}"/>
              </a:ext>
            </a:extLst>
          </p:cNvPr>
          <p:cNvSpPr txBox="1"/>
          <p:nvPr/>
        </p:nvSpPr>
        <p:spPr>
          <a:xfrm>
            <a:off x="568960" y="8473440"/>
            <a:ext cx="5816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お客様の未来を創造する</a:t>
            </a:r>
            <a:r>
              <a:rPr kumimoji="1" lang="en-US" altLang="ja-JP" dirty="0"/>
              <a:t>future</a:t>
            </a:r>
            <a:r>
              <a:rPr kumimoji="1" lang="ja-JP" altLang="en-US" dirty="0"/>
              <a:t> </a:t>
            </a:r>
            <a:r>
              <a:rPr kumimoji="1" lang="en-US" altLang="ja-JP" dirty="0"/>
              <a:t>company</a:t>
            </a:r>
            <a:r>
              <a:rPr kumimoji="1" lang="ja-JP" altLang="en-US" dirty="0"/>
              <a:t>を目指して</a:t>
            </a:r>
            <a:endParaRPr kumimoji="1" lang="en-US" altLang="ja-JP" dirty="0"/>
          </a:p>
          <a:p>
            <a:pPr algn="ctr"/>
            <a:r>
              <a:rPr kumimoji="1" lang="ja-JP" altLang="en-US" sz="2400" b="1" dirty="0"/>
              <a:t>「</a:t>
            </a:r>
            <a:r>
              <a:rPr kumimoji="1" lang="en-US" altLang="ja-JP" sz="2400" b="1" dirty="0" err="1"/>
              <a:t>ejs</a:t>
            </a:r>
            <a:r>
              <a:rPr kumimoji="1" lang="ja-JP" altLang="en-US" sz="2400" b="1" dirty="0"/>
              <a:t>グループ」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kumimoji="1" lang="ja-JP" altLang="en-US" dirty="0"/>
              <a:t>介護・福祉・医療・飲食の経験を活かし</a:t>
            </a:r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）お客様本意で職務の遂行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）暮らしの安全・安心をサポート</a:t>
            </a:r>
            <a:endParaRPr kumimoji="1" lang="en-US" altLang="ja-JP" dirty="0"/>
          </a:p>
          <a:p>
            <a:r>
              <a:rPr kumimoji="1" lang="en-US" altLang="ja-JP" dirty="0"/>
              <a:t>3</a:t>
            </a:r>
            <a:r>
              <a:rPr kumimoji="1" lang="ja-JP" altLang="en-US" dirty="0"/>
              <a:t>）地域社会に貢献</a:t>
            </a:r>
            <a:endParaRPr kumimoji="1" lang="en-US" altLang="ja-JP" dirty="0"/>
          </a:p>
          <a:p>
            <a:r>
              <a:rPr kumimoji="1" lang="ja-JP" altLang="en-US" dirty="0"/>
              <a:t>「暮らしの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ページ」をサポートするため日々挑戦する企業でありつづけます。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98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5">
            <a:extLst>
              <a:ext uri="{FF2B5EF4-FFF2-40B4-BE49-F238E27FC236}">
                <a16:creationId xmlns:a16="http://schemas.microsoft.com/office/drawing/2014/main" id="{A0619FC2-EFE5-40D4-8D66-81C8F793E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378"/>
            <a:ext cx="6874276" cy="1204141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9CD51DB-567B-4425-BCC7-AD2CC37F3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" y="4352996"/>
            <a:ext cx="6849632" cy="11816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623488-6E1E-49A5-9BD9-29F62148F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793"/>
            <a:ext cx="6849633" cy="10085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3717E06-928C-4A46-8418-A1BE0421E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" y="6657328"/>
            <a:ext cx="3449459" cy="30789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38F4F48-950D-408B-949F-FE7537347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6" y="6657329"/>
            <a:ext cx="3459480" cy="30789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DE5AF08-0D43-4E2A-9BB3-7FA63633A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8125" cy="30289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D4778EA-F23C-4675-A985-2DD6BFE4F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569822"/>
            <a:ext cx="2514600" cy="18859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52F490-E091-4335-BEF9-0A9B308962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40" y="2764502"/>
            <a:ext cx="2698922" cy="26766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8D50558-4EF2-4D4A-9AED-F800EC4D0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" y="10306051"/>
            <a:ext cx="6874275" cy="188594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7F014D-66E8-42FF-9EF3-7DC7C670047C}"/>
              </a:ext>
            </a:extLst>
          </p:cNvPr>
          <p:cNvSpPr txBox="1"/>
          <p:nvPr/>
        </p:nvSpPr>
        <p:spPr>
          <a:xfrm>
            <a:off x="61608" y="9818387"/>
            <a:ext cx="682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本サービスにはスマートフォンと</a:t>
            </a:r>
            <a:r>
              <a:rPr kumimoji="1" lang="en-US" altLang="ja-JP" sz="1400" dirty="0"/>
              <a:t>MANOMA</a:t>
            </a:r>
            <a:r>
              <a:rPr kumimoji="1" lang="ja-JP" altLang="en-US" sz="1400" dirty="0"/>
              <a:t>アプリのダウンロードが必要です。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23FE68-A7BE-4DA2-9BCD-8F0D3C205F23}"/>
              </a:ext>
            </a:extLst>
          </p:cNvPr>
          <p:cNvSpPr/>
          <p:nvPr/>
        </p:nvSpPr>
        <p:spPr>
          <a:xfrm>
            <a:off x="129540" y="6459388"/>
            <a:ext cx="171450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7DD518-527D-44A2-A638-3DE37ECA8252}"/>
              </a:ext>
            </a:extLst>
          </p:cNvPr>
          <p:cNvSpPr txBox="1"/>
          <p:nvPr/>
        </p:nvSpPr>
        <p:spPr>
          <a:xfrm>
            <a:off x="41050" y="6417352"/>
            <a:ext cx="37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44117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1C5423E-8DF2-4CF1-B289-993F549CF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638048"/>
            <a:ext cx="6473952" cy="41696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F01A54-48E1-4DA7-B252-6C3B507B7AF8}"/>
              </a:ext>
            </a:extLst>
          </p:cNvPr>
          <p:cNvSpPr txBox="1"/>
          <p:nvPr/>
        </p:nvSpPr>
        <p:spPr>
          <a:xfrm>
            <a:off x="0" y="5709920"/>
            <a:ext cx="6858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■「アップライズ平和」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　所在地　</a:t>
            </a:r>
            <a:r>
              <a:rPr kumimoji="1" lang="ja-JP" altLang="en-US" dirty="0"/>
              <a:t>〒</a:t>
            </a:r>
            <a:r>
              <a:rPr kumimoji="1" lang="en-US" altLang="ja-JP" dirty="0"/>
              <a:t>063-0022</a:t>
            </a:r>
          </a:p>
          <a:p>
            <a:r>
              <a:rPr kumimoji="1" lang="ja-JP" altLang="en-US" sz="2400" dirty="0"/>
              <a:t>　　　　　</a:t>
            </a:r>
            <a:r>
              <a:rPr kumimoji="1" lang="ja-JP" altLang="en-US" dirty="0"/>
              <a:t>北海道札幌市西区平和</a:t>
            </a:r>
            <a:r>
              <a:rPr kumimoji="1" lang="en-US" altLang="ja-JP" dirty="0"/>
              <a:t>2</a:t>
            </a:r>
            <a:r>
              <a:rPr kumimoji="1" lang="ja-JP" altLang="en-US" dirty="0"/>
              <a:t>条</a:t>
            </a:r>
            <a:r>
              <a:rPr kumimoji="1" lang="en-US" altLang="ja-JP" dirty="0"/>
              <a:t>6</a:t>
            </a:r>
            <a:r>
              <a:rPr kumimoji="1" lang="ja-JP" altLang="en-US" dirty="0"/>
              <a:t>丁目</a:t>
            </a:r>
            <a:r>
              <a:rPr kumimoji="1" lang="en-US" altLang="ja-JP" dirty="0"/>
              <a:t>1-43</a:t>
            </a:r>
          </a:p>
          <a:p>
            <a:r>
              <a:rPr kumimoji="1" lang="ja-JP" altLang="en-US" sz="2400" dirty="0"/>
              <a:t>　　　　　</a:t>
            </a:r>
            <a:r>
              <a:rPr kumimoji="1" lang="en-US" altLang="ja-JP" dirty="0"/>
              <a:t>TEL/FAX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011-664-5500</a:t>
            </a:r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　交通　　</a:t>
            </a:r>
            <a:r>
              <a:rPr kumimoji="1" lang="ja-JP" altLang="en-US" sz="1600" dirty="0"/>
              <a:t>地下鉄東西線　発寒南駅発　</a:t>
            </a:r>
            <a:r>
              <a:rPr kumimoji="1" lang="en-US" altLang="ja-JP" sz="1600" dirty="0"/>
              <a:t>JR</a:t>
            </a:r>
            <a:r>
              <a:rPr kumimoji="1" lang="ja-JP" altLang="en-US" sz="1600" dirty="0"/>
              <a:t>バス「西野平和線」</a:t>
            </a:r>
            <a:endParaRPr kumimoji="1" lang="en-US" altLang="ja-JP" sz="1600" dirty="0"/>
          </a:p>
          <a:p>
            <a:r>
              <a:rPr kumimoji="1" lang="ja-JP" altLang="en-US" sz="2400" dirty="0"/>
              <a:t>　　　　　</a:t>
            </a:r>
            <a:r>
              <a:rPr kumimoji="1" lang="ja-JP" altLang="en-US" dirty="0"/>
              <a:t>バス停「平和</a:t>
            </a:r>
            <a:r>
              <a:rPr kumimoji="1" lang="en-US" altLang="ja-JP" dirty="0"/>
              <a:t>1</a:t>
            </a:r>
            <a:r>
              <a:rPr kumimoji="1" lang="ja-JP" altLang="en-US" dirty="0"/>
              <a:t>条</a:t>
            </a:r>
            <a:r>
              <a:rPr kumimoji="1" lang="en-US" altLang="ja-JP" dirty="0"/>
              <a:t>5</a:t>
            </a:r>
            <a:r>
              <a:rPr kumimoji="1" lang="ja-JP" altLang="en-US" dirty="0"/>
              <a:t>丁目」下車徒歩</a:t>
            </a:r>
            <a:r>
              <a:rPr kumimoji="1" lang="en-US" altLang="ja-JP" dirty="0"/>
              <a:t>1</a:t>
            </a:r>
            <a:r>
              <a:rPr kumimoji="1" lang="ja-JP" altLang="en-US" dirty="0"/>
              <a:t>分（</a:t>
            </a:r>
            <a:r>
              <a:rPr kumimoji="1" lang="en-US" altLang="ja-JP" dirty="0"/>
              <a:t>30m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sz="2400" dirty="0"/>
              <a:t>■「株式会社</a:t>
            </a:r>
            <a:r>
              <a:rPr kumimoji="1" lang="en-US" altLang="ja-JP" sz="2400" dirty="0" err="1"/>
              <a:t>ejs</a:t>
            </a:r>
            <a:r>
              <a:rPr kumimoji="1" lang="ja-JP" altLang="en-US" sz="2400" dirty="0"/>
              <a:t>グループ」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　所在地　</a:t>
            </a:r>
            <a:r>
              <a:rPr kumimoji="1" lang="ja-JP" altLang="en-US" dirty="0"/>
              <a:t>〒</a:t>
            </a:r>
            <a:r>
              <a:rPr kumimoji="1" lang="en-US" altLang="ja-JP" dirty="0"/>
              <a:t>730-0012</a:t>
            </a:r>
          </a:p>
          <a:p>
            <a:r>
              <a:rPr kumimoji="1" lang="ja-JP" altLang="en-US" sz="2400" dirty="0"/>
              <a:t>　　　　　</a:t>
            </a:r>
            <a:r>
              <a:rPr kumimoji="1" lang="ja-JP" altLang="en-US" dirty="0"/>
              <a:t>広島県広島市中区上八丁堀</a:t>
            </a:r>
            <a:r>
              <a:rPr kumimoji="1" lang="en-US" altLang="ja-JP" dirty="0"/>
              <a:t>7-1</a:t>
            </a:r>
            <a:r>
              <a:rPr kumimoji="1" lang="ja-JP" altLang="en-US" dirty="0"/>
              <a:t>ハイオス広島</a:t>
            </a:r>
            <a:r>
              <a:rPr kumimoji="1" lang="en-US" altLang="ja-JP" dirty="0"/>
              <a:t>306</a:t>
            </a:r>
            <a:r>
              <a:rPr kumimoji="1" lang="ja-JP" altLang="en-US" dirty="0"/>
              <a:t>号</a:t>
            </a:r>
            <a:endParaRPr kumimoji="1" lang="en-US" altLang="ja-JP" dirty="0"/>
          </a:p>
          <a:p>
            <a:r>
              <a:rPr kumimoji="1" lang="ja-JP" altLang="en-US" sz="2400" dirty="0"/>
              <a:t>　　　　　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082-502-3121</a:t>
            </a:r>
          </a:p>
          <a:p>
            <a:r>
              <a:rPr kumimoji="1" lang="ja-JP" altLang="en-US" sz="2400" dirty="0"/>
              <a:t>　　　　　</a:t>
            </a:r>
            <a:r>
              <a:rPr kumimoji="1" lang="en-US" altLang="ja-JP" dirty="0"/>
              <a:t>FAX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082-502-3122</a:t>
            </a:r>
          </a:p>
          <a:p>
            <a:endParaRPr kumimoji="1" lang="en-US" altLang="ja-JP" dirty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HP</a:t>
            </a:r>
            <a:r>
              <a:rPr kumimoji="1" lang="ja-JP" altLang="en-US" sz="2400" dirty="0"/>
              <a:t>　　　</a:t>
            </a:r>
            <a:r>
              <a:rPr kumimoji="1" lang="en-US" altLang="ja-JP" sz="2400" dirty="0">
                <a:hlinkClick r:id="rId3"/>
              </a:rPr>
              <a:t>http://ejs-group.jp</a:t>
            </a:r>
            <a:endParaRPr kumimoji="1" lang="en-US" altLang="ja-JP" sz="2400" dirty="0"/>
          </a:p>
          <a:p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51912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3894</TotalTime>
  <Words>288</Words>
  <Application>Microsoft Office PowerPoint</Application>
  <PresentationFormat>ワイド画面</PresentationFormat>
  <Paragraphs>42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kondodesu4856@gmail.com</dc:creator>
  <cp:lastModifiedBy>kondodesu4856@gmail.com</cp:lastModifiedBy>
  <cp:revision>10</cp:revision>
  <dcterms:created xsi:type="dcterms:W3CDTF">2022-02-04T04:55:33Z</dcterms:created>
  <dcterms:modified xsi:type="dcterms:W3CDTF">2022-02-09T02:41:38Z</dcterms:modified>
</cp:coreProperties>
</file>