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540413" cy="26208038"/>
  <p:notesSz cx="6858000" cy="9144000"/>
  <p:defaultTextStyle>
    <a:defPPr>
      <a:defRPr lang="ja-JP"/>
    </a:defPPr>
    <a:lvl1pPr marL="0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1pPr>
    <a:lvl2pPr marL="1073963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2pPr>
    <a:lvl3pPr marL="2147926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3pPr>
    <a:lvl4pPr marL="3221888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4pPr>
    <a:lvl5pPr marL="4295851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5pPr>
    <a:lvl6pPr marL="5369814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6pPr>
    <a:lvl7pPr marL="6443777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7pPr>
    <a:lvl8pPr marL="7517740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8pPr>
    <a:lvl9pPr marL="8591702" algn="l" defTabSz="2147926" rtl="0" eaLnBrk="1" latinLnBrk="0" hangingPunct="1">
      <a:defRPr kumimoji="1" sz="422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20" d="100"/>
          <a:sy n="20" d="100"/>
        </p:scale>
        <p:origin x="21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531" y="4289141"/>
            <a:ext cx="15759351" cy="9124280"/>
          </a:xfrm>
        </p:spPr>
        <p:txBody>
          <a:bodyPr anchor="b"/>
          <a:lstStyle>
            <a:lvl1pPr algn="ctr">
              <a:defRPr sz="1216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552" y="13765288"/>
            <a:ext cx="13905310" cy="6327541"/>
          </a:xfrm>
        </p:spPr>
        <p:txBody>
          <a:bodyPr/>
          <a:lstStyle>
            <a:lvl1pPr marL="0" indent="0" algn="ctr">
              <a:buNone/>
              <a:defRPr sz="4866"/>
            </a:lvl1pPr>
            <a:lvl2pPr marL="927019" indent="0" algn="ctr">
              <a:buNone/>
              <a:defRPr sz="4055"/>
            </a:lvl2pPr>
            <a:lvl3pPr marL="1854037" indent="0" algn="ctr">
              <a:buNone/>
              <a:defRPr sz="3650"/>
            </a:lvl3pPr>
            <a:lvl4pPr marL="2781056" indent="0" algn="ctr">
              <a:buNone/>
              <a:defRPr sz="3244"/>
            </a:lvl4pPr>
            <a:lvl5pPr marL="3708075" indent="0" algn="ctr">
              <a:buNone/>
              <a:defRPr sz="3244"/>
            </a:lvl5pPr>
            <a:lvl6pPr marL="4635094" indent="0" algn="ctr">
              <a:buNone/>
              <a:defRPr sz="3244"/>
            </a:lvl6pPr>
            <a:lvl7pPr marL="5562112" indent="0" algn="ctr">
              <a:buNone/>
              <a:defRPr sz="3244"/>
            </a:lvl7pPr>
            <a:lvl8pPr marL="6489131" indent="0" algn="ctr">
              <a:buNone/>
              <a:defRPr sz="3244"/>
            </a:lvl8pPr>
            <a:lvl9pPr marL="7416150" indent="0" algn="ctr">
              <a:buNone/>
              <a:defRPr sz="324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64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8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4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6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4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68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38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5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25D6-C3F7-4C19-98DD-7B5383C418DE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EDF1-8929-40DC-A97B-5620CD7F2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55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27916" cy="262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3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野田 順治</dc:creator>
  <cp:lastModifiedBy>野田 順治</cp:lastModifiedBy>
  <cp:revision>1</cp:revision>
  <dcterms:created xsi:type="dcterms:W3CDTF">2022-02-26T03:16:31Z</dcterms:created>
  <dcterms:modified xsi:type="dcterms:W3CDTF">2022-02-26T03:17:13Z</dcterms:modified>
</cp:coreProperties>
</file>