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75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75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0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9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2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2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33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3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21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32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88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18DD-1AFF-4EBA-9F43-1D19BCD26016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31696-949C-4890-9CA8-BEF65F55F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98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6101E20-26B1-4002-92CF-F0391CF46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6609" y="0"/>
            <a:ext cx="6984609" cy="1008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2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山谷 桂子</dc:creator>
  <cp:lastModifiedBy>山谷 桂子</cp:lastModifiedBy>
  <cp:revision>2</cp:revision>
  <dcterms:created xsi:type="dcterms:W3CDTF">2022-01-28T07:57:07Z</dcterms:created>
  <dcterms:modified xsi:type="dcterms:W3CDTF">2022-01-29T08:59:15Z</dcterms:modified>
</cp:coreProperties>
</file>