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59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67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00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345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43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20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24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97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180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4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07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91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AAF18-2856-4082-A636-BFBC644A11EB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D2955-6081-4D5E-A308-25B525A719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80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F9546A12-D951-4DC4-B122-998B95B416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7999" cy="990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236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山谷 桂子</dc:creator>
  <cp:lastModifiedBy>山谷 桂子</cp:lastModifiedBy>
  <cp:revision>1</cp:revision>
  <dcterms:created xsi:type="dcterms:W3CDTF">2022-01-28T07:54:46Z</dcterms:created>
  <dcterms:modified xsi:type="dcterms:W3CDTF">2022-01-28T08:29:14Z</dcterms:modified>
</cp:coreProperties>
</file>