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92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47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68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23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50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41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91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73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95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39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15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7098-5F72-4AD5-A357-63BA0769A60C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77DF-3B23-4154-ADA7-4CE3E125E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64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164213A-F5E8-46DE-95AF-7418B1A0F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79" y="0"/>
            <a:ext cx="6340642" cy="915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8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C4A4E73-8CB4-4DD6-AE46-0AF8A6D87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27" y="18716"/>
            <a:ext cx="6328610" cy="914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09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山谷 桂子</dc:creator>
  <cp:lastModifiedBy>山谷 桂子</cp:lastModifiedBy>
  <cp:revision>1</cp:revision>
  <dcterms:created xsi:type="dcterms:W3CDTF">2022-01-28T04:42:59Z</dcterms:created>
  <dcterms:modified xsi:type="dcterms:W3CDTF">2022-01-28T05:03:33Z</dcterms:modified>
</cp:coreProperties>
</file>