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
  </p:notesMasterIdLst>
  <p:handoutMasterIdLst>
    <p:handoutMasterId r:id="rId9"/>
  </p:handoutMasterIdLst>
  <p:sldIdLst>
    <p:sldId id="264" r:id="rId5"/>
    <p:sldId id="261" r:id="rId6"/>
    <p:sldId id="265"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68" userDrawn="1">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no, Ayumi" initials="NA" lastIdx="2" clrIdx="0">
    <p:extLst>
      <p:ext uri="{19B8F6BF-5375-455C-9EA6-DF929625EA0E}">
        <p15:presenceInfo xmlns:p15="http://schemas.microsoft.com/office/powerpoint/2012/main" userId="S::anakano@ebay.com::8464819d-a23b-4017-b74a-e4343adf4fe5" providerId="AD"/>
      </p:ext>
    </p:extLst>
  </p:cmAuthor>
  <p:cmAuthor id="2" name="Mizokami, Yuki(AWF)" initials="MY" lastIdx="12" clrIdx="1">
    <p:extLst>
      <p:ext uri="{19B8F6BF-5375-455C-9EA6-DF929625EA0E}">
        <p15:presenceInfo xmlns:p15="http://schemas.microsoft.com/office/powerpoint/2012/main" userId="S::ymizokami@ebay.com::ac921b36-8635-4714-b557-4943a21bef73" providerId="AD"/>
      </p:ext>
    </p:extLst>
  </p:cmAuthor>
  <p:cmAuthor id="3" name="中川原 茂" initials="中川原" lastIdx="1" clrIdx="2">
    <p:extLst>
      <p:ext uri="{19B8F6BF-5375-455C-9EA6-DF929625EA0E}">
        <p15:presenceInfo xmlns:p15="http://schemas.microsoft.com/office/powerpoint/2012/main" userId="55320506af4e7948" providerId="Windows Live"/>
      </p:ext>
    </p:extLst>
  </p:cmAuthor>
  <p:cmAuthor id="4" name="kaho.tanaka" initials="k" lastIdx="1" clrIdx="3">
    <p:extLst>
      <p:ext uri="{19B8F6BF-5375-455C-9EA6-DF929625EA0E}">
        <p15:presenceInfo xmlns:p15="http://schemas.microsoft.com/office/powerpoint/2012/main" userId="kaho.tana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EA"/>
    <a:srgbClr val="FF66CC"/>
    <a:srgbClr val="FF9FDF"/>
    <a:srgbClr val="FF81D5"/>
    <a:srgbClr val="FFB3E6"/>
    <a:srgbClr val="FF66FF"/>
    <a:srgbClr val="E47573"/>
    <a:srgbClr val="FFFF66"/>
    <a:srgbClr val="EA9FF7"/>
    <a:srgbClr val="EFB5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A8DD0-5BE3-4852-970C-33D788E5FBCD}" v="47" dt="2021-10-04T00:31:26.71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468"/>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zokami, Yuki(AWF)" userId="ac921b36-8635-4714-b557-4943a21bef73" providerId="ADAL" clId="{7DDD841B-4ED7-4099-AE50-7ED707A1CB38}"/>
    <pc:docChg chg="modSld">
      <pc:chgData name="Mizokami, Yuki(AWF)" userId="ac921b36-8635-4714-b557-4943a21bef73" providerId="ADAL" clId="{7DDD841B-4ED7-4099-AE50-7ED707A1CB38}" dt="2021-10-04T00:23:43.526" v="99" actId="20577"/>
      <pc:docMkLst>
        <pc:docMk/>
      </pc:docMkLst>
      <pc:sldChg chg="modSp mod">
        <pc:chgData name="Mizokami, Yuki(AWF)" userId="ac921b36-8635-4714-b557-4943a21bef73" providerId="ADAL" clId="{7DDD841B-4ED7-4099-AE50-7ED707A1CB38}" dt="2021-10-04T00:23:43.526" v="99" actId="20577"/>
        <pc:sldMkLst>
          <pc:docMk/>
          <pc:sldMk cId="3264916451" sldId="261"/>
        </pc:sldMkLst>
        <pc:spChg chg="mod">
          <ac:chgData name="Mizokami, Yuki(AWF)" userId="ac921b36-8635-4714-b557-4943a21bef73" providerId="ADAL" clId="{7DDD841B-4ED7-4099-AE50-7ED707A1CB38}" dt="2021-10-04T00:23:43.526" v="99" actId="20577"/>
          <ac:spMkLst>
            <pc:docMk/>
            <pc:sldMk cId="3264916451" sldId="261"/>
            <ac:spMk id="13" creationId="{0FF82B43-B62B-43D9-B124-A47988CEC550}"/>
          </ac:spMkLst>
        </pc:spChg>
      </pc:sldChg>
    </pc:docChg>
  </pc:docChgLst>
  <pc:docChgLst>
    <pc:chgData name="Mizokami, Yuki(AWF)" userId="ac921b36-8635-4714-b557-4943a21bef73" providerId="ADAL" clId="{05365301-40F9-4924-8571-3B3B46D8E61D}"/>
    <pc:docChg chg="undo custSel modSld">
      <pc:chgData name="Mizokami, Yuki(AWF)" userId="ac921b36-8635-4714-b557-4943a21bef73" providerId="ADAL" clId="{05365301-40F9-4924-8571-3B3B46D8E61D}" dt="2021-10-01T00:13:35.017" v="542" actId="5900"/>
      <pc:docMkLst>
        <pc:docMk/>
      </pc:docMkLst>
      <pc:sldChg chg="modSp mod addCm modCm">
        <pc:chgData name="Mizokami, Yuki(AWF)" userId="ac921b36-8635-4714-b557-4943a21bef73" providerId="ADAL" clId="{05365301-40F9-4924-8571-3B3B46D8E61D}" dt="2021-10-01T00:13:35.017" v="542" actId="5900"/>
        <pc:sldMkLst>
          <pc:docMk/>
          <pc:sldMk cId="3264916451" sldId="261"/>
        </pc:sldMkLst>
        <pc:spChg chg="mod">
          <ac:chgData name="Mizokami, Yuki(AWF)" userId="ac921b36-8635-4714-b557-4943a21bef73" providerId="ADAL" clId="{05365301-40F9-4924-8571-3B3B46D8E61D}" dt="2021-09-30T06:57:06.923" v="266" actId="20577"/>
          <ac:spMkLst>
            <pc:docMk/>
            <pc:sldMk cId="3264916451" sldId="261"/>
            <ac:spMk id="8" creationId="{E265A6DE-3A76-4B6C-AA40-D880D8E8E72F}"/>
          </ac:spMkLst>
        </pc:spChg>
        <pc:spChg chg="mod">
          <ac:chgData name="Mizokami, Yuki(AWF)" userId="ac921b36-8635-4714-b557-4943a21bef73" providerId="ADAL" clId="{05365301-40F9-4924-8571-3B3B46D8E61D}" dt="2021-09-30T06:46:08.052" v="46" actId="20577"/>
          <ac:spMkLst>
            <pc:docMk/>
            <pc:sldMk cId="3264916451" sldId="261"/>
            <ac:spMk id="10" creationId="{146316DB-EA27-4CA7-B64C-131E85D36C2C}"/>
          </ac:spMkLst>
        </pc:spChg>
        <pc:spChg chg="mod">
          <ac:chgData name="Mizokami, Yuki(AWF)" userId="ac921b36-8635-4714-b557-4943a21bef73" providerId="ADAL" clId="{05365301-40F9-4924-8571-3B3B46D8E61D}" dt="2021-10-01T00:13:16.036" v="540" actId="13926"/>
          <ac:spMkLst>
            <pc:docMk/>
            <pc:sldMk cId="3264916451" sldId="261"/>
            <ac:spMk id="13" creationId="{0FF82B43-B62B-43D9-B124-A47988CEC550}"/>
          </ac:spMkLst>
        </pc:spChg>
        <pc:spChg chg="mod">
          <ac:chgData name="Mizokami, Yuki(AWF)" userId="ac921b36-8635-4714-b557-4943a21bef73" providerId="ADAL" clId="{05365301-40F9-4924-8571-3B3B46D8E61D}" dt="2021-09-30T06:58:00.310" v="267" actId="20577"/>
          <ac:spMkLst>
            <pc:docMk/>
            <pc:sldMk cId="3264916451" sldId="261"/>
            <ac:spMk id="16" creationId="{B98E05C7-326B-43CF-9D46-97CC7008FE69}"/>
          </ac:spMkLst>
        </pc:spChg>
      </pc:sldChg>
      <pc:sldChg chg="modSp mod">
        <pc:chgData name="Mizokami, Yuki(AWF)" userId="ac921b36-8635-4714-b557-4943a21bef73" providerId="ADAL" clId="{05365301-40F9-4924-8571-3B3B46D8E61D}" dt="2021-09-30T08:05:48.155" v="528" actId="20577"/>
        <pc:sldMkLst>
          <pc:docMk/>
          <pc:sldMk cId="1849556601" sldId="264"/>
        </pc:sldMkLst>
        <pc:spChg chg="mod">
          <ac:chgData name="Mizokami, Yuki(AWF)" userId="ac921b36-8635-4714-b557-4943a21bef73" providerId="ADAL" clId="{05365301-40F9-4924-8571-3B3B46D8E61D}" dt="2021-09-30T08:05:48.155" v="528" actId="20577"/>
          <ac:spMkLst>
            <pc:docMk/>
            <pc:sldMk cId="1849556601" sldId="264"/>
            <ac:spMk id="9" creationId="{A4C39C66-1954-4829-AE8F-4715268A1DB8}"/>
          </ac:spMkLst>
        </pc:spChg>
        <pc:spChg chg="mod">
          <ac:chgData name="Mizokami, Yuki(AWF)" userId="ac921b36-8635-4714-b557-4943a21bef73" providerId="ADAL" clId="{05365301-40F9-4924-8571-3B3B46D8E61D}" dt="2021-09-30T08:02:48.451" v="502" actId="20577"/>
          <ac:spMkLst>
            <pc:docMk/>
            <pc:sldMk cId="1849556601" sldId="264"/>
            <ac:spMk id="22" creationId="{459B9739-F722-44DD-8BC9-D8E550049133}"/>
          </ac:spMkLst>
        </pc:spChg>
      </pc:sldChg>
      <pc:sldChg chg="modSp mod">
        <pc:chgData name="Mizokami, Yuki(AWF)" userId="ac921b36-8635-4714-b557-4943a21bef73" providerId="ADAL" clId="{05365301-40F9-4924-8571-3B3B46D8E61D}" dt="2021-09-30T08:02:07.537" v="489" actId="20577"/>
        <pc:sldMkLst>
          <pc:docMk/>
          <pc:sldMk cId="3830624270" sldId="265"/>
        </pc:sldMkLst>
        <pc:spChg chg="mod">
          <ac:chgData name="Mizokami, Yuki(AWF)" userId="ac921b36-8635-4714-b557-4943a21bef73" providerId="ADAL" clId="{05365301-40F9-4924-8571-3B3B46D8E61D}" dt="2021-09-30T08:02:07.537" v="489" actId="20577"/>
          <ac:spMkLst>
            <pc:docMk/>
            <pc:sldMk cId="3830624270" sldId="265"/>
            <ac:spMk id="9" creationId="{EA285D20-23A2-4EC9-A3AE-3E4F0CD11152}"/>
          </ac:spMkLst>
        </pc:spChg>
        <pc:spChg chg="mod">
          <ac:chgData name="Mizokami, Yuki(AWF)" userId="ac921b36-8635-4714-b557-4943a21bef73" providerId="ADAL" clId="{05365301-40F9-4924-8571-3B3B46D8E61D}" dt="2021-09-30T07:00:33.027" v="329" actId="20577"/>
          <ac:spMkLst>
            <pc:docMk/>
            <pc:sldMk cId="3830624270" sldId="265"/>
            <ac:spMk id="13" creationId="{3F2E0E27-6408-4B90-A179-2224659A2BEB}"/>
          </ac:spMkLst>
        </pc:spChg>
      </pc:sldChg>
    </pc:docChg>
  </pc:docChgLst>
  <pc:docChgLst>
    <pc:chgData name="Mizokami, Yuki(AWF)" userId="ac921b36-8635-4714-b557-4943a21bef73" providerId="ADAL" clId="{60FEAC89-7983-480A-91ED-94EFEDF76169}"/>
    <pc:docChg chg="undo custSel modSld">
      <pc:chgData name="Mizokami, Yuki(AWF)" userId="ac921b36-8635-4714-b557-4943a21bef73" providerId="ADAL" clId="{60FEAC89-7983-480A-91ED-94EFEDF76169}" dt="2021-10-01T02:21:39.109" v="1725"/>
      <pc:docMkLst>
        <pc:docMk/>
      </pc:docMkLst>
      <pc:sldChg chg="addSp modSp mod addCm delCm modCm">
        <pc:chgData name="Mizokami, Yuki(AWF)" userId="ac921b36-8635-4714-b557-4943a21bef73" providerId="ADAL" clId="{60FEAC89-7983-480A-91ED-94EFEDF76169}" dt="2021-10-01T02:21:39.109" v="1725"/>
        <pc:sldMkLst>
          <pc:docMk/>
          <pc:sldMk cId="3264916451" sldId="261"/>
        </pc:sldMkLst>
        <pc:spChg chg="add mod">
          <ac:chgData name="Mizokami, Yuki(AWF)" userId="ac921b36-8635-4714-b557-4943a21bef73" providerId="ADAL" clId="{60FEAC89-7983-480A-91ED-94EFEDF76169}" dt="2021-10-01T00:58:48.613" v="1633" actId="20577"/>
          <ac:spMkLst>
            <pc:docMk/>
            <pc:sldMk cId="3264916451" sldId="261"/>
            <ac:spMk id="3" creationId="{0880259F-F179-4559-97DB-DF03C1196FF7}"/>
          </ac:spMkLst>
        </pc:spChg>
        <pc:spChg chg="mod">
          <ac:chgData name="Mizokami, Yuki(AWF)" userId="ac921b36-8635-4714-b557-4943a21bef73" providerId="ADAL" clId="{60FEAC89-7983-480A-91ED-94EFEDF76169}" dt="2021-10-01T00:57:51.068" v="1632"/>
          <ac:spMkLst>
            <pc:docMk/>
            <pc:sldMk cId="3264916451" sldId="261"/>
            <ac:spMk id="13" creationId="{0FF82B43-B62B-43D9-B124-A47988CEC550}"/>
          </ac:spMkLst>
        </pc:spChg>
        <pc:spChg chg="add mod">
          <ac:chgData name="Mizokami, Yuki(AWF)" userId="ac921b36-8635-4714-b557-4943a21bef73" providerId="ADAL" clId="{60FEAC89-7983-480A-91ED-94EFEDF76169}" dt="2021-10-01T02:09:42.619" v="1706" actId="20577"/>
          <ac:spMkLst>
            <pc:docMk/>
            <pc:sldMk cId="3264916451" sldId="261"/>
            <ac:spMk id="17" creationId="{41F8069F-60C8-4D21-9A8B-4D7935346C6C}"/>
          </ac:spMkLst>
        </pc:spChg>
      </pc:sldChg>
    </pc:docChg>
  </pc:docChgLst>
  <pc:docChgLst>
    <pc:chgData name="Mizokami, Yuki(AWF)" userId="ac921b36-8635-4714-b557-4943a21bef73" providerId="ADAL" clId="{388A8DD0-5BE3-4852-970C-33D788E5FBCD}"/>
    <pc:docChg chg="modSld">
      <pc:chgData name="Mizokami, Yuki(AWF)" userId="ac921b36-8635-4714-b557-4943a21bef73" providerId="ADAL" clId="{388A8DD0-5BE3-4852-970C-33D788E5FBCD}" dt="2021-10-04T00:31:26.718" v="46" actId="20577"/>
      <pc:docMkLst>
        <pc:docMk/>
      </pc:docMkLst>
      <pc:sldChg chg="modSp mod">
        <pc:chgData name="Mizokami, Yuki(AWF)" userId="ac921b36-8635-4714-b557-4943a21bef73" providerId="ADAL" clId="{388A8DD0-5BE3-4852-970C-33D788E5FBCD}" dt="2021-10-04T00:31:26.718" v="46" actId="20577"/>
        <pc:sldMkLst>
          <pc:docMk/>
          <pc:sldMk cId="3264916451" sldId="261"/>
        </pc:sldMkLst>
        <pc:spChg chg="mod">
          <ac:chgData name="Mizokami, Yuki(AWF)" userId="ac921b36-8635-4714-b557-4943a21bef73" providerId="ADAL" clId="{388A8DD0-5BE3-4852-970C-33D788E5FBCD}" dt="2021-10-04T00:31:26.718" v="46" actId="20577"/>
          <ac:spMkLst>
            <pc:docMk/>
            <pc:sldMk cId="3264916451" sldId="261"/>
            <ac:spMk id="13" creationId="{0FF82B43-B62B-43D9-B124-A47988CEC55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1F7B842-805F-4542-8044-5338DAE26E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539E3D9-FC3B-456D-9008-042CDFE4C4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F18E6-28DC-49EC-892E-84205B552A7E}" type="datetimeFigureOut">
              <a:rPr kumimoji="1" lang="ja-JP" altLang="en-US" smtClean="0"/>
              <a:t>2021/10/3</a:t>
            </a:fld>
            <a:endParaRPr kumimoji="1" lang="ja-JP" altLang="en-US"/>
          </a:p>
        </p:txBody>
      </p:sp>
      <p:sp>
        <p:nvSpPr>
          <p:cNvPr id="4" name="フッター プレースホルダー 3">
            <a:extLst>
              <a:ext uri="{FF2B5EF4-FFF2-40B4-BE49-F238E27FC236}">
                <a16:creationId xmlns:a16="http://schemas.microsoft.com/office/drawing/2014/main" id="{1AA1C595-A57A-4444-809E-0A78B95866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C56B1D5-D844-467C-AB6C-706419C17E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8F6BE-1E42-452B-97C0-60606244BD01}" type="slidenum">
              <a:rPr kumimoji="1" lang="ja-JP" altLang="en-US" smtClean="0"/>
              <a:t>‹#›</a:t>
            </a:fld>
            <a:endParaRPr kumimoji="1" lang="ja-JP" altLang="en-US"/>
          </a:p>
        </p:txBody>
      </p:sp>
    </p:spTree>
    <p:extLst>
      <p:ext uri="{BB962C8B-B14F-4D97-AF65-F5344CB8AC3E}">
        <p14:creationId xmlns:p14="http://schemas.microsoft.com/office/powerpoint/2010/main" val="18005184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240BB-A286-4833-A8DF-24437E5F49F7}" type="datetimeFigureOut">
              <a:rPr kumimoji="1" lang="ja-JP" altLang="en-US" smtClean="0"/>
              <a:t>2021/10/3</a:t>
            </a:fld>
            <a:endParaRPr kumimoji="1" lang="ja-JP" altLang="en-US"/>
          </a:p>
        </p:txBody>
      </p:sp>
      <p:sp>
        <p:nvSpPr>
          <p:cNvPr id="4" name="スライド イメージ プレースホルダー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F1BAA-AD2B-4ACB-A520-058EC242A7AB}" type="slidenum">
              <a:rPr kumimoji="1" lang="ja-JP" altLang="en-US" smtClean="0"/>
              <a:t>‹#›</a:t>
            </a:fld>
            <a:endParaRPr kumimoji="1" lang="ja-JP" altLang="en-US"/>
          </a:p>
        </p:txBody>
      </p:sp>
    </p:spTree>
    <p:extLst>
      <p:ext uri="{BB962C8B-B14F-4D97-AF65-F5344CB8AC3E}">
        <p14:creationId xmlns:p14="http://schemas.microsoft.com/office/powerpoint/2010/main" val="35032449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35E6F857-EABE-4832-B353-7084AD3926C1}"/>
              </a:ext>
            </a:extLst>
          </p:cNvPr>
          <p:cNvGrpSpPr/>
          <p:nvPr userDrawn="1"/>
        </p:nvGrpSpPr>
        <p:grpSpPr>
          <a:xfrm>
            <a:off x="515151" y="2618335"/>
            <a:ext cx="968024" cy="914400"/>
            <a:chOff x="253218" y="6564923"/>
            <a:chExt cx="968024" cy="914400"/>
          </a:xfrm>
          <a:solidFill>
            <a:srgbClr val="FF66CC"/>
          </a:solidFill>
        </p:grpSpPr>
        <p:sp>
          <p:nvSpPr>
            <p:cNvPr id="8" name="楕円 7">
              <a:extLst>
                <a:ext uri="{FF2B5EF4-FFF2-40B4-BE49-F238E27FC236}">
                  <a16:creationId xmlns:a16="http://schemas.microsoft.com/office/drawing/2014/main" id="{A62DC431-8F1A-4D92-9B0E-4E5B26E0D8E7}"/>
                </a:ext>
              </a:extLst>
            </p:cNvPr>
            <p:cNvSpPr/>
            <p:nvPr/>
          </p:nvSpPr>
          <p:spPr>
            <a:xfrm>
              <a:off x="253218" y="6564923"/>
              <a:ext cx="914400" cy="914400"/>
            </a:xfrm>
            <a:prstGeom prst="ellipse">
              <a:avLst/>
            </a:prstGeom>
            <a:grp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a:ln>
                    <a:solidFill>
                      <a:schemeClr val="bg1"/>
                    </a:solidFill>
                  </a:ln>
                  <a:latin typeface="Meiryo UI" panose="020B0604030504040204" pitchFamily="50" charset="-128"/>
                  <a:ea typeface="Meiryo UI" panose="020B0604030504040204" pitchFamily="50" charset="-128"/>
                </a:rPr>
                <a:t>1</a:t>
              </a:r>
              <a:endParaRPr kumimoji="1" lang="ja-JP" altLang="en-US" sz="4000">
                <a:ln>
                  <a:solidFill>
                    <a:schemeClr val="bg1"/>
                  </a:solidFill>
                </a:ln>
                <a:latin typeface="Meiryo UI" panose="020B0604030504040204" pitchFamily="50" charset="-128"/>
                <a:ea typeface="Meiryo UI" panose="020B0604030504040204" pitchFamily="50" charset="-128"/>
              </a:endParaRPr>
            </a:p>
          </p:txBody>
        </p:sp>
        <p:sp>
          <p:nvSpPr>
            <p:cNvPr id="9" name="直角三角形 74">
              <a:extLst>
                <a:ext uri="{FF2B5EF4-FFF2-40B4-BE49-F238E27FC236}">
                  <a16:creationId xmlns:a16="http://schemas.microsoft.com/office/drawing/2014/main" id="{66F8F85E-5D37-4CFB-AF44-3091EEA548CD}"/>
                </a:ext>
              </a:extLst>
            </p:cNvPr>
            <p:cNvSpPr/>
            <p:nvPr/>
          </p:nvSpPr>
          <p:spPr>
            <a:xfrm>
              <a:off x="560061" y="7293738"/>
              <a:ext cx="661181" cy="169809"/>
            </a:xfrm>
            <a:custGeom>
              <a:avLst/>
              <a:gdLst>
                <a:gd name="connsiteX0" fmla="*/ 0 w 914400"/>
                <a:gd name="connsiteY0" fmla="*/ 230770 h 230770"/>
                <a:gd name="connsiteX1" fmla="*/ 0 w 914400"/>
                <a:gd name="connsiteY1" fmla="*/ 0 h 230770"/>
                <a:gd name="connsiteX2" fmla="*/ 914400 w 914400"/>
                <a:gd name="connsiteY2" fmla="*/ 230770 h 230770"/>
                <a:gd name="connsiteX3" fmla="*/ 0 w 914400"/>
                <a:gd name="connsiteY3" fmla="*/ 230770 h 230770"/>
                <a:gd name="connsiteX0" fmla="*/ 0 w 914400"/>
                <a:gd name="connsiteY0" fmla="*/ 179188 h 179188"/>
                <a:gd name="connsiteX1" fmla="*/ 117231 w 914400"/>
                <a:gd name="connsiteY1" fmla="*/ 0 h 179188"/>
                <a:gd name="connsiteX2" fmla="*/ 914400 w 914400"/>
                <a:gd name="connsiteY2" fmla="*/ 179188 h 179188"/>
                <a:gd name="connsiteX3" fmla="*/ 0 w 914400"/>
                <a:gd name="connsiteY3" fmla="*/ 179188 h 179188"/>
                <a:gd name="connsiteX0" fmla="*/ 0 w 661181"/>
                <a:gd name="connsiteY0" fmla="*/ 179188 h 179188"/>
                <a:gd name="connsiteX1" fmla="*/ 117231 w 661181"/>
                <a:gd name="connsiteY1" fmla="*/ 0 h 179188"/>
                <a:gd name="connsiteX2" fmla="*/ 661181 w 661181"/>
                <a:gd name="connsiteY2" fmla="*/ 169809 h 179188"/>
                <a:gd name="connsiteX3" fmla="*/ 0 w 661181"/>
                <a:gd name="connsiteY3" fmla="*/ 179188 h 179188"/>
                <a:gd name="connsiteX0" fmla="*/ 0 w 661181"/>
                <a:gd name="connsiteY0" fmla="*/ 155742 h 169809"/>
                <a:gd name="connsiteX1" fmla="*/ 117231 w 661181"/>
                <a:gd name="connsiteY1" fmla="*/ 0 h 169809"/>
                <a:gd name="connsiteX2" fmla="*/ 661181 w 661181"/>
                <a:gd name="connsiteY2" fmla="*/ 169809 h 169809"/>
                <a:gd name="connsiteX3" fmla="*/ 0 w 661181"/>
                <a:gd name="connsiteY3" fmla="*/ 155742 h 169809"/>
              </a:gdLst>
              <a:ahLst/>
              <a:cxnLst>
                <a:cxn ang="0">
                  <a:pos x="connsiteX0" y="connsiteY0"/>
                </a:cxn>
                <a:cxn ang="0">
                  <a:pos x="connsiteX1" y="connsiteY1"/>
                </a:cxn>
                <a:cxn ang="0">
                  <a:pos x="connsiteX2" y="connsiteY2"/>
                </a:cxn>
                <a:cxn ang="0">
                  <a:pos x="connsiteX3" y="connsiteY3"/>
                </a:cxn>
              </a:cxnLst>
              <a:rect l="l" t="t" r="r" b="b"/>
              <a:pathLst>
                <a:path w="661181" h="169809">
                  <a:moveTo>
                    <a:pt x="0" y="155742"/>
                  </a:moveTo>
                  <a:lnTo>
                    <a:pt x="117231" y="0"/>
                  </a:lnTo>
                  <a:lnTo>
                    <a:pt x="661181" y="169809"/>
                  </a:lnTo>
                  <a:lnTo>
                    <a:pt x="0" y="155742"/>
                  </a:lnTo>
                  <a:close/>
                </a:path>
              </a:pathLst>
            </a:custGeom>
            <a:grp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27932A9A-7237-4A50-A7C6-94577481BC0F}"/>
              </a:ext>
            </a:extLst>
          </p:cNvPr>
          <p:cNvGrpSpPr/>
          <p:nvPr userDrawn="1"/>
        </p:nvGrpSpPr>
        <p:grpSpPr>
          <a:xfrm>
            <a:off x="515151" y="3657600"/>
            <a:ext cx="968024" cy="914400"/>
            <a:chOff x="253218" y="6564923"/>
            <a:chExt cx="968024" cy="914400"/>
          </a:xfrm>
          <a:solidFill>
            <a:srgbClr val="FF81D5"/>
          </a:solidFill>
        </p:grpSpPr>
        <p:sp>
          <p:nvSpPr>
            <p:cNvPr id="11" name="楕円 10">
              <a:extLst>
                <a:ext uri="{FF2B5EF4-FFF2-40B4-BE49-F238E27FC236}">
                  <a16:creationId xmlns:a16="http://schemas.microsoft.com/office/drawing/2014/main" id="{739E94CE-4F72-412F-9EC1-CA10E60F8923}"/>
                </a:ext>
              </a:extLst>
            </p:cNvPr>
            <p:cNvSpPr/>
            <p:nvPr/>
          </p:nvSpPr>
          <p:spPr>
            <a:xfrm>
              <a:off x="253218" y="6564923"/>
              <a:ext cx="914400" cy="914400"/>
            </a:xfrm>
            <a:prstGeom prst="ellipse">
              <a:avLst/>
            </a:prstGeom>
            <a:grpFill/>
            <a:ln>
              <a:solidFill>
                <a:srgbClr val="FF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a:ln>
                    <a:solidFill>
                      <a:schemeClr val="bg1"/>
                    </a:solidFill>
                  </a:ln>
                  <a:latin typeface="Meiryo UI" panose="020B0604030504040204" pitchFamily="50" charset="-128"/>
                  <a:ea typeface="Meiryo UI" panose="020B0604030504040204" pitchFamily="50" charset="-128"/>
                </a:rPr>
                <a:t>2</a:t>
              </a:r>
              <a:endParaRPr kumimoji="1" lang="ja-JP" altLang="en-US" sz="4000">
                <a:ln>
                  <a:solidFill>
                    <a:schemeClr val="bg1"/>
                  </a:solidFill>
                </a:ln>
                <a:latin typeface="Meiryo UI" panose="020B0604030504040204" pitchFamily="50" charset="-128"/>
                <a:ea typeface="Meiryo UI" panose="020B0604030504040204" pitchFamily="50" charset="-128"/>
              </a:endParaRPr>
            </a:p>
          </p:txBody>
        </p:sp>
        <p:sp>
          <p:nvSpPr>
            <p:cNvPr id="12" name="直角三角形 74">
              <a:extLst>
                <a:ext uri="{FF2B5EF4-FFF2-40B4-BE49-F238E27FC236}">
                  <a16:creationId xmlns:a16="http://schemas.microsoft.com/office/drawing/2014/main" id="{6E922572-EF49-42B1-A449-66CF8DD8B567}"/>
                </a:ext>
              </a:extLst>
            </p:cNvPr>
            <p:cNvSpPr/>
            <p:nvPr/>
          </p:nvSpPr>
          <p:spPr>
            <a:xfrm>
              <a:off x="560061" y="7293738"/>
              <a:ext cx="661181" cy="169809"/>
            </a:xfrm>
            <a:custGeom>
              <a:avLst/>
              <a:gdLst>
                <a:gd name="connsiteX0" fmla="*/ 0 w 914400"/>
                <a:gd name="connsiteY0" fmla="*/ 230770 h 230770"/>
                <a:gd name="connsiteX1" fmla="*/ 0 w 914400"/>
                <a:gd name="connsiteY1" fmla="*/ 0 h 230770"/>
                <a:gd name="connsiteX2" fmla="*/ 914400 w 914400"/>
                <a:gd name="connsiteY2" fmla="*/ 230770 h 230770"/>
                <a:gd name="connsiteX3" fmla="*/ 0 w 914400"/>
                <a:gd name="connsiteY3" fmla="*/ 230770 h 230770"/>
                <a:gd name="connsiteX0" fmla="*/ 0 w 914400"/>
                <a:gd name="connsiteY0" fmla="*/ 179188 h 179188"/>
                <a:gd name="connsiteX1" fmla="*/ 117231 w 914400"/>
                <a:gd name="connsiteY1" fmla="*/ 0 h 179188"/>
                <a:gd name="connsiteX2" fmla="*/ 914400 w 914400"/>
                <a:gd name="connsiteY2" fmla="*/ 179188 h 179188"/>
                <a:gd name="connsiteX3" fmla="*/ 0 w 914400"/>
                <a:gd name="connsiteY3" fmla="*/ 179188 h 179188"/>
                <a:gd name="connsiteX0" fmla="*/ 0 w 661181"/>
                <a:gd name="connsiteY0" fmla="*/ 179188 h 179188"/>
                <a:gd name="connsiteX1" fmla="*/ 117231 w 661181"/>
                <a:gd name="connsiteY1" fmla="*/ 0 h 179188"/>
                <a:gd name="connsiteX2" fmla="*/ 661181 w 661181"/>
                <a:gd name="connsiteY2" fmla="*/ 169809 h 179188"/>
                <a:gd name="connsiteX3" fmla="*/ 0 w 661181"/>
                <a:gd name="connsiteY3" fmla="*/ 179188 h 179188"/>
                <a:gd name="connsiteX0" fmla="*/ 0 w 661181"/>
                <a:gd name="connsiteY0" fmla="*/ 155742 h 169809"/>
                <a:gd name="connsiteX1" fmla="*/ 117231 w 661181"/>
                <a:gd name="connsiteY1" fmla="*/ 0 h 169809"/>
                <a:gd name="connsiteX2" fmla="*/ 661181 w 661181"/>
                <a:gd name="connsiteY2" fmla="*/ 169809 h 169809"/>
                <a:gd name="connsiteX3" fmla="*/ 0 w 661181"/>
                <a:gd name="connsiteY3" fmla="*/ 155742 h 169809"/>
              </a:gdLst>
              <a:ahLst/>
              <a:cxnLst>
                <a:cxn ang="0">
                  <a:pos x="connsiteX0" y="connsiteY0"/>
                </a:cxn>
                <a:cxn ang="0">
                  <a:pos x="connsiteX1" y="connsiteY1"/>
                </a:cxn>
                <a:cxn ang="0">
                  <a:pos x="connsiteX2" y="connsiteY2"/>
                </a:cxn>
                <a:cxn ang="0">
                  <a:pos x="connsiteX3" y="connsiteY3"/>
                </a:cxn>
              </a:cxnLst>
              <a:rect l="l" t="t" r="r" b="b"/>
              <a:pathLst>
                <a:path w="661181" h="169809">
                  <a:moveTo>
                    <a:pt x="0" y="155742"/>
                  </a:moveTo>
                  <a:lnTo>
                    <a:pt x="117231" y="0"/>
                  </a:lnTo>
                  <a:lnTo>
                    <a:pt x="661181" y="169809"/>
                  </a:lnTo>
                  <a:lnTo>
                    <a:pt x="0" y="155742"/>
                  </a:lnTo>
                  <a:close/>
                </a:path>
              </a:pathLst>
            </a:custGeom>
            <a:grpFill/>
            <a:ln>
              <a:solidFill>
                <a:srgbClr val="FF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BEF44F69-D530-4E98-B583-5AC1B9A10B52}"/>
              </a:ext>
            </a:extLst>
          </p:cNvPr>
          <p:cNvGrpSpPr/>
          <p:nvPr userDrawn="1"/>
        </p:nvGrpSpPr>
        <p:grpSpPr>
          <a:xfrm>
            <a:off x="528531" y="4827839"/>
            <a:ext cx="968024" cy="914400"/>
            <a:chOff x="253218" y="6564923"/>
            <a:chExt cx="968024" cy="914400"/>
          </a:xfrm>
          <a:solidFill>
            <a:srgbClr val="FF9FDF"/>
          </a:solidFill>
        </p:grpSpPr>
        <p:sp>
          <p:nvSpPr>
            <p:cNvPr id="14" name="楕円 13">
              <a:extLst>
                <a:ext uri="{FF2B5EF4-FFF2-40B4-BE49-F238E27FC236}">
                  <a16:creationId xmlns:a16="http://schemas.microsoft.com/office/drawing/2014/main" id="{7D530151-4CA5-4007-BBB6-492ADC23F416}"/>
                </a:ext>
              </a:extLst>
            </p:cNvPr>
            <p:cNvSpPr/>
            <p:nvPr/>
          </p:nvSpPr>
          <p:spPr>
            <a:xfrm>
              <a:off x="253218" y="6564923"/>
              <a:ext cx="914400" cy="914400"/>
            </a:xfrm>
            <a:prstGeom prst="ellipse">
              <a:avLst/>
            </a:prstGeom>
            <a:grpFill/>
            <a:ln>
              <a:solidFill>
                <a:srgbClr val="FF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a:ln>
                    <a:solidFill>
                      <a:schemeClr val="bg1"/>
                    </a:solidFill>
                  </a:ln>
                  <a:latin typeface="Meiryo UI" panose="020B0604030504040204" pitchFamily="50" charset="-128"/>
                  <a:ea typeface="Meiryo UI" panose="020B0604030504040204" pitchFamily="50" charset="-128"/>
                </a:rPr>
                <a:t>3</a:t>
              </a:r>
              <a:endParaRPr kumimoji="1" lang="ja-JP" altLang="en-US" sz="4000">
                <a:ln>
                  <a:solidFill>
                    <a:schemeClr val="bg1"/>
                  </a:solidFill>
                </a:ln>
                <a:latin typeface="Meiryo UI" panose="020B0604030504040204" pitchFamily="50" charset="-128"/>
                <a:ea typeface="Meiryo UI" panose="020B0604030504040204" pitchFamily="50" charset="-128"/>
              </a:endParaRPr>
            </a:p>
          </p:txBody>
        </p:sp>
        <p:sp>
          <p:nvSpPr>
            <p:cNvPr id="15" name="直角三角形 74">
              <a:extLst>
                <a:ext uri="{FF2B5EF4-FFF2-40B4-BE49-F238E27FC236}">
                  <a16:creationId xmlns:a16="http://schemas.microsoft.com/office/drawing/2014/main" id="{A425E9D0-9F2D-4514-987F-69178A805070}"/>
                </a:ext>
              </a:extLst>
            </p:cNvPr>
            <p:cNvSpPr/>
            <p:nvPr/>
          </p:nvSpPr>
          <p:spPr>
            <a:xfrm>
              <a:off x="560061" y="7293738"/>
              <a:ext cx="661181" cy="169809"/>
            </a:xfrm>
            <a:custGeom>
              <a:avLst/>
              <a:gdLst>
                <a:gd name="connsiteX0" fmla="*/ 0 w 914400"/>
                <a:gd name="connsiteY0" fmla="*/ 230770 h 230770"/>
                <a:gd name="connsiteX1" fmla="*/ 0 w 914400"/>
                <a:gd name="connsiteY1" fmla="*/ 0 h 230770"/>
                <a:gd name="connsiteX2" fmla="*/ 914400 w 914400"/>
                <a:gd name="connsiteY2" fmla="*/ 230770 h 230770"/>
                <a:gd name="connsiteX3" fmla="*/ 0 w 914400"/>
                <a:gd name="connsiteY3" fmla="*/ 230770 h 230770"/>
                <a:gd name="connsiteX0" fmla="*/ 0 w 914400"/>
                <a:gd name="connsiteY0" fmla="*/ 179188 h 179188"/>
                <a:gd name="connsiteX1" fmla="*/ 117231 w 914400"/>
                <a:gd name="connsiteY1" fmla="*/ 0 h 179188"/>
                <a:gd name="connsiteX2" fmla="*/ 914400 w 914400"/>
                <a:gd name="connsiteY2" fmla="*/ 179188 h 179188"/>
                <a:gd name="connsiteX3" fmla="*/ 0 w 914400"/>
                <a:gd name="connsiteY3" fmla="*/ 179188 h 179188"/>
                <a:gd name="connsiteX0" fmla="*/ 0 w 661181"/>
                <a:gd name="connsiteY0" fmla="*/ 179188 h 179188"/>
                <a:gd name="connsiteX1" fmla="*/ 117231 w 661181"/>
                <a:gd name="connsiteY1" fmla="*/ 0 h 179188"/>
                <a:gd name="connsiteX2" fmla="*/ 661181 w 661181"/>
                <a:gd name="connsiteY2" fmla="*/ 169809 h 179188"/>
                <a:gd name="connsiteX3" fmla="*/ 0 w 661181"/>
                <a:gd name="connsiteY3" fmla="*/ 179188 h 179188"/>
                <a:gd name="connsiteX0" fmla="*/ 0 w 661181"/>
                <a:gd name="connsiteY0" fmla="*/ 155742 h 169809"/>
                <a:gd name="connsiteX1" fmla="*/ 117231 w 661181"/>
                <a:gd name="connsiteY1" fmla="*/ 0 h 169809"/>
                <a:gd name="connsiteX2" fmla="*/ 661181 w 661181"/>
                <a:gd name="connsiteY2" fmla="*/ 169809 h 169809"/>
                <a:gd name="connsiteX3" fmla="*/ 0 w 661181"/>
                <a:gd name="connsiteY3" fmla="*/ 155742 h 169809"/>
              </a:gdLst>
              <a:ahLst/>
              <a:cxnLst>
                <a:cxn ang="0">
                  <a:pos x="connsiteX0" y="connsiteY0"/>
                </a:cxn>
                <a:cxn ang="0">
                  <a:pos x="connsiteX1" y="connsiteY1"/>
                </a:cxn>
                <a:cxn ang="0">
                  <a:pos x="connsiteX2" y="connsiteY2"/>
                </a:cxn>
                <a:cxn ang="0">
                  <a:pos x="connsiteX3" y="connsiteY3"/>
                </a:cxn>
              </a:cxnLst>
              <a:rect l="l" t="t" r="r" b="b"/>
              <a:pathLst>
                <a:path w="661181" h="169809">
                  <a:moveTo>
                    <a:pt x="0" y="155742"/>
                  </a:moveTo>
                  <a:lnTo>
                    <a:pt x="117231" y="0"/>
                  </a:lnTo>
                  <a:lnTo>
                    <a:pt x="661181" y="169809"/>
                  </a:lnTo>
                  <a:lnTo>
                    <a:pt x="0" y="155742"/>
                  </a:lnTo>
                  <a:close/>
                </a:path>
              </a:pathLst>
            </a:custGeom>
            <a:grpFill/>
            <a:ln>
              <a:solidFill>
                <a:srgbClr val="FF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D0E833B4-2FCE-4168-8097-7C5810E472AD}"/>
              </a:ext>
            </a:extLst>
          </p:cNvPr>
          <p:cNvGrpSpPr/>
          <p:nvPr userDrawn="1"/>
        </p:nvGrpSpPr>
        <p:grpSpPr>
          <a:xfrm>
            <a:off x="621776" y="6006617"/>
            <a:ext cx="968024" cy="914400"/>
            <a:chOff x="253218" y="6564923"/>
            <a:chExt cx="968024" cy="914400"/>
          </a:xfrm>
          <a:solidFill>
            <a:srgbClr val="FFC1EA"/>
          </a:solidFill>
        </p:grpSpPr>
        <p:sp>
          <p:nvSpPr>
            <p:cNvPr id="17" name="楕円 16">
              <a:extLst>
                <a:ext uri="{FF2B5EF4-FFF2-40B4-BE49-F238E27FC236}">
                  <a16:creationId xmlns:a16="http://schemas.microsoft.com/office/drawing/2014/main" id="{B230F795-E74D-4C7B-917A-8D48B4E55EFD}"/>
                </a:ext>
              </a:extLst>
            </p:cNvPr>
            <p:cNvSpPr/>
            <p:nvPr/>
          </p:nvSpPr>
          <p:spPr>
            <a:xfrm>
              <a:off x="253218" y="6564923"/>
              <a:ext cx="914400" cy="914400"/>
            </a:xfrm>
            <a:prstGeom prst="ellipse">
              <a:avLst/>
            </a:pr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a:ln>
                    <a:solidFill>
                      <a:schemeClr val="bg1"/>
                    </a:solidFill>
                  </a:ln>
                  <a:latin typeface="Meiryo UI" panose="020B0604030504040204" pitchFamily="50" charset="-128"/>
                  <a:ea typeface="Meiryo UI" panose="020B0604030504040204" pitchFamily="50" charset="-128"/>
                </a:rPr>
                <a:t>4</a:t>
              </a:r>
              <a:endParaRPr kumimoji="1" lang="ja-JP" altLang="en-US" sz="4000">
                <a:ln>
                  <a:solidFill>
                    <a:schemeClr val="bg1"/>
                  </a:solidFill>
                </a:ln>
                <a:latin typeface="Meiryo UI" panose="020B0604030504040204" pitchFamily="50" charset="-128"/>
                <a:ea typeface="Meiryo UI" panose="020B0604030504040204" pitchFamily="50" charset="-128"/>
              </a:endParaRPr>
            </a:p>
          </p:txBody>
        </p:sp>
        <p:sp>
          <p:nvSpPr>
            <p:cNvPr id="18" name="直角三角形 74">
              <a:extLst>
                <a:ext uri="{FF2B5EF4-FFF2-40B4-BE49-F238E27FC236}">
                  <a16:creationId xmlns:a16="http://schemas.microsoft.com/office/drawing/2014/main" id="{CA0A2EB7-B3C7-4766-94D7-F0D65FE32157}"/>
                </a:ext>
              </a:extLst>
            </p:cNvPr>
            <p:cNvSpPr/>
            <p:nvPr/>
          </p:nvSpPr>
          <p:spPr>
            <a:xfrm>
              <a:off x="560061" y="7293738"/>
              <a:ext cx="661181" cy="169809"/>
            </a:xfrm>
            <a:custGeom>
              <a:avLst/>
              <a:gdLst>
                <a:gd name="connsiteX0" fmla="*/ 0 w 914400"/>
                <a:gd name="connsiteY0" fmla="*/ 230770 h 230770"/>
                <a:gd name="connsiteX1" fmla="*/ 0 w 914400"/>
                <a:gd name="connsiteY1" fmla="*/ 0 h 230770"/>
                <a:gd name="connsiteX2" fmla="*/ 914400 w 914400"/>
                <a:gd name="connsiteY2" fmla="*/ 230770 h 230770"/>
                <a:gd name="connsiteX3" fmla="*/ 0 w 914400"/>
                <a:gd name="connsiteY3" fmla="*/ 230770 h 230770"/>
                <a:gd name="connsiteX0" fmla="*/ 0 w 914400"/>
                <a:gd name="connsiteY0" fmla="*/ 179188 h 179188"/>
                <a:gd name="connsiteX1" fmla="*/ 117231 w 914400"/>
                <a:gd name="connsiteY1" fmla="*/ 0 h 179188"/>
                <a:gd name="connsiteX2" fmla="*/ 914400 w 914400"/>
                <a:gd name="connsiteY2" fmla="*/ 179188 h 179188"/>
                <a:gd name="connsiteX3" fmla="*/ 0 w 914400"/>
                <a:gd name="connsiteY3" fmla="*/ 179188 h 179188"/>
                <a:gd name="connsiteX0" fmla="*/ 0 w 661181"/>
                <a:gd name="connsiteY0" fmla="*/ 179188 h 179188"/>
                <a:gd name="connsiteX1" fmla="*/ 117231 w 661181"/>
                <a:gd name="connsiteY1" fmla="*/ 0 h 179188"/>
                <a:gd name="connsiteX2" fmla="*/ 661181 w 661181"/>
                <a:gd name="connsiteY2" fmla="*/ 169809 h 179188"/>
                <a:gd name="connsiteX3" fmla="*/ 0 w 661181"/>
                <a:gd name="connsiteY3" fmla="*/ 179188 h 179188"/>
                <a:gd name="connsiteX0" fmla="*/ 0 w 661181"/>
                <a:gd name="connsiteY0" fmla="*/ 155742 h 169809"/>
                <a:gd name="connsiteX1" fmla="*/ 117231 w 661181"/>
                <a:gd name="connsiteY1" fmla="*/ 0 h 169809"/>
                <a:gd name="connsiteX2" fmla="*/ 661181 w 661181"/>
                <a:gd name="connsiteY2" fmla="*/ 169809 h 169809"/>
                <a:gd name="connsiteX3" fmla="*/ 0 w 661181"/>
                <a:gd name="connsiteY3" fmla="*/ 155742 h 169809"/>
              </a:gdLst>
              <a:ahLst/>
              <a:cxnLst>
                <a:cxn ang="0">
                  <a:pos x="connsiteX0" y="connsiteY0"/>
                </a:cxn>
                <a:cxn ang="0">
                  <a:pos x="connsiteX1" y="connsiteY1"/>
                </a:cxn>
                <a:cxn ang="0">
                  <a:pos x="connsiteX2" y="connsiteY2"/>
                </a:cxn>
                <a:cxn ang="0">
                  <a:pos x="connsiteX3" y="connsiteY3"/>
                </a:cxn>
              </a:cxnLst>
              <a:rect l="l" t="t" r="r" b="b"/>
              <a:pathLst>
                <a:path w="661181" h="169809">
                  <a:moveTo>
                    <a:pt x="0" y="155742"/>
                  </a:moveTo>
                  <a:lnTo>
                    <a:pt x="117231" y="0"/>
                  </a:lnTo>
                  <a:lnTo>
                    <a:pt x="661181" y="169809"/>
                  </a:lnTo>
                  <a:lnTo>
                    <a:pt x="0" y="155742"/>
                  </a:lnTo>
                  <a:close/>
                </a:path>
              </a:pathLst>
            </a:cu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395F06FF-1D09-48E6-88EB-B7F9E601F004}"/>
              </a:ext>
            </a:extLst>
          </p:cNvPr>
          <p:cNvGrpSpPr/>
          <p:nvPr userDrawn="1"/>
        </p:nvGrpSpPr>
        <p:grpSpPr>
          <a:xfrm>
            <a:off x="610035" y="7203167"/>
            <a:ext cx="968024" cy="914400"/>
            <a:chOff x="253218" y="6564923"/>
            <a:chExt cx="968024" cy="914400"/>
          </a:xfrm>
          <a:solidFill>
            <a:srgbClr val="FFC1EA"/>
          </a:solidFill>
        </p:grpSpPr>
        <p:sp>
          <p:nvSpPr>
            <p:cNvPr id="20" name="楕円 19">
              <a:extLst>
                <a:ext uri="{FF2B5EF4-FFF2-40B4-BE49-F238E27FC236}">
                  <a16:creationId xmlns:a16="http://schemas.microsoft.com/office/drawing/2014/main" id="{62B67463-CAD6-4852-888D-4657D8CFBBB9}"/>
                </a:ext>
              </a:extLst>
            </p:cNvPr>
            <p:cNvSpPr/>
            <p:nvPr/>
          </p:nvSpPr>
          <p:spPr>
            <a:xfrm>
              <a:off x="253218" y="6564923"/>
              <a:ext cx="914400" cy="914400"/>
            </a:xfrm>
            <a:prstGeom prst="ellipse">
              <a:avLst/>
            </a:pr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a:ln>
                    <a:solidFill>
                      <a:schemeClr val="bg1"/>
                    </a:solidFill>
                  </a:ln>
                  <a:latin typeface="Meiryo UI" panose="020B0604030504040204" pitchFamily="50" charset="-128"/>
                  <a:ea typeface="Meiryo UI" panose="020B0604030504040204" pitchFamily="50" charset="-128"/>
                </a:rPr>
                <a:t>5</a:t>
              </a:r>
              <a:endParaRPr kumimoji="1" lang="ja-JP" altLang="en-US" sz="4000">
                <a:ln>
                  <a:solidFill>
                    <a:schemeClr val="bg1"/>
                  </a:solidFill>
                </a:ln>
                <a:latin typeface="Meiryo UI" panose="020B0604030504040204" pitchFamily="50" charset="-128"/>
                <a:ea typeface="Meiryo UI" panose="020B0604030504040204" pitchFamily="50" charset="-128"/>
              </a:endParaRPr>
            </a:p>
          </p:txBody>
        </p:sp>
        <p:sp>
          <p:nvSpPr>
            <p:cNvPr id="21" name="直角三角形 74">
              <a:extLst>
                <a:ext uri="{FF2B5EF4-FFF2-40B4-BE49-F238E27FC236}">
                  <a16:creationId xmlns:a16="http://schemas.microsoft.com/office/drawing/2014/main" id="{612ADA7F-34F1-400D-A16E-F4601D577FF0}"/>
                </a:ext>
              </a:extLst>
            </p:cNvPr>
            <p:cNvSpPr/>
            <p:nvPr/>
          </p:nvSpPr>
          <p:spPr>
            <a:xfrm>
              <a:off x="560061" y="7293738"/>
              <a:ext cx="661181" cy="169809"/>
            </a:xfrm>
            <a:custGeom>
              <a:avLst/>
              <a:gdLst>
                <a:gd name="connsiteX0" fmla="*/ 0 w 914400"/>
                <a:gd name="connsiteY0" fmla="*/ 230770 h 230770"/>
                <a:gd name="connsiteX1" fmla="*/ 0 w 914400"/>
                <a:gd name="connsiteY1" fmla="*/ 0 h 230770"/>
                <a:gd name="connsiteX2" fmla="*/ 914400 w 914400"/>
                <a:gd name="connsiteY2" fmla="*/ 230770 h 230770"/>
                <a:gd name="connsiteX3" fmla="*/ 0 w 914400"/>
                <a:gd name="connsiteY3" fmla="*/ 230770 h 230770"/>
                <a:gd name="connsiteX0" fmla="*/ 0 w 914400"/>
                <a:gd name="connsiteY0" fmla="*/ 179188 h 179188"/>
                <a:gd name="connsiteX1" fmla="*/ 117231 w 914400"/>
                <a:gd name="connsiteY1" fmla="*/ 0 h 179188"/>
                <a:gd name="connsiteX2" fmla="*/ 914400 w 914400"/>
                <a:gd name="connsiteY2" fmla="*/ 179188 h 179188"/>
                <a:gd name="connsiteX3" fmla="*/ 0 w 914400"/>
                <a:gd name="connsiteY3" fmla="*/ 179188 h 179188"/>
                <a:gd name="connsiteX0" fmla="*/ 0 w 661181"/>
                <a:gd name="connsiteY0" fmla="*/ 179188 h 179188"/>
                <a:gd name="connsiteX1" fmla="*/ 117231 w 661181"/>
                <a:gd name="connsiteY1" fmla="*/ 0 h 179188"/>
                <a:gd name="connsiteX2" fmla="*/ 661181 w 661181"/>
                <a:gd name="connsiteY2" fmla="*/ 169809 h 179188"/>
                <a:gd name="connsiteX3" fmla="*/ 0 w 661181"/>
                <a:gd name="connsiteY3" fmla="*/ 179188 h 179188"/>
                <a:gd name="connsiteX0" fmla="*/ 0 w 661181"/>
                <a:gd name="connsiteY0" fmla="*/ 155742 h 169809"/>
                <a:gd name="connsiteX1" fmla="*/ 117231 w 661181"/>
                <a:gd name="connsiteY1" fmla="*/ 0 h 169809"/>
                <a:gd name="connsiteX2" fmla="*/ 661181 w 661181"/>
                <a:gd name="connsiteY2" fmla="*/ 169809 h 169809"/>
                <a:gd name="connsiteX3" fmla="*/ 0 w 661181"/>
                <a:gd name="connsiteY3" fmla="*/ 155742 h 169809"/>
              </a:gdLst>
              <a:ahLst/>
              <a:cxnLst>
                <a:cxn ang="0">
                  <a:pos x="connsiteX0" y="connsiteY0"/>
                </a:cxn>
                <a:cxn ang="0">
                  <a:pos x="connsiteX1" y="connsiteY1"/>
                </a:cxn>
                <a:cxn ang="0">
                  <a:pos x="connsiteX2" y="connsiteY2"/>
                </a:cxn>
                <a:cxn ang="0">
                  <a:pos x="connsiteX3" y="connsiteY3"/>
                </a:cxn>
              </a:cxnLst>
              <a:rect l="l" t="t" r="r" b="b"/>
              <a:pathLst>
                <a:path w="661181" h="169809">
                  <a:moveTo>
                    <a:pt x="0" y="155742"/>
                  </a:moveTo>
                  <a:lnTo>
                    <a:pt x="117231" y="0"/>
                  </a:lnTo>
                  <a:lnTo>
                    <a:pt x="661181" y="169809"/>
                  </a:lnTo>
                  <a:lnTo>
                    <a:pt x="0" y="155742"/>
                  </a:lnTo>
                  <a:close/>
                </a:path>
              </a:pathLst>
            </a:cu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F1644BF0-B5F2-4C8D-911D-65342ADAE752}"/>
              </a:ext>
            </a:extLst>
          </p:cNvPr>
          <p:cNvGrpSpPr/>
          <p:nvPr userDrawn="1"/>
        </p:nvGrpSpPr>
        <p:grpSpPr>
          <a:xfrm>
            <a:off x="2226643" y="2517654"/>
            <a:ext cx="968024" cy="914400"/>
            <a:chOff x="253218" y="6564923"/>
            <a:chExt cx="968024" cy="914400"/>
          </a:xfrm>
          <a:solidFill>
            <a:srgbClr val="FFC1EA"/>
          </a:solidFill>
        </p:grpSpPr>
        <p:sp>
          <p:nvSpPr>
            <p:cNvPr id="23" name="楕円 22">
              <a:extLst>
                <a:ext uri="{FF2B5EF4-FFF2-40B4-BE49-F238E27FC236}">
                  <a16:creationId xmlns:a16="http://schemas.microsoft.com/office/drawing/2014/main" id="{99E389A2-90CD-407C-A247-5FC466DEE96B}"/>
                </a:ext>
              </a:extLst>
            </p:cNvPr>
            <p:cNvSpPr/>
            <p:nvPr/>
          </p:nvSpPr>
          <p:spPr>
            <a:xfrm>
              <a:off x="253218" y="6564923"/>
              <a:ext cx="914400" cy="914400"/>
            </a:xfrm>
            <a:prstGeom prst="ellipse">
              <a:avLst/>
            </a:pr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a:ln>
                    <a:solidFill>
                      <a:schemeClr val="bg1"/>
                    </a:solidFill>
                  </a:ln>
                  <a:latin typeface="Meiryo UI" panose="020B0604030504040204" pitchFamily="50" charset="-128"/>
                  <a:ea typeface="Meiryo UI" panose="020B0604030504040204" pitchFamily="50" charset="-128"/>
                </a:rPr>
                <a:t>6</a:t>
              </a:r>
              <a:endParaRPr kumimoji="1" lang="ja-JP" altLang="en-US" sz="4000">
                <a:ln>
                  <a:solidFill>
                    <a:schemeClr val="bg1"/>
                  </a:solidFill>
                </a:ln>
                <a:latin typeface="Meiryo UI" panose="020B0604030504040204" pitchFamily="50" charset="-128"/>
                <a:ea typeface="Meiryo UI" panose="020B0604030504040204" pitchFamily="50" charset="-128"/>
              </a:endParaRPr>
            </a:p>
          </p:txBody>
        </p:sp>
        <p:sp>
          <p:nvSpPr>
            <p:cNvPr id="24" name="直角三角形 74">
              <a:extLst>
                <a:ext uri="{FF2B5EF4-FFF2-40B4-BE49-F238E27FC236}">
                  <a16:creationId xmlns:a16="http://schemas.microsoft.com/office/drawing/2014/main" id="{78A8F567-991F-4D3F-8923-83D10A7F2471}"/>
                </a:ext>
              </a:extLst>
            </p:cNvPr>
            <p:cNvSpPr/>
            <p:nvPr/>
          </p:nvSpPr>
          <p:spPr>
            <a:xfrm>
              <a:off x="560061" y="7293738"/>
              <a:ext cx="661181" cy="169809"/>
            </a:xfrm>
            <a:custGeom>
              <a:avLst/>
              <a:gdLst>
                <a:gd name="connsiteX0" fmla="*/ 0 w 914400"/>
                <a:gd name="connsiteY0" fmla="*/ 230770 h 230770"/>
                <a:gd name="connsiteX1" fmla="*/ 0 w 914400"/>
                <a:gd name="connsiteY1" fmla="*/ 0 h 230770"/>
                <a:gd name="connsiteX2" fmla="*/ 914400 w 914400"/>
                <a:gd name="connsiteY2" fmla="*/ 230770 h 230770"/>
                <a:gd name="connsiteX3" fmla="*/ 0 w 914400"/>
                <a:gd name="connsiteY3" fmla="*/ 230770 h 230770"/>
                <a:gd name="connsiteX0" fmla="*/ 0 w 914400"/>
                <a:gd name="connsiteY0" fmla="*/ 179188 h 179188"/>
                <a:gd name="connsiteX1" fmla="*/ 117231 w 914400"/>
                <a:gd name="connsiteY1" fmla="*/ 0 h 179188"/>
                <a:gd name="connsiteX2" fmla="*/ 914400 w 914400"/>
                <a:gd name="connsiteY2" fmla="*/ 179188 h 179188"/>
                <a:gd name="connsiteX3" fmla="*/ 0 w 914400"/>
                <a:gd name="connsiteY3" fmla="*/ 179188 h 179188"/>
                <a:gd name="connsiteX0" fmla="*/ 0 w 661181"/>
                <a:gd name="connsiteY0" fmla="*/ 179188 h 179188"/>
                <a:gd name="connsiteX1" fmla="*/ 117231 w 661181"/>
                <a:gd name="connsiteY1" fmla="*/ 0 h 179188"/>
                <a:gd name="connsiteX2" fmla="*/ 661181 w 661181"/>
                <a:gd name="connsiteY2" fmla="*/ 169809 h 179188"/>
                <a:gd name="connsiteX3" fmla="*/ 0 w 661181"/>
                <a:gd name="connsiteY3" fmla="*/ 179188 h 179188"/>
                <a:gd name="connsiteX0" fmla="*/ 0 w 661181"/>
                <a:gd name="connsiteY0" fmla="*/ 155742 h 169809"/>
                <a:gd name="connsiteX1" fmla="*/ 117231 w 661181"/>
                <a:gd name="connsiteY1" fmla="*/ 0 h 169809"/>
                <a:gd name="connsiteX2" fmla="*/ 661181 w 661181"/>
                <a:gd name="connsiteY2" fmla="*/ 169809 h 169809"/>
                <a:gd name="connsiteX3" fmla="*/ 0 w 661181"/>
                <a:gd name="connsiteY3" fmla="*/ 155742 h 169809"/>
              </a:gdLst>
              <a:ahLst/>
              <a:cxnLst>
                <a:cxn ang="0">
                  <a:pos x="connsiteX0" y="connsiteY0"/>
                </a:cxn>
                <a:cxn ang="0">
                  <a:pos x="connsiteX1" y="connsiteY1"/>
                </a:cxn>
                <a:cxn ang="0">
                  <a:pos x="connsiteX2" y="connsiteY2"/>
                </a:cxn>
                <a:cxn ang="0">
                  <a:pos x="connsiteX3" y="connsiteY3"/>
                </a:cxn>
              </a:cxnLst>
              <a:rect l="l" t="t" r="r" b="b"/>
              <a:pathLst>
                <a:path w="661181" h="169809">
                  <a:moveTo>
                    <a:pt x="0" y="155742"/>
                  </a:moveTo>
                  <a:lnTo>
                    <a:pt x="117231" y="0"/>
                  </a:lnTo>
                  <a:lnTo>
                    <a:pt x="661181" y="169809"/>
                  </a:lnTo>
                  <a:lnTo>
                    <a:pt x="0" y="155742"/>
                  </a:lnTo>
                  <a:close/>
                </a:path>
              </a:pathLst>
            </a:cu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10A915EC-B20F-4A4A-AC6F-BD7367635603}"/>
              </a:ext>
            </a:extLst>
          </p:cNvPr>
          <p:cNvGrpSpPr/>
          <p:nvPr userDrawn="1"/>
        </p:nvGrpSpPr>
        <p:grpSpPr>
          <a:xfrm>
            <a:off x="2226643" y="3838041"/>
            <a:ext cx="968024" cy="914400"/>
            <a:chOff x="253218" y="6564923"/>
            <a:chExt cx="968024" cy="914400"/>
          </a:xfrm>
          <a:solidFill>
            <a:srgbClr val="FFC1EA"/>
          </a:solidFill>
        </p:grpSpPr>
        <p:sp>
          <p:nvSpPr>
            <p:cNvPr id="26" name="楕円 25">
              <a:extLst>
                <a:ext uri="{FF2B5EF4-FFF2-40B4-BE49-F238E27FC236}">
                  <a16:creationId xmlns:a16="http://schemas.microsoft.com/office/drawing/2014/main" id="{59A544D3-F37A-4E1E-A828-D2699B63A5C0}"/>
                </a:ext>
              </a:extLst>
            </p:cNvPr>
            <p:cNvSpPr/>
            <p:nvPr/>
          </p:nvSpPr>
          <p:spPr>
            <a:xfrm>
              <a:off x="253218" y="6564923"/>
              <a:ext cx="914400" cy="914400"/>
            </a:xfrm>
            <a:prstGeom prst="ellipse">
              <a:avLst/>
            </a:pr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a:ln>
                    <a:solidFill>
                      <a:schemeClr val="bg1"/>
                    </a:solidFill>
                  </a:ln>
                  <a:latin typeface="Meiryo UI" panose="020B0604030504040204" pitchFamily="50" charset="-128"/>
                  <a:ea typeface="Meiryo UI" panose="020B0604030504040204" pitchFamily="50" charset="-128"/>
                </a:rPr>
                <a:t>7</a:t>
              </a:r>
              <a:endParaRPr kumimoji="1" lang="ja-JP" altLang="en-US" sz="4000">
                <a:ln>
                  <a:solidFill>
                    <a:schemeClr val="bg1"/>
                  </a:solidFill>
                </a:ln>
                <a:latin typeface="Meiryo UI" panose="020B0604030504040204" pitchFamily="50" charset="-128"/>
                <a:ea typeface="Meiryo UI" panose="020B0604030504040204" pitchFamily="50" charset="-128"/>
              </a:endParaRPr>
            </a:p>
          </p:txBody>
        </p:sp>
        <p:sp>
          <p:nvSpPr>
            <p:cNvPr id="27" name="直角三角形 74">
              <a:extLst>
                <a:ext uri="{FF2B5EF4-FFF2-40B4-BE49-F238E27FC236}">
                  <a16:creationId xmlns:a16="http://schemas.microsoft.com/office/drawing/2014/main" id="{D9A7F283-4537-403A-988D-EAB394C740C9}"/>
                </a:ext>
              </a:extLst>
            </p:cNvPr>
            <p:cNvSpPr/>
            <p:nvPr/>
          </p:nvSpPr>
          <p:spPr>
            <a:xfrm>
              <a:off x="560061" y="7293738"/>
              <a:ext cx="661181" cy="169809"/>
            </a:xfrm>
            <a:custGeom>
              <a:avLst/>
              <a:gdLst>
                <a:gd name="connsiteX0" fmla="*/ 0 w 914400"/>
                <a:gd name="connsiteY0" fmla="*/ 230770 h 230770"/>
                <a:gd name="connsiteX1" fmla="*/ 0 w 914400"/>
                <a:gd name="connsiteY1" fmla="*/ 0 h 230770"/>
                <a:gd name="connsiteX2" fmla="*/ 914400 w 914400"/>
                <a:gd name="connsiteY2" fmla="*/ 230770 h 230770"/>
                <a:gd name="connsiteX3" fmla="*/ 0 w 914400"/>
                <a:gd name="connsiteY3" fmla="*/ 230770 h 230770"/>
                <a:gd name="connsiteX0" fmla="*/ 0 w 914400"/>
                <a:gd name="connsiteY0" fmla="*/ 179188 h 179188"/>
                <a:gd name="connsiteX1" fmla="*/ 117231 w 914400"/>
                <a:gd name="connsiteY1" fmla="*/ 0 h 179188"/>
                <a:gd name="connsiteX2" fmla="*/ 914400 w 914400"/>
                <a:gd name="connsiteY2" fmla="*/ 179188 h 179188"/>
                <a:gd name="connsiteX3" fmla="*/ 0 w 914400"/>
                <a:gd name="connsiteY3" fmla="*/ 179188 h 179188"/>
                <a:gd name="connsiteX0" fmla="*/ 0 w 661181"/>
                <a:gd name="connsiteY0" fmla="*/ 179188 h 179188"/>
                <a:gd name="connsiteX1" fmla="*/ 117231 w 661181"/>
                <a:gd name="connsiteY1" fmla="*/ 0 h 179188"/>
                <a:gd name="connsiteX2" fmla="*/ 661181 w 661181"/>
                <a:gd name="connsiteY2" fmla="*/ 169809 h 179188"/>
                <a:gd name="connsiteX3" fmla="*/ 0 w 661181"/>
                <a:gd name="connsiteY3" fmla="*/ 179188 h 179188"/>
                <a:gd name="connsiteX0" fmla="*/ 0 w 661181"/>
                <a:gd name="connsiteY0" fmla="*/ 155742 h 169809"/>
                <a:gd name="connsiteX1" fmla="*/ 117231 w 661181"/>
                <a:gd name="connsiteY1" fmla="*/ 0 h 169809"/>
                <a:gd name="connsiteX2" fmla="*/ 661181 w 661181"/>
                <a:gd name="connsiteY2" fmla="*/ 169809 h 169809"/>
                <a:gd name="connsiteX3" fmla="*/ 0 w 661181"/>
                <a:gd name="connsiteY3" fmla="*/ 155742 h 169809"/>
              </a:gdLst>
              <a:ahLst/>
              <a:cxnLst>
                <a:cxn ang="0">
                  <a:pos x="connsiteX0" y="connsiteY0"/>
                </a:cxn>
                <a:cxn ang="0">
                  <a:pos x="connsiteX1" y="connsiteY1"/>
                </a:cxn>
                <a:cxn ang="0">
                  <a:pos x="connsiteX2" y="connsiteY2"/>
                </a:cxn>
                <a:cxn ang="0">
                  <a:pos x="connsiteX3" y="connsiteY3"/>
                </a:cxn>
              </a:cxnLst>
              <a:rect l="l" t="t" r="r" b="b"/>
              <a:pathLst>
                <a:path w="661181" h="169809">
                  <a:moveTo>
                    <a:pt x="0" y="155742"/>
                  </a:moveTo>
                  <a:lnTo>
                    <a:pt x="117231" y="0"/>
                  </a:lnTo>
                  <a:lnTo>
                    <a:pt x="661181" y="169809"/>
                  </a:lnTo>
                  <a:lnTo>
                    <a:pt x="0" y="155742"/>
                  </a:lnTo>
                  <a:close/>
                </a:path>
              </a:pathLst>
            </a:cu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8D07706C-554E-426B-8DC8-58BFE89B1D99}"/>
              </a:ext>
            </a:extLst>
          </p:cNvPr>
          <p:cNvGrpSpPr/>
          <p:nvPr userDrawn="1"/>
        </p:nvGrpSpPr>
        <p:grpSpPr>
          <a:xfrm>
            <a:off x="2226686" y="5158428"/>
            <a:ext cx="968024" cy="914400"/>
            <a:chOff x="253218" y="6564923"/>
            <a:chExt cx="968024" cy="914400"/>
          </a:xfrm>
          <a:solidFill>
            <a:srgbClr val="FFC1EA"/>
          </a:solidFill>
        </p:grpSpPr>
        <p:sp>
          <p:nvSpPr>
            <p:cNvPr id="29" name="楕円 28">
              <a:extLst>
                <a:ext uri="{FF2B5EF4-FFF2-40B4-BE49-F238E27FC236}">
                  <a16:creationId xmlns:a16="http://schemas.microsoft.com/office/drawing/2014/main" id="{6846DEE6-12BC-4617-AE24-1D50A6EEDEE8}"/>
                </a:ext>
              </a:extLst>
            </p:cNvPr>
            <p:cNvSpPr/>
            <p:nvPr/>
          </p:nvSpPr>
          <p:spPr>
            <a:xfrm>
              <a:off x="253218" y="6564923"/>
              <a:ext cx="914400" cy="914400"/>
            </a:xfrm>
            <a:prstGeom prst="ellipse">
              <a:avLst/>
            </a:pr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a:ln>
                    <a:solidFill>
                      <a:schemeClr val="bg1"/>
                    </a:solidFill>
                  </a:ln>
                  <a:latin typeface="Meiryo UI" panose="020B0604030504040204" pitchFamily="50" charset="-128"/>
                  <a:ea typeface="Meiryo UI" panose="020B0604030504040204" pitchFamily="50" charset="-128"/>
                </a:rPr>
                <a:t>8</a:t>
              </a:r>
              <a:endParaRPr kumimoji="1" lang="ja-JP" altLang="en-US" sz="4000">
                <a:ln>
                  <a:solidFill>
                    <a:schemeClr val="bg1"/>
                  </a:solidFill>
                </a:ln>
                <a:latin typeface="Meiryo UI" panose="020B0604030504040204" pitchFamily="50" charset="-128"/>
                <a:ea typeface="Meiryo UI" panose="020B0604030504040204" pitchFamily="50" charset="-128"/>
              </a:endParaRPr>
            </a:p>
          </p:txBody>
        </p:sp>
        <p:sp>
          <p:nvSpPr>
            <p:cNvPr id="30" name="直角三角形 74">
              <a:extLst>
                <a:ext uri="{FF2B5EF4-FFF2-40B4-BE49-F238E27FC236}">
                  <a16:creationId xmlns:a16="http://schemas.microsoft.com/office/drawing/2014/main" id="{68141295-8DD0-4821-AF1B-BE6D53449BB0}"/>
                </a:ext>
              </a:extLst>
            </p:cNvPr>
            <p:cNvSpPr/>
            <p:nvPr/>
          </p:nvSpPr>
          <p:spPr>
            <a:xfrm>
              <a:off x="560061" y="7293738"/>
              <a:ext cx="661181" cy="169809"/>
            </a:xfrm>
            <a:custGeom>
              <a:avLst/>
              <a:gdLst>
                <a:gd name="connsiteX0" fmla="*/ 0 w 914400"/>
                <a:gd name="connsiteY0" fmla="*/ 230770 h 230770"/>
                <a:gd name="connsiteX1" fmla="*/ 0 w 914400"/>
                <a:gd name="connsiteY1" fmla="*/ 0 h 230770"/>
                <a:gd name="connsiteX2" fmla="*/ 914400 w 914400"/>
                <a:gd name="connsiteY2" fmla="*/ 230770 h 230770"/>
                <a:gd name="connsiteX3" fmla="*/ 0 w 914400"/>
                <a:gd name="connsiteY3" fmla="*/ 230770 h 230770"/>
                <a:gd name="connsiteX0" fmla="*/ 0 w 914400"/>
                <a:gd name="connsiteY0" fmla="*/ 179188 h 179188"/>
                <a:gd name="connsiteX1" fmla="*/ 117231 w 914400"/>
                <a:gd name="connsiteY1" fmla="*/ 0 h 179188"/>
                <a:gd name="connsiteX2" fmla="*/ 914400 w 914400"/>
                <a:gd name="connsiteY2" fmla="*/ 179188 h 179188"/>
                <a:gd name="connsiteX3" fmla="*/ 0 w 914400"/>
                <a:gd name="connsiteY3" fmla="*/ 179188 h 179188"/>
                <a:gd name="connsiteX0" fmla="*/ 0 w 661181"/>
                <a:gd name="connsiteY0" fmla="*/ 179188 h 179188"/>
                <a:gd name="connsiteX1" fmla="*/ 117231 w 661181"/>
                <a:gd name="connsiteY1" fmla="*/ 0 h 179188"/>
                <a:gd name="connsiteX2" fmla="*/ 661181 w 661181"/>
                <a:gd name="connsiteY2" fmla="*/ 169809 h 179188"/>
                <a:gd name="connsiteX3" fmla="*/ 0 w 661181"/>
                <a:gd name="connsiteY3" fmla="*/ 179188 h 179188"/>
                <a:gd name="connsiteX0" fmla="*/ 0 w 661181"/>
                <a:gd name="connsiteY0" fmla="*/ 155742 h 169809"/>
                <a:gd name="connsiteX1" fmla="*/ 117231 w 661181"/>
                <a:gd name="connsiteY1" fmla="*/ 0 h 169809"/>
                <a:gd name="connsiteX2" fmla="*/ 661181 w 661181"/>
                <a:gd name="connsiteY2" fmla="*/ 169809 h 169809"/>
                <a:gd name="connsiteX3" fmla="*/ 0 w 661181"/>
                <a:gd name="connsiteY3" fmla="*/ 155742 h 169809"/>
              </a:gdLst>
              <a:ahLst/>
              <a:cxnLst>
                <a:cxn ang="0">
                  <a:pos x="connsiteX0" y="connsiteY0"/>
                </a:cxn>
                <a:cxn ang="0">
                  <a:pos x="connsiteX1" y="connsiteY1"/>
                </a:cxn>
                <a:cxn ang="0">
                  <a:pos x="connsiteX2" y="connsiteY2"/>
                </a:cxn>
                <a:cxn ang="0">
                  <a:pos x="connsiteX3" y="connsiteY3"/>
                </a:cxn>
              </a:cxnLst>
              <a:rect l="l" t="t" r="r" b="b"/>
              <a:pathLst>
                <a:path w="661181" h="169809">
                  <a:moveTo>
                    <a:pt x="0" y="155742"/>
                  </a:moveTo>
                  <a:lnTo>
                    <a:pt x="117231" y="0"/>
                  </a:lnTo>
                  <a:lnTo>
                    <a:pt x="661181" y="169809"/>
                  </a:lnTo>
                  <a:lnTo>
                    <a:pt x="0" y="155742"/>
                  </a:lnTo>
                  <a:close/>
                </a:path>
              </a:pathLst>
            </a:cu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3A5ACE3C-0BDE-4B85-A5A3-830A0D8D4EAD}"/>
              </a:ext>
            </a:extLst>
          </p:cNvPr>
          <p:cNvGrpSpPr/>
          <p:nvPr userDrawn="1"/>
        </p:nvGrpSpPr>
        <p:grpSpPr>
          <a:xfrm>
            <a:off x="2380064" y="6309006"/>
            <a:ext cx="968024" cy="914400"/>
            <a:chOff x="253218" y="6564923"/>
            <a:chExt cx="968024" cy="914400"/>
          </a:xfrm>
          <a:solidFill>
            <a:srgbClr val="FFC1EA"/>
          </a:solidFill>
        </p:grpSpPr>
        <p:sp>
          <p:nvSpPr>
            <p:cNvPr id="32" name="楕円 31">
              <a:extLst>
                <a:ext uri="{FF2B5EF4-FFF2-40B4-BE49-F238E27FC236}">
                  <a16:creationId xmlns:a16="http://schemas.microsoft.com/office/drawing/2014/main" id="{4A94CCAC-78A0-430A-BB67-83251929795C}"/>
                </a:ext>
              </a:extLst>
            </p:cNvPr>
            <p:cNvSpPr/>
            <p:nvPr/>
          </p:nvSpPr>
          <p:spPr>
            <a:xfrm>
              <a:off x="253218" y="6564923"/>
              <a:ext cx="914400" cy="914400"/>
            </a:xfrm>
            <a:prstGeom prst="ellipse">
              <a:avLst/>
            </a:pr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a:ln>
                    <a:solidFill>
                      <a:schemeClr val="bg1"/>
                    </a:solidFill>
                  </a:ln>
                  <a:latin typeface="Meiryo UI" panose="020B0604030504040204" pitchFamily="50" charset="-128"/>
                  <a:ea typeface="Meiryo UI" panose="020B0604030504040204" pitchFamily="50" charset="-128"/>
                </a:rPr>
                <a:t>9</a:t>
              </a:r>
              <a:endParaRPr kumimoji="1" lang="ja-JP" altLang="en-US" sz="4000">
                <a:ln>
                  <a:solidFill>
                    <a:schemeClr val="bg1"/>
                  </a:solidFill>
                </a:ln>
                <a:latin typeface="Meiryo UI" panose="020B0604030504040204" pitchFamily="50" charset="-128"/>
                <a:ea typeface="Meiryo UI" panose="020B0604030504040204" pitchFamily="50" charset="-128"/>
              </a:endParaRPr>
            </a:p>
          </p:txBody>
        </p:sp>
        <p:sp>
          <p:nvSpPr>
            <p:cNvPr id="33" name="直角三角形 74">
              <a:extLst>
                <a:ext uri="{FF2B5EF4-FFF2-40B4-BE49-F238E27FC236}">
                  <a16:creationId xmlns:a16="http://schemas.microsoft.com/office/drawing/2014/main" id="{8602CDB3-E0A7-4293-9238-EEB1F0BB1728}"/>
                </a:ext>
              </a:extLst>
            </p:cNvPr>
            <p:cNvSpPr/>
            <p:nvPr/>
          </p:nvSpPr>
          <p:spPr>
            <a:xfrm>
              <a:off x="560061" y="7293738"/>
              <a:ext cx="661181" cy="169809"/>
            </a:xfrm>
            <a:custGeom>
              <a:avLst/>
              <a:gdLst>
                <a:gd name="connsiteX0" fmla="*/ 0 w 914400"/>
                <a:gd name="connsiteY0" fmla="*/ 230770 h 230770"/>
                <a:gd name="connsiteX1" fmla="*/ 0 w 914400"/>
                <a:gd name="connsiteY1" fmla="*/ 0 h 230770"/>
                <a:gd name="connsiteX2" fmla="*/ 914400 w 914400"/>
                <a:gd name="connsiteY2" fmla="*/ 230770 h 230770"/>
                <a:gd name="connsiteX3" fmla="*/ 0 w 914400"/>
                <a:gd name="connsiteY3" fmla="*/ 230770 h 230770"/>
                <a:gd name="connsiteX0" fmla="*/ 0 w 914400"/>
                <a:gd name="connsiteY0" fmla="*/ 179188 h 179188"/>
                <a:gd name="connsiteX1" fmla="*/ 117231 w 914400"/>
                <a:gd name="connsiteY1" fmla="*/ 0 h 179188"/>
                <a:gd name="connsiteX2" fmla="*/ 914400 w 914400"/>
                <a:gd name="connsiteY2" fmla="*/ 179188 h 179188"/>
                <a:gd name="connsiteX3" fmla="*/ 0 w 914400"/>
                <a:gd name="connsiteY3" fmla="*/ 179188 h 179188"/>
                <a:gd name="connsiteX0" fmla="*/ 0 w 661181"/>
                <a:gd name="connsiteY0" fmla="*/ 179188 h 179188"/>
                <a:gd name="connsiteX1" fmla="*/ 117231 w 661181"/>
                <a:gd name="connsiteY1" fmla="*/ 0 h 179188"/>
                <a:gd name="connsiteX2" fmla="*/ 661181 w 661181"/>
                <a:gd name="connsiteY2" fmla="*/ 169809 h 179188"/>
                <a:gd name="connsiteX3" fmla="*/ 0 w 661181"/>
                <a:gd name="connsiteY3" fmla="*/ 179188 h 179188"/>
                <a:gd name="connsiteX0" fmla="*/ 0 w 661181"/>
                <a:gd name="connsiteY0" fmla="*/ 155742 h 169809"/>
                <a:gd name="connsiteX1" fmla="*/ 117231 w 661181"/>
                <a:gd name="connsiteY1" fmla="*/ 0 h 169809"/>
                <a:gd name="connsiteX2" fmla="*/ 661181 w 661181"/>
                <a:gd name="connsiteY2" fmla="*/ 169809 h 169809"/>
                <a:gd name="connsiteX3" fmla="*/ 0 w 661181"/>
                <a:gd name="connsiteY3" fmla="*/ 155742 h 169809"/>
              </a:gdLst>
              <a:ahLst/>
              <a:cxnLst>
                <a:cxn ang="0">
                  <a:pos x="connsiteX0" y="connsiteY0"/>
                </a:cxn>
                <a:cxn ang="0">
                  <a:pos x="connsiteX1" y="connsiteY1"/>
                </a:cxn>
                <a:cxn ang="0">
                  <a:pos x="connsiteX2" y="connsiteY2"/>
                </a:cxn>
                <a:cxn ang="0">
                  <a:pos x="connsiteX3" y="connsiteY3"/>
                </a:cxn>
              </a:cxnLst>
              <a:rect l="l" t="t" r="r" b="b"/>
              <a:pathLst>
                <a:path w="661181" h="169809">
                  <a:moveTo>
                    <a:pt x="0" y="155742"/>
                  </a:moveTo>
                  <a:lnTo>
                    <a:pt x="117231" y="0"/>
                  </a:lnTo>
                  <a:lnTo>
                    <a:pt x="661181" y="169809"/>
                  </a:lnTo>
                  <a:lnTo>
                    <a:pt x="0" y="155742"/>
                  </a:lnTo>
                  <a:close/>
                </a:path>
              </a:pathLst>
            </a:cu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EF8F4D09-D60D-47F0-8A7C-F23126C1B0CF}"/>
              </a:ext>
            </a:extLst>
          </p:cNvPr>
          <p:cNvGrpSpPr/>
          <p:nvPr userDrawn="1"/>
        </p:nvGrpSpPr>
        <p:grpSpPr>
          <a:xfrm>
            <a:off x="2412666" y="7351436"/>
            <a:ext cx="968024" cy="914400"/>
            <a:chOff x="6389579" y="4751126"/>
            <a:chExt cx="968024" cy="914400"/>
          </a:xfrm>
        </p:grpSpPr>
        <p:grpSp>
          <p:nvGrpSpPr>
            <p:cNvPr id="35" name="グループ化 34">
              <a:extLst>
                <a:ext uri="{FF2B5EF4-FFF2-40B4-BE49-F238E27FC236}">
                  <a16:creationId xmlns:a16="http://schemas.microsoft.com/office/drawing/2014/main" id="{99EE51B1-382B-465C-84FB-951B4EA75170}"/>
                </a:ext>
              </a:extLst>
            </p:cNvPr>
            <p:cNvGrpSpPr/>
            <p:nvPr/>
          </p:nvGrpSpPr>
          <p:grpSpPr>
            <a:xfrm>
              <a:off x="6389579" y="4751126"/>
              <a:ext cx="968024" cy="914400"/>
              <a:chOff x="253218" y="6564923"/>
              <a:chExt cx="968024" cy="914400"/>
            </a:xfrm>
            <a:solidFill>
              <a:srgbClr val="FFC1EA"/>
            </a:solidFill>
          </p:grpSpPr>
          <p:sp>
            <p:nvSpPr>
              <p:cNvPr id="37" name="楕円 36">
                <a:extLst>
                  <a:ext uri="{FF2B5EF4-FFF2-40B4-BE49-F238E27FC236}">
                    <a16:creationId xmlns:a16="http://schemas.microsoft.com/office/drawing/2014/main" id="{41950AD4-0E0B-484C-AC9C-06C642D22069}"/>
                  </a:ext>
                </a:extLst>
              </p:cNvPr>
              <p:cNvSpPr/>
              <p:nvPr/>
            </p:nvSpPr>
            <p:spPr>
              <a:xfrm>
                <a:off x="253218" y="6564923"/>
                <a:ext cx="914400" cy="914400"/>
              </a:xfrm>
              <a:prstGeom prst="ellipse">
                <a:avLst/>
              </a:pr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n>
                    <a:solidFill>
                      <a:schemeClr val="bg1"/>
                    </a:solidFill>
                  </a:ln>
                  <a:latin typeface="Meiryo UI" panose="020B0604030504040204" pitchFamily="50" charset="-128"/>
                  <a:ea typeface="Meiryo UI" panose="020B0604030504040204" pitchFamily="50" charset="-128"/>
                </a:endParaRPr>
              </a:p>
            </p:txBody>
          </p:sp>
          <p:sp>
            <p:nvSpPr>
              <p:cNvPr id="38" name="直角三角形 74">
                <a:extLst>
                  <a:ext uri="{FF2B5EF4-FFF2-40B4-BE49-F238E27FC236}">
                    <a16:creationId xmlns:a16="http://schemas.microsoft.com/office/drawing/2014/main" id="{BCF28E7F-7F5D-47FF-90DB-291457493DD7}"/>
                  </a:ext>
                </a:extLst>
              </p:cNvPr>
              <p:cNvSpPr/>
              <p:nvPr/>
            </p:nvSpPr>
            <p:spPr>
              <a:xfrm>
                <a:off x="560061" y="7293738"/>
                <a:ext cx="661181" cy="169809"/>
              </a:xfrm>
              <a:custGeom>
                <a:avLst/>
                <a:gdLst>
                  <a:gd name="connsiteX0" fmla="*/ 0 w 914400"/>
                  <a:gd name="connsiteY0" fmla="*/ 230770 h 230770"/>
                  <a:gd name="connsiteX1" fmla="*/ 0 w 914400"/>
                  <a:gd name="connsiteY1" fmla="*/ 0 h 230770"/>
                  <a:gd name="connsiteX2" fmla="*/ 914400 w 914400"/>
                  <a:gd name="connsiteY2" fmla="*/ 230770 h 230770"/>
                  <a:gd name="connsiteX3" fmla="*/ 0 w 914400"/>
                  <a:gd name="connsiteY3" fmla="*/ 230770 h 230770"/>
                  <a:gd name="connsiteX0" fmla="*/ 0 w 914400"/>
                  <a:gd name="connsiteY0" fmla="*/ 179188 h 179188"/>
                  <a:gd name="connsiteX1" fmla="*/ 117231 w 914400"/>
                  <a:gd name="connsiteY1" fmla="*/ 0 h 179188"/>
                  <a:gd name="connsiteX2" fmla="*/ 914400 w 914400"/>
                  <a:gd name="connsiteY2" fmla="*/ 179188 h 179188"/>
                  <a:gd name="connsiteX3" fmla="*/ 0 w 914400"/>
                  <a:gd name="connsiteY3" fmla="*/ 179188 h 179188"/>
                  <a:gd name="connsiteX0" fmla="*/ 0 w 661181"/>
                  <a:gd name="connsiteY0" fmla="*/ 179188 h 179188"/>
                  <a:gd name="connsiteX1" fmla="*/ 117231 w 661181"/>
                  <a:gd name="connsiteY1" fmla="*/ 0 h 179188"/>
                  <a:gd name="connsiteX2" fmla="*/ 661181 w 661181"/>
                  <a:gd name="connsiteY2" fmla="*/ 169809 h 179188"/>
                  <a:gd name="connsiteX3" fmla="*/ 0 w 661181"/>
                  <a:gd name="connsiteY3" fmla="*/ 179188 h 179188"/>
                  <a:gd name="connsiteX0" fmla="*/ 0 w 661181"/>
                  <a:gd name="connsiteY0" fmla="*/ 155742 h 169809"/>
                  <a:gd name="connsiteX1" fmla="*/ 117231 w 661181"/>
                  <a:gd name="connsiteY1" fmla="*/ 0 h 169809"/>
                  <a:gd name="connsiteX2" fmla="*/ 661181 w 661181"/>
                  <a:gd name="connsiteY2" fmla="*/ 169809 h 169809"/>
                  <a:gd name="connsiteX3" fmla="*/ 0 w 661181"/>
                  <a:gd name="connsiteY3" fmla="*/ 155742 h 169809"/>
                </a:gdLst>
                <a:ahLst/>
                <a:cxnLst>
                  <a:cxn ang="0">
                    <a:pos x="connsiteX0" y="connsiteY0"/>
                  </a:cxn>
                  <a:cxn ang="0">
                    <a:pos x="connsiteX1" y="connsiteY1"/>
                  </a:cxn>
                  <a:cxn ang="0">
                    <a:pos x="connsiteX2" y="connsiteY2"/>
                  </a:cxn>
                  <a:cxn ang="0">
                    <a:pos x="connsiteX3" y="connsiteY3"/>
                  </a:cxn>
                </a:cxnLst>
                <a:rect l="l" t="t" r="r" b="b"/>
                <a:pathLst>
                  <a:path w="661181" h="169809">
                    <a:moveTo>
                      <a:pt x="0" y="155742"/>
                    </a:moveTo>
                    <a:lnTo>
                      <a:pt x="117231" y="0"/>
                    </a:lnTo>
                    <a:lnTo>
                      <a:pt x="661181" y="169809"/>
                    </a:lnTo>
                    <a:lnTo>
                      <a:pt x="0" y="155742"/>
                    </a:lnTo>
                    <a:close/>
                  </a:path>
                </a:pathLst>
              </a:custGeom>
              <a:grpFill/>
              <a:ln>
                <a:solidFill>
                  <a:srgbClr val="FFC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14580BC2-4DFD-4FD1-812D-125F0D9A5B21}"/>
                </a:ext>
              </a:extLst>
            </p:cNvPr>
            <p:cNvSpPr txBox="1"/>
            <p:nvPr/>
          </p:nvSpPr>
          <p:spPr>
            <a:xfrm>
              <a:off x="6425859" y="4839010"/>
              <a:ext cx="822661" cy="707886"/>
            </a:xfrm>
            <a:prstGeom prst="rect">
              <a:avLst/>
            </a:prstGeom>
            <a:noFill/>
          </p:spPr>
          <p:txBody>
            <a:bodyPr wrap="none" rtlCol="0">
              <a:spAutoFit/>
            </a:bodyPr>
            <a:lstStyle/>
            <a:p>
              <a:pPr fontAlgn="ctr"/>
              <a:r>
                <a:rPr kumimoji="1" lang="en-US" altLang="ja-JP" sz="4000">
                  <a:ln>
                    <a:solidFill>
                      <a:schemeClr val="bg1"/>
                    </a:solidFill>
                  </a:ln>
                  <a:solidFill>
                    <a:schemeClr val="bg1"/>
                  </a:solidFill>
                  <a:latin typeface="Meiryo UI" panose="020B0604030504040204" pitchFamily="50" charset="-128"/>
                  <a:ea typeface="Meiryo UI" panose="020B0604030504040204" pitchFamily="50" charset="-128"/>
                  <a:cs typeface="メイリオ" pitchFamily="50" charset="-128"/>
                </a:rPr>
                <a:t>10</a:t>
              </a:r>
              <a:endParaRPr kumimoji="1" lang="ja-JP" altLang="en-US" sz="4000">
                <a:ln>
                  <a:solidFill>
                    <a:schemeClr val="bg1"/>
                  </a:solidFill>
                </a:ln>
                <a:solidFill>
                  <a:schemeClr val="bg1"/>
                </a:solidFill>
                <a:latin typeface="Meiryo UI" panose="020B0604030504040204" pitchFamily="50" charset="-128"/>
                <a:ea typeface="Meiryo UI" panose="020B0604030504040204" pitchFamily="50" charset="-128"/>
                <a:cs typeface="メイリオ" pitchFamily="50" charset="-128"/>
              </a:endParaRPr>
            </a:p>
          </p:txBody>
        </p:sp>
      </p:grpSp>
    </p:spTree>
    <p:extLst>
      <p:ext uri="{BB962C8B-B14F-4D97-AF65-F5344CB8AC3E}">
        <p14:creationId xmlns:p14="http://schemas.microsoft.com/office/powerpoint/2010/main" val="91428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F40B17-94AA-4A6C-9BDE-31C5BCCE7356}" type="datetimeFigureOut">
              <a:rPr kumimoji="1" lang="ja-JP" altLang="en-US" smtClean="0"/>
              <a:t>2021/10/3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83FCF5-22E1-40BE-9DEF-EE140EE8A012}" type="slidenum">
              <a:rPr kumimoji="1" lang="ja-JP" altLang="en-US" smtClean="0"/>
              <a:t>‹#›</a:t>
            </a:fld>
            <a:endParaRPr kumimoji="1" lang="ja-JP" altLang="en-US"/>
          </a:p>
        </p:txBody>
      </p:sp>
    </p:spTree>
    <p:extLst>
      <p:ext uri="{BB962C8B-B14F-4D97-AF65-F5344CB8AC3E}">
        <p14:creationId xmlns:p14="http://schemas.microsoft.com/office/powerpoint/2010/main" val="91230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5F40B17-94AA-4A6C-9BDE-31C5BCCE7356}" type="datetimeFigureOut">
              <a:rPr kumimoji="1" lang="ja-JP" altLang="en-US" smtClean="0"/>
              <a:t>2021/10/3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83FCF5-22E1-40BE-9DEF-EE140EE8A012}" type="slidenum">
              <a:rPr kumimoji="1" lang="ja-JP" altLang="en-US" smtClean="0"/>
              <a:t>‹#›</a:t>
            </a:fld>
            <a:endParaRPr kumimoji="1" lang="ja-JP" altLang="en-US"/>
          </a:p>
        </p:txBody>
      </p:sp>
    </p:spTree>
    <p:extLst>
      <p:ext uri="{BB962C8B-B14F-4D97-AF65-F5344CB8AC3E}">
        <p14:creationId xmlns:p14="http://schemas.microsoft.com/office/powerpoint/2010/main" val="199094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5F40B17-94AA-4A6C-9BDE-31C5BCCE7356}" type="datetimeFigureOut">
              <a:rPr kumimoji="1" lang="ja-JP" altLang="en-US" smtClean="0"/>
              <a:t>2021/10/3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83FCF5-22E1-40BE-9DEF-EE140EE8A012}" type="slidenum">
              <a:rPr kumimoji="1" lang="ja-JP" altLang="en-US" smtClean="0"/>
              <a:t>‹#›</a:t>
            </a:fld>
            <a:endParaRPr kumimoji="1" lang="ja-JP" altLang="en-US"/>
          </a:p>
        </p:txBody>
      </p:sp>
    </p:spTree>
    <p:extLst>
      <p:ext uri="{BB962C8B-B14F-4D97-AF65-F5344CB8AC3E}">
        <p14:creationId xmlns:p14="http://schemas.microsoft.com/office/powerpoint/2010/main" val="112009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F5AE50E-601C-4F68-9609-9007024A9D9C}"/>
              </a:ext>
            </a:extLst>
          </p:cNvPr>
          <p:cNvSpPr/>
          <p:nvPr userDrawn="1"/>
        </p:nvSpPr>
        <p:spPr>
          <a:xfrm>
            <a:off x="837154" y="6409687"/>
            <a:ext cx="1105012" cy="230770"/>
          </a:xfrm>
          <a:prstGeom prst="rect">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5751D8F-35CA-455E-B9C9-38D2BDCDF503}"/>
              </a:ext>
            </a:extLst>
          </p:cNvPr>
          <p:cNvSpPr/>
          <p:nvPr userDrawn="1"/>
        </p:nvSpPr>
        <p:spPr>
          <a:xfrm>
            <a:off x="837154" y="6646353"/>
            <a:ext cx="1105012" cy="230770"/>
          </a:xfrm>
          <a:prstGeom prst="rect">
            <a:avLst/>
          </a:prstGeom>
          <a:solidFill>
            <a:srgbClr val="FF81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B147B5C-DB53-4189-98B2-5956536060FD}"/>
              </a:ext>
            </a:extLst>
          </p:cNvPr>
          <p:cNvSpPr/>
          <p:nvPr userDrawn="1"/>
        </p:nvSpPr>
        <p:spPr>
          <a:xfrm>
            <a:off x="837154" y="6887600"/>
            <a:ext cx="1105012" cy="230770"/>
          </a:xfrm>
          <a:prstGeom prst="rect">
            <a:avLst/>
          </a:prstGeom>
          <a:solidFill>
            <a:srgbClr val="FF9F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CD985A8-7171-40E0-BEA2-D6AF09C8D498}"/>
              </a:ext>
            </a:extLst>
          </p:cNvPr>
          <p:cNvSpPr/>
          <p:nvPr userDrawn="1"/>
        </p:nvSpPr>
        <p:spPr>
          <a:xfrm>
            <a:off x="837154" y="7128847"/>
            <a:ext cx="1105012"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72941B6-A9A5-4D20-94B1-EC45E97C19C1}"/>
              </a:ext>
            </a:extLst>
          </p:cNvPr>
          <p:cNvSpPr/>
          <p:nvPr userDrawn="1"/>
        </p:nvSpPr>
        <p:spPr>
          <a:xfrm>
            <a:off x="837154" y="7370094"/>
            <a:ext cx="1105012"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D354584-D2AD-4BC4-9E5E-9C66669E4196}"/>
              </a:ext>
            </a:extLst>
          </p:cNvPr>
          <p:cNvSpPr/>
          <p:nvPr userDrawn="1"/>
        </p:nvSpPr>
        <p:spPr>
          <a:xfrm>
            <a:off x="837154" y="7611341"/>
            <a:ext cx="1105012"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DBBB29F-9E99-4092-B92E-3A1D3157AF66}"/>
              </a:ext>
            </a:extLst>
          </p:cNvPr>
          <p:cNvSpPr/>
          <p:nvPr userDrawn="1"/>
        </p:nvSpPr>
        <p:spPr>
          <a:xfrm>
            <a:off x="837154" y="7852588"/>
            <a:ext cx="1105012"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EF4B44A-837E-4CE5-83D5-A81E73A24EEC}"/>
              </a:ext>
            </a:extLst>
          </p:cNvPr>
          <p:cNvSpPr/>
          <p:nvPr userDrawn="1"/>
        </p:nvSpPr>
        <p:spPr>
          <a:xfrm>
            <a:off x="837154" y="8093835"/>
            <a:ext cx="1105012"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3287A66-8238-4364-B857-8B72C1BF7547}"/>
              </a:ext>
            </a:extLst>
          </p:cNvPr>
          <p:cNvSpPr/>
          <p:nvPr userDrawn="1"/>
        </p:nvSpPr>
        <p:spPr>
          <a:xfrm>
            <a:off x="837154" y="8335082"/>
            <a:ext cx="1105012"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000ADEE-7A02-498A-9FFC-B8D8BD34CD85}"/>
              </a:ext>
            </a:extLst>
          </p:cNvPr>
          <p:cNvSpPr/>
          <p:nvPr userDrawn="1"/>
        </p:nvSpPr>
        <p:spPr>
          <a:xfrm>
            <a:off x="837154" y="8576329"/>
            <a:ext cx="1105012"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F7045CF-5169-468C-9480-4788C825080E}"/>
              </a:ext>
            </a:extLst>
          </p:cNvPr>
          <p:cNvSpPr/>
          <p:nvPr userDrawn="1"/>
        </p:nvSpPr>
        <p:spPr>
          <a:xfrm>
            <a:off x="1947677" y="6405106"/>
            <a:ext cx="2221049" cy="230770"/>
          </a:xfrm>
          <a:prstGeom prst="rect">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5B7B018-FC1D-48BB-BC05-5CB788430278}"/>
              </a:ext>
            </a:extLst>
          </p:cNvPr>
          <p:cNvSpPr/>
          <p:nvPr userDrawn="1"/>
        </p:nvSpPr>
        <p:spPr>
          <a:xfrm>
            <a:off x="1947677" y="6646353"/>
            <a:ext cx="2221049" cy="230770"/>
          </a:xfrm>
          <a:prstGeom prst="rect">
            <a:avLst/>
          </a:prstGeom>
          <a:solidFill>
            <a:srgbClr val="FF81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4686DCE-133C-4DB5-94E0-662CD930F41A}"/>
              </a:ext>
            </a:extLst>
          </p:cNvPr>
          <p:cNvSpPr/>
          <p:nvPr userDrawn="1"/>
        </p:nvSpPr>
        <p:spPr>
          <a:xfrm>
            <a:off x="1947677" y="6887600"/>
            <a:ext cx="2221049" cy="230770"/>
          </a:xfrm>
          <a:prstGeom prst="rect">
            <a:avLst/>
          </a:prstGeom>
          <a:solidFill>
            <a:srgbClr val="FF9F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C67AB76-2C39-411E-93C0-E3CDBAA838A3}"/>
              </a:ext>
            </a:extLst>
          </p:cNvPr>
          <p:cNvSpPr/>
          <p:nvPr userDrawn="1"/>
        </p:nvSpPr>
        <p:spPr>
          <a:xfrm>
            <a:off x="1947677" y="7128847"/>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3AC66D63-A304-4584-B445-B7C3F88428BC}"/>
              </a:ext>
            </a:extLst>
          </p:cNvPr>
          <p:cNvSpPr/>
          <p:nvPr userDrawn="1"/>
        </p:nvSpPr>
        <p:spPr>
          <a:xfrm>
            <a:off x="1947677" y="7370094"/>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97F9872-1DBC-4534-8318-F907F3330F01}"/>
              </a:ext>
            </a:extLst>
          </p:cNvPr>
          <p:cNvSpPr/>
          <p:nvPr userDrawn="1"/>
        </p:nvSpPr>
        <p:spPr>
          <a:xfrm>
            <a:off x="1947677" y="7611341"/>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F2028A7D-330C-488A-8E89-D804AE124317}"/>
              </a:ext>
            </a:extLst>
          </p:cNvPr>
          <p:cNvSpPr/>
          <p:nvPr userDrawn="1"/>
        </p:nvSpPr>
        <p:spPr>
          <a:xfrm>
            <a:off x="1947677" y="7852588"/>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D67A18F-FDE8-4C0F-8B78-82320DE2A4EC}"/>
              </a:ext>
            </a:extLst>
          </p:cNvPr>
          <p:cNvSpPr/>
          <p:nvPr userDrawn="1"/>
        </p:nvSpPr>
        <p:spPr>
          <a:xfrm>
            <a:off x="1947677" y="8093835"/>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9170FFA-FAAE-43FE-8CFB-39B9B0D741CD}"/>
              </a:ext>
            </a:extLst>
          </p:cNvPr>
          <p:cNvSpPr/>
          <p:nvPr userDrawn="1"/>
        </p:nvSpPr>
        <p:spPr>
          <a:xfrm>
            <a:off x="1947677" y="8335082"/>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A31CC74-467A-4CF2-9ABA-AC213E40634F}"/>
              </a:ext>
            </a:extLst>
          </p:cNvPr>
          <p:cNvSpPr/>
          <p:nvPr userDrawn="1"/>
        </p:nvSpPr>
        <p:spPr>
          <a:xfrm>
            <a:off x="1947677" y="8576329"/>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46C8921-60AE-42D2-B52F-884330217598}"/>
              </a:ext>
            </a:extLst>
          </p:cNvPr>
          <p:cNvSpPr/>
          <p:nvPr userDrawn="1"/>
        </p:nvSpPr>
        <p:spPr>
          <a:xfrm>
            <a:off x="4174237" y="6405106"/>
            <a:ext cx="2221049" cy="230770"/>
          </a:xfrm>
          <a:prstGeom prst="rect">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B719B315-193B-4A5E-8FBB-052A55F0EA5B}"/>
              </a:ext>
            </a:extLst>
          </p:cNvPr>
          <p:cNvSpPr/>
          <p:nvPr userDrawn="1"/>
        </p:nvSpPr>
        <p:spPr>
          <a:xfrm>
            <a:off x="4174237" y="6646353"/>
            <a:ext cx="2221049" cy="230770"/>
          </a:xfrm>
          <a:prstGeom prst="rect">
            <a:avLst/>
          </a:prstGeom>
          <a:solidFill>
            <a:srgbClr val="FF81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7E4E48B7-C790-453E-B1D7-86B808ABBD9A}"/>
              </a:ext>
            </a:extLst>
          </p:cNvPr>
          <p:cNvSpPr/>
          <p:nvPr userDrawn="1"/>
        </p:nvSpPr>
        <p:spPr>
          <a:xfrm>
            <a:off x="4174237" y="6887600"/>
            <a:ext cx="2221049" cy="230770"/>
          </a:xfrm>
          <a:prstGeom prst="rect">
            <a:avLst/>
          </a:prstGeom>
          <a:solidFill>
            <a:srgbClr val="FF9F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1338CB03-C83F-4B04-AF00-0F37AF2A969B}"/>
              </a:ext>
            </a:extLst>
          </p:cNvPr>
          <p:cNvSpPr/>
          <p:nvPr userDrawn="1"/>
        </p:nvSpPr>
        <p:spPr>
          <a:xfrm>
            <a:off x="4174237" y="7128847"/>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7B33B567-1A1F-4219-A00F-9DFA05A3E48D}"/>
              </a:ext>
            </a:extLst>
          </p:cNvPr>
          <p:cNvSpPr/>
          <p:nvPr userDrawn="1"/>
        </p:nvSpPr>
        <p:spPr>
          <a:xfrm>
            <a:off x="4174237" y="7370094"/>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31BCF981-0F80-4CF8-AA6B-8BD00CA81B2D}"/>
              </a:ext>
            </a:extLst>
          </p:cNvPr>
          <p:cNvSpPr/>
          <p:nvPr userDrawn="1"/>
        </p:nvSpPr>
        <p:spPr>
          <a:xfrm>
            <a:off x="4174237" y="7611341"/>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755EB38-8DAE-404D-8D42-E4278B0B16B7}"/>
              </a:ext>
            </a:extLst>
          </p:cNvPr>
          <p:cNvSpPr/>
          <p:nvPr userDrawn="1"/>
        </p:nvSpPr>
        <p:spPr>
          <a:xfrm>
            <a:off x="4174237" y="7852588"/>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D245D36D-E3AA-4796-BC30-3E76EA871130}"/>
              </a:ext>
            </a:extLst>
          </p:cNvPr>
          <p:cNvSpPr/>
          <p:nvPr userDrawn="1"/>
        </p:nvSpPr>
        <p:spPr>
          <a:xfrm>
            <a:off x="4174237" y="8093835"/>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DC982DA7-5821-4D87-8266-B64B78C5420C}"/>
              </a:ext>
            </a:extLst>
          </p:cNvPr>
          <p:cNvSpPr/>
          <p:nvPr userDrawn="1"/>
        </p:nvSpPr>
        <p:spPr>
          <a:xfrm>
            <a:off x="4174237" y="8335082"/>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FFFEAC71-3CD5-4FC8-85B1-C9468DDF6B2F}"/>
              </a:ext>
            </a:extLst>
          </p:cNvPr>
          <p:cNvSpPr/>
          <p:nvPr userDrawn="1"/>
        </p:nvSpPr>
        <p:spPr>
          <a:xfrm>
            <a:off x="4174237" y="8576329"/>
            <a:ext cx="2221049" cy="230770"/>
          </a:xfrm>
          <a:prstGeom prst="rect">
            <a:avLst/>
          </a:prstGeom>
          <a:solidFill>
            <a:srgbClr val="FFC1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6DCF4FE8-88F5-45B8-836B-0CCB03D7F997}"/>
              </a:ext>
            </a:extLst>
          </p:cNvPr>
          <p:cNvSpPr/>
          <p:nvPr userDrawn="1"/>
        </p:nvSpPr>
        <p:spPr>
          <a:xfrm>
            <a:off x="464235" y="6236677"/>
            <a:ext cx="367408" cy="15622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a:solidFill>
                  <a:schemeClr val="tx1"/>
                </a:solidFill>
                <a:latin typeface="Meiryo UI" panose="020B0604030504040204" pitchFamily="50" charset="-128"/>
                <a:ea typeface="Meiryo UI" panose="020B0604030504040204" pitchFamily="50" charset="-128"/>
              </a:rPr>
              <a:t>No</a:t>
            </a:r>
            <a:endParaRPr kumimoji="1" lang="ja-JP" altLang="en-US" sz="800">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EEE0922F-902A-421A-BB81-4B3D26A54839}"/>
              </a:ext>
            </a:extLst>
          </p:cNvPr>
          <p:cNvSpPr/>
          <p:nvPr userDrawn="1"/>
        </p:nvSpPr>
        <p:spPr>
          <a:xfrm>
            <a:off x="837154" y="6236677"/>
            <a:ext cx="1105012" cy="15622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err="1">
                <a:solidFill>
                  <a:schemeClr val="tx1"/>
                </a:solidFill>
                <a:latin typeface="Meiryo UI" panose="020B0604030504040204" pitchFamily="50" charset="-128"/>
                <a:ea typeface="Meiryo UI" panose="020B0604030504040204" pitchFamily="50" charset="-128"/>
              </a:rPr>
              <a:t>Categry</a:t>
            </a:r>
            <a:endParaRPr kumimoji="1" lang="ja-JP" altLang="en-US" sz="80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9AF71B8B-3B48-4C4C-84CF-EF1B712A1863}"/>
              </a:ext>
            </a:extLst>
          </p:cNvPr>
          <p:cNvSpPr/>
          <p:nvPr userDrawn="1"/>
        </p:nvSpPr>
        <p:spPr>
          <a:xfrm>
            <a:off x="1947677" y="6236677"/>
            <a:ext cx="2221049" cy="15622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a:solidFill>
                  <a:schemeClr val="tx1"/>
                </a:solidFill>
                <a:latin typeface="Meiryo UI" panose="020B0604030504040204" pitchFamily="50" charset="-128"/>
                <a:ea typeface="Meiryo UI" panose="020B0604030504040204" pitchFamily="50" charset="-128"/>
              </a:rPr>
              <a:t>Shop/Item</a:t>
            </a:r>
            <a:endParaRPr kumimoji="1" lang="ja-JP" altLang="en-US" sz="800">
              <a:solidFill>
                <a:schemeClr val="tx1"/>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13BFAE63-D66E-423F-A424-8A8382A3AD11}"/>
              </a:ext>
            </a:extLst>
          </p:cNvPr>
          <p:cNvSpPr/>
          <p:nvPr userDrawn="1"/>
        </p:nvSpPr>
        <p:spPr>
          <a:xfrm>
            <a:off x="4174237" y="6236677"/>
            <a:ext cx="2221049" cy="15622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a:solidFill>
                  <a:schemeClr val="tx1"/>
                </a:solidFill>
                <a:latin typeface="Meiryo UI" panose="020B0604030504040204" pitchFamily="50" charset="-128"/>
                <a:ea typeface="Meiryo UI" panose="020B0604030504040204" pitchFamily="50" charset="-128"/>
              </a:rPr>
              <a:t>URL</a:t>
            </a:r>
            <a:endParaRPr kumimoji="1" lang="ja-JP" altLang="en-US" sz="800">
              <a:solidFill>
                <a:schemeClr val="tx1"/>
              </a:solidFill>
              <a:latin typeface="Meiryo UI" panose="020B0604030504040204" pitchFamily="50" charset="-128"/>
              <a:ea typeface="Meiryo UI" panose="020B0604030504040204" pitchFamily="50" charset="-128"/>
            </a:endParaRPr>
          </a:p>
        </p:txBody>
      </p:sp>
      <p:pic>
        <p:nvPicPr>
          <p:cNvPr id="41" name="図 40">
            <a:extLst>
              <a:ext uri="{FF2B5EF4-FFF2-40B4-BE49-F238E27FC236}">
                <a16:creationId xmlns:a16="http://schemas.microsoft.com/office/drawing/2014/main" id="{2C7BDEDC-5287-46DE-8C26-35A6DA85CDB0}"/>
              </a:ext>
            </a:extLst>
          </p:cNvPr>
          <p:cNvPicPr>
            <a:picLocks noChangeAspect="1"/>
          </p:cNvPicPr>
          <p:nvPr userDrawn="1"/>
        </p:nvPicPr>
        <p:blipFill>
          <a:blip r:embed="rId2"/>
          <a:stretch>
            <a:fillRect/>
          </a:stretch>
        </p:blipFill>
        <p:spPr>
          <a:xfrm>
            <a:off x="545527" y="6398798"/>
            <a:ext cx="254653" cy="230400"/>
          </a:xfrm>
          <a:prstGeom prst="rect">
            <a:avLst/>
          </a:prstGeom>
        </p:spPr>
      </p:pic>
      <p:pic>
        <p:nvPicPr>
          <p:cNvPr id="42" name="図 41">
            <a:extLst>
              <a:ext uri="{FF2B5EF4-FFF2-40B4-BE49-F238E27FC236}">
                <a16:creationId xmlns:a16="http://schemas.microsoft.com/office/drawing/2014/main" id="{E307DF3B-F5B8-4E95-8604-56DB28E50117}"/>
              </a:ext>
            </a:extLst>
          </p:cNvPr>
          <p:cNvPicPr>
            <a:picLocks noChangeAspect="1"/>
          </p:cNvPicPr>
          <p:nvPr userDrawn="1"/>
        </p:nvPicPr>
        <p:blipFill>
          <a:blip r:embed="rId3"/>
          <a:stretch>
            <a:fillRect/>
          </a:stretch>
        </p:blipFill>
        <p:spPr>
          <a:xfrm>
            <a:off x="546285" y="6640746"/>
            <a:ext cx="253136" cy="230400"/>
          </a:xfrm>
          <a:prstGeom prst="rect">
            <a:avLst/>
          </a:prstGeom>
        </p:spPr>
      </p:pic>
      <p:pic>
        <p:nvPicPr>
          <p:cNvPr id="43" name="図 42">
            <a:extLst>
              <a:ext uri="{FF2B5EF4-FFF2-40B4-BE49-F238E27FC236}">
                <a16:creationId xmlns:a16="http://schemas.microsoft.com/office/drawing/2014/main" id="{06E0FD6E-9560-4E56-B554-2A3A95D37465}"/>
              </a:ext>
            </a:extLst>
          </p:cNvPr>
          <p:cNvPicPr>
            <a:picLocks noChangeAspect="1"/>
          </p:cNvPicPr>
          <p:nvPr userDrawn="1"/>
        </p:nvPicPr>
        <p:blipFill>
          <a:blip r:embed="rId4"/>
          <a:stretch>
            <a:fillRect/>
          </a:stretch>
        </p:blipFill>
        <p:spPr>
          <a:xfrm>
            <a:off x="545527" y="6882694"/>
            <a:ext cx="254653" cy="230400"/>
          </a:xfrm>
          <a:prstGeom prst="rect">
            <a:avLst/>
          </a:prstGeom>
        </p:spPr>
      </p:pic>
      <p:pic>
        <p:nvPicPr>
          <p:cNvPr id="44" name="図 43">
            <a:extLst>
              <a:ext uri="{FF2B5EF4-FFF2-40B4-BE49-F238E27FC236}">
                <a16:creationId xmlns:a16="http://schemas.microsoft.com/office/drawing/2014/main" id="{429EFA91-61BE-4070-9F9A-646FFF710B5D}"/>
              </a:ext>
            </a:extLst>
          </p:cNvPr>
          <p:cNvPicPr>
            <a:picLocks noChangeAspect="1"/>
          </p:cNvPicPr>
          <p:nvPr userDrawn="1"/>
        </p:nvPicPr>
        <p:blipFill>
          <a:blip r:embed="rId5"/>
          <a:stretch>
            <a:fillRect/>
          </a:stretch>
        </p:blipFill>
        <p:spPr>
          <a:xfrm>
            <a:off x="545527" y="7124642"/>
            <a:ext cx="254653" cy="230400"/>
          </a:xfrm>
          <a:prstGeom prst="rect">
            <a:avLst/>
          </a:prstGeom>
        </p:spPr>
      </p:pic>
      <p:pic>
        <p:nvPicPr>
          <p:cNvPr id="45" name="図 44">
            <a:extLst>
              <a:ext uri="{FF2B5EF4-FFF2-40B4-BE49-F238E27FC236}">
                <a16:creationId xmlns:a16="http://schemas.microsoft.com/office/drawing/2014/main" id="{4940321E-8D49-4CEA-8D4B-5EB161BB9019}"/>
              </a:ext>
            </a:extLst>
          </p:cNvPr>
          <p:cNvPicPr>
            <a:picLocks noChangeAspect="1"/>
          </p:cNvPicPr>
          <p:nvPr userDrawn="1"/>
        </p:nvPicPr>
        <p:blipFill>
          <a:blip r:embed="rId6"/>
          <a:stretch>
            <a:fillRect/>
          </a:stretch>
        </p:blipFill>
        <p:spPr>
          <a:xfrm>
            <a:off x="547043" y="7366590"/>
            <a:ext cx="251621" cy="230400"/>
          </a:xfrm>
          <a:prstGeom prst="rect">
            <a:avLst/>
          </a:prstGeom>
        </p:spPr>
      </p:pic>
      <p:pic>
        <p:nvPicPr>
          <p:cNvPr id="46" name="図 45">
            <a:extLst>
              <a:ext uri="{FF2B5EF4-FFF2-40B4-BE49-F238E27FC236}">
                <a16:creationId xmlns:a16="http://schemas.microsoft.com/office/drawing/2014/main" id="{E91A7607-406E-439A-B44F-0ACEEBF004A9}"/>
              </a:ext>
            </a:extLst>
          </p:cNvPr>
          <p:cNvPicPr>
            <a:picLocks noChangeAspect="1"/>
          </p:cNvPicPr>
          <p:nvPr userDrawn="1"/>
        </p:nvPicPr>
        <p:blipFill>
          <a:blip r:embed="rId7"/>
          <a:stretch>
            <a:fillRect/>
          </a:stretch>
        </p:blipFill>
        <p:spPr>
          <a:xfrm>
            <a:off x="545527" y="7608538"/>
            <a:ext cx="254653" cy="230400"/>
          </a:xfrm>
          <a:prstGeom prst="rect">
            <a:avLst/>
          </a:prstGeom>
        </p:spPr>
      </p:pic>
      <p:pic>
        <p:nvPicPr>
          <p:cNvPr id="47" name="図 46">
            <a:extLst>
              <a:ext uri="{FF2B5EF4-FFF2-40B4-BE49-F238E27FC236}">
                <a16:creationId xmlns:a16="http://schemas.microsoft.com/office/drawing/2014/main" id="{F782933D-4CDD-4D2F-856D-1A3CC79EF45F}"/>
              </a:ext>
            </a:extLst>
          </p:cNvPr>
          <p:cNvPicPr>
            <a:picLocks noChangeAspect="1"/>
          </p:cNvPicPr>
          <p:nvPr userDrawn="1"/>
        </p:nvPicPr>
        <p:blipFill>
          <a:blip r:embed="rId8"/>
          <a:stretch>
            <a:fillRect/>
          </a:stretch>
        </p:blipFill>
        <p:spPr>
          <a:xfrm>
            <a:off x="545527" y="7850486"/>
            <a:ext cx="254653" cy="230400"/>
          </a:xfrm>
          <a:prstGeom prst="rect">
            <a:avLst/>
          </a:prstGeom>
        </p:spPr>
      </p:pic>
      <p:pic>
        <p:nvPicPr>
          <p:cNvPr id="48" name="図 47">
            <a:extLst>
              <a:ext uri="{FF2B5EF4-FFF2-40B4-BE49-F238E27FC236}">
                <a16:creationId xmlns:a16="http://schemas.microsoft.com/office/drawing/2014/main" id="{2D3D2DF6-DB6B-4176-B07A-913DF0C5C24B}"/>
              </a:ext>
            </a:extLst>
          </p:cNvPr>
          <p:cNvPicPr>
            <a:picLocks noChangeAspect="1"/>
          </p:cNvPicPr>
          <p:nvPr userDrawn="1"/>
        </p:nvPicPr>
        <p:blipFill>
          <a:blip r:embed="rId9"/>
          <a:stretch>
            <a:fillRect/>
          </a:stretch>
        </p:blipFill>
        <p:spPr>
          <a:xfrm>
            <a:off x="546285" y="8092434"/>
            <a:ext cx="253136" cy="230400"/>
          </a:xfrm>
          <a:prstGeom prst="rect">
            <a:avLst/>
          </a:prstGeom>
        </p:spPr>
      </p:pic>
      <p:pic>
        <p:nvPicPr>
          <p:cNvPr id="49" name="図 48">
            <a:extLst>
              <a:ext uri="{FF2B5EF4-FFF2-40B4-BE49-F238E27FC236}">
                <a16:creationId xmlns:a16="http://schemas.microsoft.com/office/drawing/2014/main" id="{F5135CB4-3D18-4E17-AFEB-22FE1ED4717C}"/>
              </a:ext>
            </a:extLst>
          </p:cNvPr>
          <p:cNvPicPr>
            <a:picLocks noChangeAspect="1"/>
          </p:cNvPicPr>
          <p:nvPr userDrawn="1"/>
        </p:nvPicPr>
        <p:blipFill>
          <a:blip r:embed="rId10"/>
          <a:stretch>
            <a:fillRect/>
          </a:stretch>
        </p:blipFill>
        <p:spPr>
          <a:xfrm>
            <a:off x="545527" y="8334382"/>
            <a:ext cx="254653" cy="230400"/>
          </a:xfrm>
          <a:prstGeom prst="rect">
            <a:avLst/>
          </a:prstGeom>
        </p:spPr>
      </p:pic>
      <p:pic>
        <p:nvPicPr>
          <p:cNvPr id="50" name="図 49">
            <a:extLst>
              <a:ext uri="{FF2B5EF4-FFF2-40B4-BE49-F238E27FC236}">
                <a16:creationId xmlns:a16="http://schemas.microsoft.com/office/drawing/2014/main" id="{114E4690-8D8E-420A-81F0-7B0DB0576CC4}"/>
              </a:ext>
            </a:extLst>
          </p:cNvPr>
          <p:cNvPicPr>
            <a:picLocks noChangeAspect="1"/>
          </p:cNvPicPr>
          <p:nvPr userDrawn="1"/>
        </p:nvPicPr>
        <p:blipFill>
          <a:blip r:embed="rId11"/>
          <a:stretch>
            <a:fillRect/>
          </a:stretch>
        </p:blipFill>
        <p:spPr>
          <a:xfrm>
            <a:off x="549052" y="8585059"/>
            <a:ext cx="255600" cy="234043"/>
          </a:xfrm>
          <a:prstGeom prst="rect">
            <a:avLst/>
          </a:prstGeom>
        </p:spPr>
      </p:pic>
    </p:spTree>
    <p:extLst>
      <p:ext uri="{BB962C8B-B14F-4D97-AF65-F5344CB8AC3E}">
        <p14:creationId xmlns:p14="http://schemas.microsoft.com/office/powerpoint/2010/main" val="39804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5" name="テキスト ボックス 94">
            <a:extLst>
              <a:ext uri="{FF2B5EF4-FFF2-40B4-BE49-F238E27FC236}">
                <a16:creationId xmlns:a16="http://schemas.microsoft.com/office/drawing/2014/main" id="{BA3DE08D-64EB-4C90-9CA7-9D18A98DC8FD}"/>
              </a:ext>
            </a:extLst>
          </p:cNvPr>
          <p:cNvSpPr txBox="1"/>
          <p:nvPr userDrawn="1"/>
        </p:nvSpPr>
        <p:spPr>
          <a:xfrm>
            <a:off x="6532200" y="8916721"/>
            <a:ext cx="432048" cy="230832"/>
          </a:xfrm>
          <a:prstGeom prst="rect">
            <a:avLst/>
          </a:prstGeom>
          <a:noFill/>
        </p:spPr>
        <p:txBody>
          <a:bodyPr wrap="square" rtlCol="0">
            <a:spAutoFit/>
          </a:bodyPr>
          <a:lstStyle/>
          <a:p>
            <a:r>
              <a:rPr kumimoji="1" lang="en-US" altLang="ja-JP" sz="900">
                <a:latin typeface="Meiryo UI" panose="020B0604030504040204" pitchFamily="50" charset="-128"/>
                <a:ea typeface="Meiryo UI" panose="020B0604030504040204" pitchFamily="50" charset="-128"/>
                <a:cs typeface="メイリオ" pitchFamily="50" charset="-128"/>
              </a:rPr>
              <a:t>1/3</a:t>
            </a:r>
            <a:endParaRPr kumimoji="1" lang="ja-JP" altLang="en-US" sz="900">
              <a:latin typeface="Meiryo UI" panose="020B0604030504040204" pitchFamily="50" charset="-128"/>
              <a:ea typeface="Meiryo UI" panose="020B0604030504040204" pitchFamily="50" charset="-128"/>
              <a:cs typeface="メイリオ" pitchFamily="50" charset="-128"/>
            </a:endParaRPr>
          </a:p>
        </p:txBody>
      </p:sp>
      <p:sp>
        <p:nvSpPr>
          <p:cNvPr id="100" name="テキスト ボックス 99">
            <a:extLst>
              <a:ext uri="{FF2B5EF4-FFF2-40B4-BE49-F238E27FC236}">
                <a16:creationId xmlns:a16="http://schemas.microsoft.com/office/drawing/2014/main" id="{9220DA83-6332-496E-9BFC-9A668ABA5AC3}"/>
              </a:ext>
            </a:extLst>
          </p:cNvPr>
          <p:cNvSpPr txBox="1"/>
          <p:nvPr userDrawn="1"/>
        </p:nvSpPr>
        <p:spPr>
          <a:xfrm>
            <a:off x="97654" y="5878532"/>
            <a:ext cx="6697188" cy="307777"/>
          </a:xfrm>
          <a:prstGeom prst="rect">
            <a:avLst/>
          </a:prstGeom>
          <a:noFill/>
        </p:spPr>
        <p:txBody>
          <a:bodyPr wrap="square" rtlCol="0">
            <a:spAutoFit/>
          </a:bodyPr>
          <a:lstStyle/>
          <a:p>
            <a:pPr algn="ctr"/>
            <a:r>
              <a:rPr lang="ja-JP" altLang="en-US" sz="1200" b="1">
                <a:latin typeface="Meiryo UI" panose="020B0604030504040204" pitchFamily="50" charset="-128"/>
                <a:ea typeface="Meiryo UI" panose="020B0604030504040204" pitchFamily="50" charset="-128"/>
                <a:cs typeface="メイリオ" pitchFamily="50" charset="-128"/>
              </a:rPr>
              <a:t>　</a:t>
            </a:r>
            <a:r>
              <a:rPr lang="en-US" altLang="ja-JP" sz="1400" b="1">
                <a:latin typeface="Meiryo UI" panose="020B0604030504040204" pitchFamily="50" charset="-128"/>
                <a:ea typeface="Meiryo UI" panose="020B0604030504040204" pitchFamily="50" charset="-128"/>
                <a:cs typeface="メイリオ" pitchFamily="50" charset="-128"/>
              </a:rPr>
              <a:t> Qoo10</a:t>
            </a:r>
            <a:r>
              <a:rPr lang="ja-JP" altLang="en-US" sz="1400" b="1">
                <a:latin typeface="Meiryo UI" panose="020B0604030504040204" pitchFamily="50" charset="-128"/>
                <a:ea typeface="Meiryo UI" panose="020B0604030504040204" pitchFamily="50" charset="-128"/>
                <a:cs typeface="メイリオ" pitchFamily="50" charset="-128"/>
              </a:rPr>
              <a:t>　</a:t>
            </a:r>
            <a:r>
              <a:rPr lang="en-US" altLang="ja-JP" sz="1400" b="1">
                <a:latin typeface="Meiryo UI" panose="020B0604030504040204" pitchFamily="50" charset="-128"/>
                <a:ea typeface="Meiryo UI" panose="020B0604030504040204" pitchFamily="50" charset="-128"/>
                <a:cs typeface="メイリオ" pitchFamily="50" charset="-128"/>
              </a:rPr>
              <a:t>Fashion Trend</a:t>
            </a:r>
            <a:r>
              <a:rPr lang="ja-JP" altLang="en-US" sz="1400" b="1">
                <a:latin typeface="Meiryo UI" panose="020B0604030504040204" pitchFamily="50" charset="-128"/>
                <a:ea typeface="Meiryo UI" panose="020B0604030504040204" pitchFamily="50" charset="-128"/>
                <a:cs typeface="メイリオ" pitchFamily="50" charset="-128"/>
              </a:rPr>
              <a:t>＆</a:t>
            </a:r>
            <a:r>
              <a:rPr lang="en-US" altLang="ja-JP" sz="1400" b="1">
                <a:latin typeface="Meiryo UI" panose="020B0604030504040204" pitchFamily="50" charset="-128"/>
                <a:ea typeface="Meiryo UI" panose="020B0604030504040204" pitchFamily="50" charset="-128"/>
                <a:cs typeface="メイリオ" pitchFamily="50" charset="-128"/>
              </a:rPr>
              <a:t>Ranking 【</a:t>
            </a:r>
            <a:r>
              <a:rPr lang="ja-JP" altLang="en-US" sz="1400" b="1">
                <a:latin typeface="Meiryo UI" panose="020B0604030504040204" pitchFamily="50" charset="-128"/>
                <a:ea typeface="Meiryo UI" panose="020B0604030504040204" pitchFamily="50" charset="-128"/>
                <a:cs typeface="メイリオ" pitchFamily="50" charset="-128"/>
              </a:rPr>
              <a:t>ワイドパンツ</a:t>
            </a:r>
            <a:r>
              <a:rPr lang="en-US" altLang="ja-JP" sz="1400" b="1">
                <a:latin typeface="Meiryo UI" panose="020B0604030504040204" pitchFamily="50" charset="-128"/>
                <a:ea typeface="Meiryo UI" panose="020B0604030504040204" pitchFamily="50" charset="-128"/>
                <a:cs typeface="メイリオ" pitchFamily="50" charset="-128"/>
              </a:rPr>
              <a:t>】</a:t>
            </a:r>
          </a:p>
        </p:txBody>
      </p:sp>
      <p:pic>
        <p:nvPicPr>
          <p:cNvPr id="102" name="図 101">
            <a:extLst>
              <a:ext uri="{FF2B5EF4-FFF2-40B4-BE49-F238E27FC236}">
                <a16:creationId xmlns:a16="http://schemas.microsoft.com/office/drawing/2014/main" id="{A2F8BF42-3A11-4F0A-BE8C-64015E671BA8}"/>
              </a:ext>
            </a:extLst>
          </p:cNvPr>
          <p:cNvPicPr>
            <a:picLocks noChangeAspect="1"/>
          </p:cNvPicPr>
          <p:nvPr userDrawn="1"/>
        </p:nvPicPr>
        <p:blipFill>
          <a:blip r:embed="rId2"/>
          <a:stretch>
            <a:fillRect/>
          </a:stretch>
        </p:blipFill>
        <p:spPr>
          <a:xfrm>
            <a:off x="700608" y="6168390"/>
            <a:ext cx="5720740" cy="2724640"/>
          </a:xfrm>
          <a:prstGeom prst="rect">
            <a:avLst/>
          </a:prstGeom>
        </p:spPr>
      </p:pic>
      <p:pic>
        <p:nvPicPr>
          <p:cNvPr id="103" name="図 102">
            <a:extLst>
              <a:ext uri="{FF2B5EF4-FFF2-40B4-BE49-F238E27FC236}">
                <a16:creationId xmlns:a16="http://schemas.microsoft.com/office/drawing/2014/main" id="{9962EDF7-35A9-41D6-BA4F-9F7934377A4C}"/>
              </a:ext>
            </a:extLst>
          </p:cNvPr>
          <p:cNvPicPr>
            <a:picLocks noChangeAspect="1"/>
          </p:cNvPicPr>
          <p:nvPr userDrawn="1"/>
        </p:nvPicPr>
        <p:blipFill>
          <a:blip r:embed="rId3"/>
          <a:stretch>
            <a:fillRect/>
          </a:stretch>
        </p:blipFill>
        <p:spPr>
          <a:xfrm>
            <a:off x="507892" y="6299934"/>
            <a:ext cx="301119" cy="272440"/>
          </a:xfrm>
          <a:prstGeom prst="rect">
            <a:avLst/>
          </a:prstGeom>
          <a:effectLst>
            <a:outerShdw blurRad="50800" dist="38100" dir="2700000" algn="tl" rotWithShape="0">
              <a:prstClr val="black">
                <a:alpha val="40000"/>
              </a:prstClr>
            </a:outerShdw>
          </a:effectLst>
        </p:spPr>
      </p:pic>
      <p:pic>
        <p:nvPicPr>
          <p:cNvPr id="104" name="図 103">
            <a:extLst>
              <a:ext uri="{FF2B5EF4-FFF2-40B4-BE49-F238E27FC236}">
                <a16:creationId xmlns:a16="http://schemas.microsoft.com/office/drawing/2014/main" id="{82660EEE-949A-42D6-BA92-8614DB39C868}"/>
              </a:ext>
            </a:extLst>
          </p:cNvPr>
          <p:cNvPicPr>
            <a:picLocks noChangeAspect="1"/>
          </p:cNvPicPr>
          <p:nvPr userDrawn="1"/>
        </p:nvPicPr>
        <p:blipFill>
          <a:blip r:embed="rId4"/>
          <a:stretch>
            <a:fillRect/>
          </a:stretch>
        </p:blipFill>
        <p:spPr>
          <a:xfrm>
            <a:off x="508788" y="6555707"/>
            <a:ext cx="299326" cy="272441"/>
          </a:xfrm>
          <a:prstGeom prst="rect">
            <a:avLst/>
          </a:prstGeom>
          <a:effectLst>
            <a:outerShdw blurRad="50800" dist="38100" dir="2700000" algn="tl" rotWithShape="0">
              <a:prstClr val="black">
                <a:alpha val="40000"/>
              </a:prstClr>
            </a:outerShdw>
          </a:effectLst>
        </p:spPr>
      </p:pic>
      <p:pic>
        <p:nvPicPr>
          <p:cNvPr id="105" name="図 104">
            <a:extLst>
              <a:ext uri="{FF2B5EF4-FFF2-40B4-BE49-F238E27FC236}">
                <a16:creationId xmlns:a16="http://schemas.microsoft.com/office/drawing/2014/main" id="{0BD50571-F103-4DB4-A6AB-A53571353728}"/>
              </a:ext>
            </a:extLst>
          </p:cNvPr>
          <p:cNvPicPr>
            <a:picLocks noChangeAspect="1"/>
          </p:cNvPicPr>
          <p:nvPr userDrawn="1"/>
        </p:nvPicPr>
        <p:blipFill>
          <a:blip r:embed="rId5"/>
          <a:stretch>
            <a:fillRect/>
          </a:stretch>
        </p:blipFill>
        <p:spPr>
          <a:xfrm>
            <a:off x="507892" y="6811481"/>
            <a:ext cx="301119" cy="272440"/>
          </a:xfrm>
          <a:prstGeom prst="rect">
            <a:avLst/>
          </a:prstGeom>
          <a:effectLst>
            <a:outerShdw blurRad="50800" dist="38100" dir="2700000" algn="tl" rotWithShape="0">
              <a:prstClr val="black">
                <a:alpha val="40000"/>
              </a:prstClr>
            </a:outerShdw>
          </a:effectLst>
        </p:spPr>
      </p:pic>
      <p:pic>
        <p:nvPicPr>
          <p:cNvPr id="106" name="図 105">
            <a:extLst>
              <a:ext uri="{FF2B5EF4-FFF2-40B4-BE49-F238E27FC236}">
                <a16:creationId xmlns:a16="http://schemas.microsoft.com/office/drawing/2014/main" id="{751457F4-F50A-47B6-A4F8-3140BCBAFFED}"/>
              </a:ext>
            </a:extLst>
          </p:cNvPr>
          <p:cNvPicPr>
            <a:picLocks noChangeAspect="1"/>
          </p:cNvPicPr>
          <p:nvPr userDrawn="1"/>
        </p:nvPicPr>
        <p:blipFill>
          <a:blip r:embed="rId6"/>
          <a:stretch>
            <a:fillRect/>
          </a:stretch>
        </p:blipFill>
        <p:spPr>
          <a:xfrm>
            <a:off x="507892" y="7067254"/>
            <a:ext cx="301119" cy="272440"/>
          </a:xfrm>
          <a:prstGeom prst="rect">
            <a:avLst/>
          </a:prstGeom>
          <a:effectLst>
            <a:outerShdw blurRad="50800" dist="38100" dir="2700000" algn="tl" rotWithShape="0">
              <a:prstClr val="black">
                <a:alpha val="40000"/>
              </a:prstClr>
            </a:outerShdw>
          </a:effectLst>
        </p:spPr>
      </p:pic>
      <p:pic>
        <p:nvPicPr>
          <p:cNvPr id="107" name="図 106">
            <a:extLst>
              <a:ext uri="{FF2B5EF4-FFF2-40B4-BE49-F238E27FC236}">
                <a16:creationId xmlns:a16="http://schemas.microsoft.com/office/drawing/2014/main" id="{6B51BD83-33D8-4382-94E7-199B2F9287C0}"/>
              </a:ext>
            </a:extLst>
          </p:cNvPr>
          <p:cNvPicPr>
            <a:picLocks noChangeAspect="1"/>
          </p:cNvPicPr>
          <p:nvPr userDrawn="1"/>
        </p:nvPicPr>
        <p:blipFill>
          <a:blip r:embed="rId7"/>
          <a:stretch>
            <a:fillRect/>
          </a:stretch>
        </p:blipFill>
        <p:spPr>
          <a:xfrm>
            <a:off x="509684" y="7323027"/>
            <a:ext cx="297534" cy="272441"/>
          </a:xfrm>
          <a:prstGeom prst="rect">
            <a:avLst/>
          </a:prstGeom>
          <a:effectLst>
            <a:outerShdw blurRad="50800" dist="38100" dir="2700000" algn="tl" rotWithShape="0">
              <a:prstClr val="black">
                <a:alpha val="40000"/>
              </a:prstClr>
            </a:outerShdw>
          </a:effectLst>
        </p:spPr>
      </p:pic>
      <p:pic>
        <p:nvPicPr>
          <p:cNvPr id="108" name="図 107">
            <a:extLst>
              <a:ext uri="{FF2B5EF4-FFF2-40B4-BE49-F238E27FC236}">
                <a16:creationId xmlns:a16="http://schemas.microsoft.com/office/drawing/2014/main" id="{4D7EC354-D07B-4716-A955-433D0A48DD00}"/>
              </a:ext>
            </a:extLst>
          </p:cNvPr>
          <p:cNvPicPr>
            <a:picLocks noChangeAspect="1"/>
          </p:cNvPicPr>
          <p:nvPr userDrawn="1"/>
        </p:nvPicPr>
        <p:blipFill>
          <a:blip r:embed="rId8"/>
          <a:stretch>
            <a:fillRect/>
          </a:stretch>
        </p:blipFill>
        <p:spPr>
          <a:xfrm>
            <a:off x="507892" y="7578801"/>
            <a:ext cx="301119" cy="272440"/>
          </a:xfrm>
          <a:prstGeom prst="rect">
            <a:avLst/>
          </a:prstGeom>
          <a:effectLst>
            <a:outerShdw blurRad="50800" dist="38100" dir="2700000" algn="tl" rotWithShape="0">
              <a:prstClr val="black">
                <a:alpha val="40000"/>
              </a:prstClr>
            </a:outerShdw>
          </a:effectLst>
        </p:spPr>
      </p:pic>
      <p:pic>
        <p:nvPicPr>
          <p:cNvPr id="109" name="図 108">
            <a:extLst>
              <a:ext uri="{FF2B5EF4-FFF2-40B4-BE49-F238E27FC236}">
                <a16:creationId xmlns:a16="http://schemas.microsoft.com/office/drawing/2014/main" id="{40750BEA-E055-4C30-9A57-8CB6E775272C}"/>
              </a:ext>
            </a:extLst>
          </p:cNvPr>
          <p:cNvPicPr>
            <a:picLocks noChangeAspect="1"/>
          </p:cNvPicPr>
          <p:nvPr userDrawn="1"/>
        </p:nvPicPr>
        <p:blipFill>
          <a:blip r:embed="rId9"/>
          <a:stretch>
            <a:fillRect/>
          </a:stretch>
        </p:blipFill>
        <p:spPr>
          <a:xfrm>
            <a:off x="507892" y="7834574"/>
            <a:ext cx="301119" cy="272440"/>
          </a:xfrm>
          <a:prstGeom prst="rect">
            <a:avLst/>
          </a:prstGeom>
          <a:effectLst>
            <a:outerShdw blurRad="50800" dist="38100" dir="2700000" algn="tl" rotWithShape="0">
              <a:prstClr val="black">
                <a:alpha val="40000"/>
              </a:prstClr>
            </a:outerShdw>
          </a:effectLst>
        </p:spPr>
      </p:pic>
      <p:pic>
        <p:nvPicPr>
          <p:cNvPr id="110" name="図 109">
            <a:extLst>
              <a:ext uri="{FF2B5EF4-FFF2-40B4-BE49-F238E27FC236}">
                <a16:creationId xmlns:a16="http://schemas.microsoft.com/office/drawing/2014/main" id="{78B0D4E4-9301-4D01-BD38-C5AEF654933B}"/>
              </a:ext>
            </a:extLst>
          </p:cNvPr>
          <p:cNvPicPr>
            <a:picLocks noChangeAspect="1"/>
          </p:cNvPicPr>
          <p:nvPr userDrawn="1"/>
        </p:nvPicPr>
        <p:blipFill>
          <a:blip r:embed="rId10"/>
          <a:stretch>
            <a:fillRect/>
          </a:stretch>
        </p:blipFill>
        <p:spPr>
          <a:xfrm>
            <a:off x="508788" y="8090347"/>
            <a:ext cx="299326" cy="272441"/>
          </a:xfrm>
          <a:prstGeom prst="rect">
            <a:avLst/>
          </a:prstGeom>
          <a:effectLst>
            <a:outerShdw blurRad="50800" dist="38100" dir="2700000" algn="tl" rotWithShape="0">
              <a:prstClr val="black">
                <a:alpha val="40000"/>
              </a:prstClr>
            </a:outerShdw>
          </a:effectLst>
        </p:spPr>
      </p:pic>
      <p:pic>
        <p:nvPicPr>
          <p:cNvPr id="111" name="図 110">
            <a:extLst>
              <a:ext uri="{FF2B5EF4-FFF2-40B4-BE49-F238E27FC236}">
                <a16:creationId xmlns:a16="http://schemas.microsoft.com/office/drawing/2014/main" id="{CED026EE-240A-4451-81FF-CD5C77594E0B}"/>
              </a:ext>
            </a:extLst>
          </p:cNvPr>
          <p:cNvPicPr>
            <a:picLocks noChangeAspect="1"/>
          </p:cNvPicPr>
          <p:nvPr userDrawn="1"/>
        </p:nvPicPr>
        <p:blipFill>
          <a:blip r:embed="rId11"/>
          <a:stretch>
            <a:fillRect/>
          </a:stretch>
        </p:blipFill>
        <p:spPr>
          <a:xfrm>
            <a:off x="507892" y="8346121"/>
            <a:ext cx="301119" cy="272440"/>
          </a:xfrm>
          <a:prstGeom prst="rect">
            <a:avLst/>
          </a:prstGeom>
          <a:effectLst>
            <a:outerShdw blurRad="50800" dist="38100" dir="2700000" algn="tl" rotWithShape="0">
              <a:prstClr val="black">
                <a:alpha val="40000"/>
              </a:prstClr>
            </a:outerShdw>
          </a:effectLst>
        </p:spPr>
      </p:pic>
      <p:pic>
        <p:nvPicPr>
          <p:cNvPr id="112" name="図 111">
            <a:extLst>
              <a:ext uri="{FF2B5EF4-FFF2-40B4-BE49-F238E27FC236}">
                <a16:creationId xmlns:a16="http://schemas.microsoft.com/office/drawing/2014/main" id="{9C87CC70-A66B-48A6-B7FC-03BCD7A21EE0}"/>
              </a:ext>
            </a:extLst>
          </p:cNvPr>
          <p:cNvPicPr>
            <a:picLocks noChangeAspect="1"/>
          </p:cNvPicPr>
          <p:nvPr userDrawn="1"/>
        </p:nvPicPr>
        <p:blipFill>
          <a:blip r:embed="rId12"/>
          <a:stretch>
            <a:fillRect/>
          </a:stretch>
        </p:blipFill>
        <p:spPr>
          <a:xfrm>
            <a:off x="507332" y="8601897"/>
            <a:ext cx="302239" cy="276748"/>
          </a:xfrm>
          <a:prstGeom prst="rect">
            <a:avLst/>
          </a:prstGeom>
          <a:effectLst>
            <a:outerShdw blurRad="50800" dist="38100" dir="2700000" algn="tl" rotWithShape="0">
              <a:prstClr val="black">
                <a:alpha val="40000"/>
              </a:prstClr>
            </a:outerShdw>
          </a:effectLst>
        </p:spPr>
      </p:pic>
      <p:pic>
        <p:nvPicPr>
          <p:cNvPr id="113" name="図 112">
            <a:extLst>
              <a:ext uri="{FF2B5EF4-FFF2-40B4-BE49-F238E27FC236}">
                <a16:creationId xmlns:a16="http://schemas.microsoft.com/office/drawing/2014/main" id="{F26A728C-BCDB-4184-9879-756215DC5A28}"/>
              </a:ext>
            </a:extLst>
          </p:cNvPr>
          <p:cNvPicPr>
            <a:picLocks noChangeAspect="1"/>
          </p:cNvPicPr>
          <p:nvPr userDrawn="1"/>
        </p:nvPicPr>
        <p:blipFill>
          <a:blip r:embed="rId13">
            <a:extLst>
              <a:ext uri="{BEBA8EAE-BF5A-486C-A8C5-ECC9F3942E4B}">
                <a14:imgProps xmlns:a14="http://schemas.microsoft.com/office/drawing/2010/main">
                  <a14:imgLayer r:embed="rId14">
                    <a14:imgEffect>
                      <a14:backgroundRemoval t="10000" b="90000" l="10000" r="91406">
                        <a14:foregroundMark x1="10000" y1="31719" x2="10000" y2="31719"/>
                        <a14:foregroundMark x1="91406" y1="30000" x2="91406" y2="30000"/>
                      </a14:backgroundRemoval>
                    </a14:imgEffect>
                  </a14:imgLayer>
                </a14:imgProps>
              </a:ext>
            </a:extLst>
          </a:blip>
          <a:stretch>
            <a:fillRect/>
          </a:stretch>
        </p:blipFill>
        <p:spPr>
          <a:xfrm>
            <a:off x="440446" y="5983186"/>
            <a:ext cx="413247" cy="413247"/>
          </a:xfrm>
          <a:prstGeom prst="rect">
            <a:avLst/>
          </a:prstGeom>
        </p:spPr>
      </p:pic>
    </p:spTree>
    <p:extLst>
      <p:ext uri="{BB962C8B-B14F-4D97-AF65-F5344CB8AC3E}">
        <p14:creationId xmlns:p14="http://schemas.microsoft.com/office/powerpoint/2010/main" val="29668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81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75F40B17-94AA-4A6C-9BDE-31C5BCCE7356}" type="datetimeFigureOut">
              <a:rPr kumimoji="1" lang="ja-JP" altLang="en-US" smtClean="0"/>
              <a:t>2021/10/3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83FCF5-22E1-40BE-9DEF-EE140EE8A012}" type="slidenum">
              <a:rPr kumimoji="1" lang="ja-JP" altLang="en-US" smtClean="0"/>
              <a:t>‹#›</a:t>
            </a:fld>
            <a:endParaRPr kumimoji="1" lang="ja-JP" altLang="en-US"/>
          </a:p>
        </p:txBody>
      </p:sp>
    </p:spTree>
    <p:extLst>
      <p:ext uri="{BB962C8B-B14F-4D97-AF65-F5344CB8AC3E}">
        <p14:creationId xmlns:p14="http://schemas.microsoft.com/office/powerpoint/2010/main" val="417266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5F40B17-94AA-4A6C-9BDE-31C5BCCE7356}" type="datetimeFigureOut">
              <a:rPr kumimoji="1" lang="ja-JP" altLang="en-US" smtClean="0"/>
              <a:t>2021/10/3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83FCF5-22E1-40BE-9DEF-EE140EE8A012}" type="slidenum">
              <a:rPr kumimoji="1" lang="ja-JP" altLang="en-US" smtClean="0"/>
              <a:t>‹#›</a:t>
            </a:fld>
            <a:endParaRPr kumimoji="1" lang="ja-JP" altLang="en-US"/>
          </a:p>
        </p:txBody>
      </p:sp>
    </p:spTree>
    <p:extLst>
      <p:ext uri="{BB962C8B-B14F-4D97-AF65-F5344CB8AC3E}">
        <p14:creationId xmlns:p14="http://schemas.microsoft.com/office/powerpoint/2010/main" val="249512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75F40B17-94AA-4A6C-9BDE-31C5BCCE7356}" type="datetimeFigureOut">
              <a:rPr kumimoji="1" lang="ja-JP" altLang="en-US" smtClean="0"/>
              <a:t>2021/10/3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83FCF5-22E1-40BE-9DEF-EE140EE8A012}" type="slidenum">
              <a:rPr kumimoji="1" lang="ja-JP" altLang="en-US" smtClean="0"/>
              <a:t>‹#›</a:t>
            </a:fld>
            <a:endParaRPr kumimoji="1" lang="ja-JP" altLang="en-US"/>
          </a:p>
        </p:txBody>
      </p:sp>
    </p:spTree>
    <p:extLst>
      <p:ext uri="{BB962C8B-B14F-4D97-AF65-F5344CB8AC3E}">
        <p14:creationId xmlns:p14="http://schemas.microsoft.com/office/powerpoint/2010/main" val="393011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40B17-94AA-4A6C-9BDE-31C5BCCE7356}" type="datetimeFigureOut">
              <a:rPr kumimoji="1" lang="ja-JP" altLang="en-US" smtClean="0"/>
              <a:t>2021/10/3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83FCF5-22E1-40BE-9DEF-EE140EE8A012}" type="slidenum">
              <a:rPr kumimoji="1" lang="ja-JP" altLang="en-US" smtClean="0"/>
              <a:t>‹#›</a:t>
            </a:fld>
            <a:endParaRPr kumimoji="1" lang="ja-JP" altLang="en-US"/>
          </a:p>
        </p:txBody>
      </p:sp>
    </p:spTree>
    <p:extLst>
      <p:ext uri="{BB962C8B-B14F-4D97-AF65-F5344CB8AC3E}">
        <p14:creationId xmlns:p14="http://schemas.microsoft.com/office/powerpoint/2010/main" val="118652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F40B17-94AA-4A6C-9BDE-31C5BCCE7356}" type="datetimeFigureOut">
              <a:rPr kumimoji="1" lang="ja-JP" altLang="en-US" smtClean="0"/>
              <a:t>2021/10/3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83FCF5-22E1-40BE-9DEF-EE140EE8A012}" type="slidenum">
              <a:rPr kumimoji="1" lang="ja-JP" altLang="en-US" smtClean="0"/>
              <a:t>‹#›</a:t>
            </a:fld>
            <a:endParaRPr kumimoji="1" lang="ja-JP" altLang="en-US"/>
          </a:p>
        </p:txBody>
      </p:sp>
    </p:spTree>
    <p:extLst>
      <p:ext uri="{BB962C8B-B14F-4D97-AF65-F5344CB8AC3E}">
        <p14:creationId xmlns:p14="http://schemas.microsoft.com/office/powerpoint/2010/main" val="397733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5F40B17-94AA-4A6C-9BDE-31C5BCCE7356}" type="datetimeFigureOut">
              <a:rPr kumimoji="1" lang="ja-JP" altLang="en-US" smtClean="0"/>
              <a:t>2021/10/3</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883FCF5-22E1-40BE-9DEF-EE140EE8A012}" type="slidenum">
              <a:rPr kumimoji="1" lang="ja-JP" altLang="en-US" smtClean="0"/>
              <a:t>‹#›</a:t>
            </a:fld>
            <a:endParaRPr kumimoji="1" lang="ja-JP" altLang="en-US"/>
          </a:p>
        </p:txBody>
      </p:sp>
    </p:spTree>
    <p:extLst>
      <p:ext uri="{BB962C8B-B14F-4D97-AF65-F5344CB8AC3E}">
        <p14:creationId xmlns:p14="http://schemas.microsoft.com/office/powerpoint/2010/main" val="2002812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hyperlink" Target="https://www.qoo10.jp/" TargetMode="External"/><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7E64AB67-D3F9-48E2-86B3-87D4FED535E3}"/>
              </a:ext>
            </a:extLst>
          </p:cNvPr>
          <p:cNvGraphicFramePr>
            <a:graphicFrameLocks noGrp="1"/>
          </p:cNvGraphicFramePr>
          <p:nvPr>
            <p:extLst>
              <p:ext uri="{D42A27DB-BD31-4B8C-83A1-F6EECF244321}">
                <p14:modId xmlns:p14="http://schemas.microsoft.com/office/powerpoint/2010/main" val="850415954"/>
              </p:ext>
            </p:extLst>
          </p:nvPr>
        </p:nvGraphicFramePr>
        <p:xfrm>
          <a:off x="268945" y="6321534"/>
          <a:ext cx="6381596" cy="2481728"/>
        </p:xfrm>
        <a:graphic>
          <a:graphicData uri="http://schemas.openxmlformats.org/drawingml/2006/table">
            <a:tbl>
              <a:tblPr/>
              <a:tblGrid>
                <a:gridCol w="427690">
                  <a:extLst>
                    <a:ext uri="{9D8B030D-6E8A-4147-A177-3AD203B41FA5}">
                      <a16:colId xmlns:a16="http://schemas.microsoft.com/office/drawing/2014/main" val="3449996587"/>
                    </a:ext>
                  </a:extLst>
                </a:gridCol>
                <a:gridCol w="3432781">
                  <a:extLst>
                    <a:ext uri="{9D8B030D-6E8A-4147-A177-3AD203B41FA5}">
                      <a16:colId xmlns:a16="http://schemas.microsoft.com/office/drawing/2014/main" val="953875285"/>
                    </a:ext>
                  </a:extLst>
                </a:gridCol>
                <a:gridCol w="2521125">
                  <a:extLst>
                    <a:ext uri="{9D8B030D-6E8A-4147-A177-3AD203B41FA5}">
                      <a16:colId xmlns:a16="http://schemas.microsoft.com/office/drawing/2014/main" val="473803380"/>
                    </a:ext>
                  </a:extLst>
                </a:gridCol>
              </a:tblGrid>
              <a:tr h="343278">
                <a:tc>
                  <a:txBody>
                    <a:bodyPr/>
                    <a:lstStyle/>
                    <a:p>
                      <a:pPr algn="ctr" fontAlgn="ctr"/>
                      <a:r>
                        <a:rPr lang="en-US" sz="800" b="1" i="0" u="none" strike="noStrike">
                          <a:solidFill>
                            <a:srgbClr val="FFFFFF"/>
                          </a:solidFill>
                          <a:effectLst/>
                          <a:latin typeface="Meiryo UI" panose="020B0604030504040204" pitchFamily="50" charset="-128"/>
                          <a:ea typeface="Meiryo UI" panose="020B0604030504040204" pitchFamily="50" charset="-128"/>
                        </a:rPr>
                        <a:t>No</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US" sz="800" b="1" i="0" u="none" strike="noStrike">
                          <a:solidFill>
                            <a:srgbClr val="FFFFFF"/>
                          </a:solidFill>
                          <a:effectLst/>
                          <a:latin typeface="Meiryo UI" panose="020B0604030504040204" pitchFamily="50" charset="-128"/>
                          <a:ea typeface="Meiryo UI" panose="020B0604030504040204" pitchFamily="50" charset="-128"/>
                        </a:rPr>
                        <a:t>Shop/Item</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US" sz="800" b="1" i="0" u="none" strike="noStrike">
                          <a:solidFill>
                            <a:srgbClr val="FFFFFF"/>
                          </a:solidFill>
                          <a:effectLst/>
                          <a:latin typeface="Meiryo UI" panose="020B0604030504040204" pitchFamily="50" charset="-128"/>
                          <a:ea typeface="Meiryo UI" panose="020B0604030504040204" pitchFamily="50" charset="-128"/>
                        </a:rPr>
                        <a:t>URL</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778587884"/>
                  </a:ext>
                </a:extLst>
              </a:tr>
              <a:tr h="427690">
                <a:tc>
                  <a:txBody>
                    <a:bodyPr/>
                    <a:lstStyle/>
                    <a:p>
                      <a:pPr algn="ctr" rtl="0" fontAlgn="ctr"/>
                      <a:r>
                        <a:rPr lang="en-US" altLang="ja-JP" sz="800" b="1" i="0" u="none" strike="noStrike">
                          <a:solidFill>
                            <a:srgbClr val="000000"/>
                          </a:solidFill>
                          <a:effectLst/>
                          <a:latin typeface="Meiryo UI" panose="020B0604030504040204" pitchFamily="50" charset="-128"/>
                          <a:ea typeface="Meiryo UI" panose="020B0604030504040204" pitchFamily="50" charset="-128"/>
                        </a:rPr>
                        <a:t>1</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57D3"/>
                    </a:solidFill>
                  </a:tcPr>
                </a:tc>
                <a:tc>
                  <a:txBody>
                    <a:bodyPr/>
                    <a:lstStyle/>
                    <a:p>
                      <a:pPr algn="ctr"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a:t>
                      </a:r>
                      <a:r>
                        <a:rPr lang="en-US" altLang="ja-JP" sz="800" b="1" i="0" u="none" strike="noStrike">
                          <a:solidFill>
                            <a:srgbClr val="000000"/>
                          </a:solidFill>
                          <a:effectLst/>
                          <a:latin typeface="Meiryo UI" panose="020B0604030504040204" pitchFamily="50" charset="-128"/>
                          <a:ea typeface="Meiryo UI" panose="020B0604030504040204" pitchFamily="50" charset="-128"/>
                        </a:rPr>
                        <a:t>P.GIRL</a:t>
                      </a:r>
                      <a:r>
                        <a:rPr lang="ja-JP" altLang="en-US" sz="800" b="1" i="0" u="none" strike="noStrike">
                          <a:solidFill>
                            <a:srgbClr val="000000"/>
                          </a:solidFill>
                          <a:effectLst/>
                          <a:latin typeface="Meiryo UI" panose="020B0604030504040204" pitchFamily="50" charset="-128"/>
                          <a:ea typeface="Meiryo UI" panose="020B0604030504040204" pitchFamily="50" charset="-128"/>
                        </a:rPr>
                        <a:t>］ゆったりニットカーディガン</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57D3"/>
                    </a:solidFill>
                  </a:tcPr>
                </a:tc>
                <a:tc>
                  <a:txBody>
                    <a:bodyPr/>
                    <a:lstStyle/>
                    <a:p>
                      <a:pPr algn="ctr" rtl="0" fontAlgn="ctr"/>
                      <a:r>
                        <a:rPr lang="en-US" sz="800" b="1" i="0" u="none" strike="noStrike">
                          <a:solidFill>
                            <a:srgbClr val="000000"/>
                          </a:solidFill>
                          <a:effectLst/>
                          <a:latin typeface="Meiryo UI" panose="020B0604030504040204" pitchFamily="50" charset="-128"/>
                          <a:ea typeface="Meiryo UI" panose="020B0604030504040204" pitchFamily="50" charset="-128"/>
                        </a:rPr>
                        <a:t>https://bit.ly/3AWCKsX</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57D3"/>
                    </a:solidFill>
                  </a:tcPr>
                </a:tc>
                <a:extLst>
                  <a:ext uri="{0D108BD9-81ED-4DB2-BD59-A6C34878D82A}">
                    <a16:rowId xmlns:a16="http://schemas.microsoft.com/office/drawing/2014/main" val="635054546"/>
                  </a:ext>
                </a:extLst>
              </a:tr>
              <a:tr h="427690">
                <a:tc>
                  <a:txBody>
                    <a:bodyPr/>
                    <a:lstStyle/>
                    <a:p>
                      <a:pPr algn="ctr" rtl="0" fontAlgn="ctr"/>
                      <a:r>
                        <a:rPr lang="en-US" altLang="ja-JP" sz="800" b="1" i="0" u="none" strike="noStrike">
                          <a:solidFill>
                            <a:srgbClr val="000000"/>
                          </a:solidFill>
                          <a:effectLst/>
                          <a:latin typeface="Meiryo UI" panose="020B0604030504040204" pitchFamily="50" charset="-128"/>
                          <a:ea typeface="Meiryo UI" panose="020B0604030504040204" pitchFamily="50" charset="-128"/>
                        </a:rPr>
                        <a:t>2</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DF"/>
                    </a:solidFill>
                  </a:tcPr>
                </a:tc>
                <a:tc>
                  <a:txBody>
                    <a:bodyPr/>
                    <a:lstStyle/>
                    <a:p>
                      <a:pPr algn="ctr"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a:t>
                      </a:r>
                      <a:r>
                        <a:rPr lang="en-US" altLang="ja-JP" sz="800" b="1" i="0" u="none" strike="noStrike">
                          <a:solidFill>
                            <a:srgbClr val="000000"/>
                          </a:solidFill>
                          <a:effectLst/>
                          <a:latin typeface="Meiryo UI" panose="020B0604030504040204" pitchFamily="50" charset="-128"/>
                          <a:ea typeface="Meiryo UI" panose="020B0604030504040204" pitchFamily="50" charset="-128"/>
                        </a:rPr>
                        <a:t>ClassicalElf</a:t>
                      </a:r>
                      <a:r>
                        <a:rPr lang="ja-JP" altLang="en-US" sz="800" b="1" i="0" u="none" strike="noStrike">
                          <a:solidFill>
                            <a:srgbClr val="000000"/>
                          </a:solidFill>
                          <a:effectLst/>
                          <a:latin typeface="Meiryo UI" panose="020B0604030504040204" pitchFamily="50" charset="-128"/>
                          <a:ea typeface="Meiryo UI" panose="020B0604030504040204" pitchFamily="50" charset="-128"/>
                        </a:rPr>
                        <a:t>］ビッグシルエットカーディガン</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DF"/>
                    </a:solidFill>
                  </a:tcPr>
                </a:tc>
                <a:tc>
                  <a:txBody>
                    <a:bodyPr/>
                    <a:lstStyle/>
                    <a:p>
                      <a:pPr algn="ctr" rtl="0" fontAlgn="ctr"/>
                      <a:r>
                        <a:rPr lang="en-US" sz="800" b="1" i="0" u="none" strike="noStrike">
                          <a:solidFill>
                            <a:srgbClr val="000000"/>
                          </a:solidFill>
                          <a:effectLst/>
                          <a:latin typeface="Meiryo UI" panose="020B0604030504040204" pitchFamily="50" charset="-128"/>
                          <a:ea typeface="Meiryo UI" panose="020B0604030504040204" pitchFamily="50" charset="-128"/>
                        </a:rPr>
                        <a:t>https://bit.ly/39RekW4</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DF"/>
                    </a:solidFill>
                  </a:tcPr>
                </a:tc>
                <a:extLst>
                  <a:ext uri="{0D108BD9-81ED-4DB2-BD59-A6C34878D82A}">
                    <a16:rowId xmlns:a16="http://schemas.microsoft.com/office/drawing/2014/main" val="3636378834"/>
                  </a:ext>
                </a:extLst>
              </a:tr>
              <a:tr h="427690">
                <a:tc>
                  <a:txBody>
                    <a:bodyPr/>
                    <a:lstStyle/>
                    <a:p>
                      <a:pPr algn="ctr" rtl="0" fontAlgn="ctr"/>
                      <a:r>
                        <a:rPr lang="en-US" altLang="ja-JP" sz="800" b="1" i="0" u="none" strike="noStrike">
                          <a:solidFill>
                            <a:srgbClr val="000000"/>
                          </a:solidFill>
                          <a:effectLst/>
                          <a:latin typeface="Meiryo UI" panose="020B0604030504040204" pitchFamily="50" charset="-128"/>
                          <a:ea typeface="Meiryo UI" panose="020B0604030504040204" pitchFamily="50" charset="-128"/>
                        </a:rPr>
                        <a:t>3</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1EA"/>
                    </a:solidFill>
                  </a:tcPr>
                </a:tc>
                <a:tc>
                  <a:txBody>
                    <a:bodyPr/>
                    <a:lstStyle/>
                    <a:p>
                      <a:pPr algn="ctr"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a:t>
                      </a:r>
                      <a:r>
                        <a:rPr lang="en-US" altLang="ja-JP" sz="800" b="1" i="0" u="none" strike="noStrike">
                          <a:solidFill>
                            <a:srgbClr val="000000"/>
                          </a:solidFill>
                          <a:effectLst/>
                          <a:latin typeface="Meiryo UI" panose="020B0604030504040204" pitchFamily="50" charset="-128"/>
                          <a:ea typeface="Meiryo UI" panose="020B0604030504040204" pitchFamily="50" charset="-128"/>
                        </a:rPr>
                        <a:t>CHIC_SHOW</a:t>
                      </a:r>
                      <a:r>
                        <a:rPr lang="ja-JP" altLang="en-US" sz="800" b="1" i="0" u="none" strike="noStrike">
                          <a:solidFill>
                            <a:srgbClr val="000000"/>
                          </a:solidFill>
                          <a:effectLst/>
                          <a:latin typeface="Meiryo UI" panose="020B0604030504040204" pitchFamily="50" charset="-128"/>
                          <a:ea typeface="Meiryo UI" panose="020B0604030504040204" pitchFamily="50" charset="-128"/>
                        </a:rPr>
                        <a:t>］ニットカーディガン</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1EA"/>
                    </a:solidFill>
                  </a:tcPr>
                </a:tc>
                <a:tc>
                  <a:txBody>
                    <a:bodyPr/>
                    <a:lstStyle/>
                    <a:p>
                      <a:pPr algn="ctr" rtl="0" fontAlgn="ctr"/>
                      <a:r>
                        <a:rPr lang="en-US" sz="800" b="1" i="0" u="none" strike="noStrike">
                          <a:solidFill>
                            <a:srgbClr val="000000"/>
                          </a:solidFill>
                          <a:effectLst/>
                          <a:latin typeface="Meiryo UI" panose="020B0604030504040204" pitchFamily="50" charset="-128"/>
                          <a:ea typeface="Meiryo UI" panose="020B0604030504040204" pitchFamily="50" charset="-128"/>
                        </a:rPr>
                        <a:t>https://bit.ly/2Yfu7vr</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1EA"/>
                    </a:solidFill>
                  </a:tcPr>
                </a:tc>
                <a:extLst>
                  <a:ext uri="{0D108BD9-81ED-4DB2-BD59-A6C34878D82A}">
                    <a16:rowId xmlns:a16="http://schemas.microsoft.com/office/drawing/2014/main" val="2709934408"/>
                  </a:ext>
                </a:extLst>
              </a:tr>
              <a:tr h="427690">
                <a:tc>
                  <a:txBody>
                    <a:bodyPr/>
                    <a:lstStyle/>
                    <a:p>
                      <a:pPr algn="ctr" rtl="0" fontAlgn="ctr"/>
                      <a:r>
                        <a:rPr lang="en-US" altLang="ja-JP" sz="800" b="1" i="0" u="none" strike="noStrike">
                          <a:solidFill>
                            <a:srgbClr val="000000"/>
                          </a:solidFill>
                          <a:effectLst/>
                          <a:latin typeface="Meiryo UI" panose="020B0604030504040204" pitchFamily="50" charset="-128"/>
                          <a:ea typeface="Meiryo UI" panose="020B0604030504040204" pitchFamily="50" charset="-128"/>
                        </a:rPr>
                        <a:t>4</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1F5"/>
                    </a:solidFill>
                  </a:tcPr>
                </a:tc>
                <a:tc>
                  <a:txBody>
                    <a:bodyPr/>
                    <a:lstStyle/>
                    <a:p>
                      <a:pPr algn="ctr"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［ハニーオンデイズ］</a:t>
                      </a:r>
                      <a:r>
                        <a:rPr lang="en-US" altLang="ja-JP" sz="800" b="1" i="0" u="none" strike="noStrike">
                          <a:solidFill>
                            <a:srgbClr val="000000"/>
                          </a:solidFill>
                          <a:effectLst/>
                          <a:latin typeface="Meiryo UI" panose="020B0604030504040204" pitchFamily="50" charset="-128"/>
                          <a:ea typeface="Meiryo UI" panose="020B0604030504040204" pitchFamily="50" charset="-128"/>
                        </a:rPr>
                        <a:t>UV</a:t>
                      </a:r>
                      <a:r>
                        <a:rPr lang="ja-JP" altLang="en-US" sz="800" b="1" i="0" u="none" strike="noStrike">
                          <a:solidFill>
                            <a:srgbClr val="000000"/>
                          </a:solidFill>
                          <a:effectLst/>
                          <a:latin typeface="Meiryo UI" panose="020B0604030504040204" pitchFamily="50" charset="-128"/>
                          <a:ea typeface="Meiryo UI" panose="020B0604030504040204" pitchFamily="50" charset="-128"/>
                        </a:rPr>
                        <a:t>カットモモンガカーディガン</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1F5"/>
                    </a:solidFill>
                  </a:tcPr>
                </a:tc>
                <a:tc>
                  <a:txBody>
                    <a:bodyPr/>
                    <a:lstStyle/>
                    <a:p>
                      <a:pPr algn="ctr" rtl="0" fontAlgn="ctr"/>
                      <a:r>
                        <a:rPr lang="en-US" sz="800" b="1" i="0" u="none" strike="noStrike">
                          <a:solidFill>
                            <a:srgbClr val="000000"/>
                          </a:solidFill>
                          <a:effectLst/>
                          <a:latin typeface="Meiryo UI" panose="020B0604030504040204" pitchFamily="50" charset="-128"/>
                          <a:ea typeface="Meiryo UI" panose="020B0604030504040204" pitchFamily="50" charset="-128"/>
                        </a:rPr>
                        <a:t>https://bit.ly/3CSCmfE</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1F5"/>
                    </a:solidFill>
                  </a:tcPr>
                </a:tc>
                <a:extLst>
                  <a:ext uri="{0D108BD9-81ED-4DB2-BD59-A6C34878D82A}">
                    <a16:rowId xmlns:a16="http://schemas.microsoft.com/office/drawing/2014/main" val="1085859300"/>
                  </a:ext>
                </a:extLst>
              </a:tr>
              <a:tr h="427690">
                <a:tc>
                  <a:txBody>
                    <a:bodyPr/>
                    <a:lstStyle/>
                    <a:p>
                      <a:pPr algn="ctr" rtl="0" fontAlgn="ctr"/>
                      <a:r>
                        <a:rPr lang="en-US" altLang="ja-JP" sz="800" b="1" i="0" u="none" strike="noStrike">
                          <a:solidFill>
                            <a:srgbClr val="000000"/>
                          </a:solidFill>
                          <a:effectLst/>
                          <a:latin typeface="Meiryo UI" panose="020B0604030504040204" pitchFamily="50" charset="-128"/>
                          <a:ea typeface="Meiryo UI" panose="020B0604030504040204" pitchFamily="50" charset="-128"/>
                        </a:rPr>
                        <a:t>5</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1F5"/>
                    </a:solidFill>
                  </a:tcPr>
                </a:tc>
                <a:tc>
                  <a:txBody>
                    <a:bodyPr/>
                    <a:lstStyle/>
                    <a:p>
                      <a:pPr algn="ctr" rtl="0"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a:t>
                      </a:r>
                      <a:r>
                        <a:rPr lang="en-US" altLang="ja-JP" sz="800" b="1" i="0" u="none" strike="noStrike">
                          <a:solidFill>
                            <a:srgbClr val="000000"/>
                          </a:solidFill>
                          <a:effectLst/>
                          <a:latin typeface="Meiryo UI" panose="020B0604030504040204" pitchFamily="50" charset="-128"/>
                          <a:ea typeface="Meiryo UI" panose="020B0604030504040204" pitchFamily="50" charset="-128"/>
                        </a:rPr>
                        <a:t>AI</a:t>
                      </a:r>
                      <a:r>
                        <a:rPr lang="ja-JP" altLang="en-US" sz="800" b="1" i="0" u="none" strike="noStrike">
                          <a:solidFill>
                            <a:srgbClr val="000000"/>
                          </a:solidFill>
                          <a:effectLst/>
                          <a:latin typeface="Meiryo UI" panose="020B0604030504040204" pitchFamily="50" charset="-128"/>
                          <a:ea typeface="Meiryo UI" panose="020B0604030504040204" pitchFamily="50" charset="-128"/>
                        </a:rPr>
                        <a:t>］カーディガン</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1F5"/>
                    </a:solidFill>
                  </a:tcPr>
                </a:tc>
                <a:tc>
                  <a:txBody>
                    <a:bodyPr/>
                    <a:lstStyle/>
                    <a:p>
                      <a:pPr algn="ctr" rtl="0" fontAlgn="ctr"/>
                      <a:r>
                        <a:rPr lang="en-US" sz="800" b="1" i="0" u="none" strike="noStrike">
                          <a:solidFill>
                            <a:srgbClr val="000000"/>
                          </a:solidFill>
                          <a:effectLst/>
                          <a:latin typeface="Meiryo UI" panose="020B0604030504040204" pitchFamily="50" charset="-128"/>
                          <a:ea typeface="Meiryo UI" panose="020B0604030504040204" pitchFamily="50" charset="-128"/>
                        </a:rPr>
                        <a:t>https://bit.ly/3B6Zw1e</a:t>
                      </a:r>
                    </a:p>
                  </a:txBody>
                  <a:tcPr marL="5627" marR="5627" marT="562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1F5"/>
                    </a:solidFill>
                  </a:tcPr>
                </a:tc>
                <a:extLst>
                  <a:ext uri="{0D108BD9-81ED-4DB2-BD59-A6C34878D82A}">
                    <a16:rowId xmlns:a16="http://schemas.microsoft.com/office/drawing/2014/main" val="3895464745"/>
                  </a:ext>
                </a:extLst>
              </a:tr>
            </a:tbl>
          </a:graphicData>
        </a:graphic>
      </p:graphicFrame>
      <p:pic>
        <p:nvPicPr>
          <p:cNvPr id="5" name="図 4">
            <a:extLst>
              <a:ext uri="{FF2B5EF4-FFF2-40B4-BE49-F238E27FC236}">
                <a16:creationId xmlns:a16="http://schemas.microsoft.com/office/drawing/2014/main" id="{CC694FC2-974E-4487-9A9C-016460B1CCF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2816" y="12359"/>
            <a:ext cx="1203228" cy="681607"/>
          </a:xfrm>
          <a:prstGeom prst="rect">
            <a:avLst/>
          </a:prstGeom>
        </p:spPr>
      </p:pic>
      <p:sp>
        <p:nvSpPr>
          <p:cNvPr id="6" name="テキスト ボックス 5">
            <a:extLst>
              <a:ext uri="{FF2B5EF4-FFF2-40B4-BE49-F238E27FC236}">
                <a16:creationId xmlns:a16="http://schemas.microsoft.com/office/drawing/2014/main" id="{B5D30C31-2420-49FD-A68C-7A6510769C60}"/>
              </a:ext>
            </a:extLst>
          </p:cNvPr>
          <p:cNvSpPr txBox="1"/>
          <p:nvPr/>
        </p:nvSpPr>
        <p:spPr>
          <a:xfrm>
            <a:off x="5544820" y="602341"/>
            <a:ext cx="1313180" cy="261610"/>
          </a:xfrm>
          <a:prstGeom prst="rect">
            <a:avLst/>
          </a:prstGeom>
          <a:noFill/>
        </p:spPr>
        <p:txBody>
          <a:bodyPr wrap="square" rtlCol="0">
            <a:spAutoFit/>
          </a:bodyPr>
          <a:lstStyle/>
          <a:p>
            <a:pPr algn="r"/>
            <a:r>
              <a:rPr lang="en-US" altLang="ja-JP" sz="1100">
                <a:latin typeface="Meiryo UI" panose="020B0604030504040204" pitchFamily="50" charset="-128"/>
                <a:ea typeface="Meiryo UI" panose="020B0604030504040204" pitchFamily="50" charset="-128"/>
                <a:cs typeface="メイリオ" pitchFamily="50" charset="-128"/>
              </a:rPr>
              <a:t>2021</a:t>
            </a:r>
            <a:r>
              <a:rPr lang="ja-JP" altLang="en-US" sz="1100">
                <a:latin typeface="Meiryo UI" panose="020B0604030504040204" pitchFamily="50" charset="-128"/>
                <a:ea typeface="Meiryo UI" panose="020B0604030504040204" pitchFamily="50" charset="-128"/>
                <a:cs typeface="メイリオ" pitchFamily="50" charset="-128"/>
              </a:rPr>
              <a:t>年</a:t>
            </a:r>
            <a:r>
              <a:rPr lang="en-US" altLang="ja-JP" sz="1100">
                <a:latin typeface="Meiryo UI" panose="020B0604030504040204" pitchFamily="50" charset="-128"/>
                <a:ea typeface="Meiryo UI" panose="020B0604030504040204" pitchFamily="50" charset="-128"/>
                <a:cs typeface="メイリオ" pitchFamily="50" charset="-128"/>
              </a:rPr>
              <a:t>9</a:t>
            </a:r>
            <a:r>
              <a:rPr lang="ja-JP" altLang="en-US" sz="1100">
                <a:latin typeface="Meiryo UI" panose="020B0604030504040204" pitchFamily="50" charset="-128"/>
                <a:ea typeface="Meiryo UI" panose="020B0604030504040204" pitchFamily="50" charset="-128"/>
                <a:cs typeface="メイリオ" pitchFamily="50" charset="-128"/>
              </a:rPr>
              <a:t>月</a:t>
            </a:r>
            <a:r>
              <a:rPr lang="en-US" altLang="ja-JP" sz="1100">
                <a:latin typeface="Meiryo UI" panose="020B0604030504040204" pitchFamily="50" charset="-128"/>
                <a:ea typeface="Meiryo UI" panose="020B0604030504040204" pitchFamily="50" charset="-128"/>
                <a:cs typeface="メイリオ" pitchFamily="50" charset="-128"/>
              </a:rPr>
              <a:t>00</a:t>
            </a:r>
            <a:r>
              <a:rPr lang="ja-JP" altLang="en-US" sz="1100">
                <a:latin typeface="Meiryo UI" panose="020B0604030504040204" pitchFamily="50" charset="-128"/>
                <a:ea typeface="Meiryo UI" panose="020B0604030504040204" pitchFamily="50" charset="-128"/>
                <a:cs typeface="メイリオ" pitchFamily="50" charset="-128"/>
              </a:rPr>
              <a:t>日</a:t>
            </a:r>
          </a:p>
        </p:txBody>
      </p:sp>
      <p:sp>
        <p:nvSpPr>
          <p:cNvPr id="7" name="テキスト ボックス 6">
            <a:extLst>
              <a:ext uri="{FF2B5EF4-FFF2-40B4-BE49-F238E27FC236}">
                <a16:creationId xmlns:a16="http://schemas.microsoft.com/office/drawing/2014/main" id="{7FF92D3C-048C-4F33-A924-224D61A397BB}"/>
              </a:ext>
            </a:extLst>
          </p:cNvPr>
          <p:cNvSpPr txBox="1"/>
          <p:nvPr/>
        </p:nvSpPr>
        <p:spPr>
          <a:xfrm>
            <a:off x="66111" y="606106"/>
            <a:ext cx="1172116" cy="261610"/>
          </a:xfrm>
          <a:prstGeom prst="rect">
            <a:avLst/>
          </a:prstGeom>
          <a:noFill/>
        </p:spPr>
        <p:txBody>
          <a:bodyPr wrap="none" rtlCol="0">
            <a:spAutoFit/>
          </a:bodyPr>
          <a:lstStyle/>
          <a:p>
            <a:r>
              <a:rPr lang="ja-JP" altLang="en-US" sz="1100">
                <a:latin typeface="Meiryo UI" panose="020B0604030504040204" pitchFamily="50" charset="-128"/>
                <a:ea typeface="Meiryo UI" panose="020B0604030504040204" pitchFamily="50" charset="-128"/>
                <a:cs typeface="メイリオ" pitchFamily="50" charset="-128"/>
              </a:rPr>
              <a:t>報道関係者各位</a:t>
            </a:r>
          </a:p>
        </p:txBody>
      </p:sp>
      <p:sp>
        <p:nvSpPr>
          <p:cNvPr id="9" name="テキスト ボックス 8">
            <a:extLst>
              <a:ext uri="{FF2B5EF4-FFF2-40B4-BE49-F238E27FC236}">
                <a16:creationId xmlns:a16="http://schemas.microsoft.com/office/drawing/2014/main" id="{A4C39C66-1954-4829-AE8F-4715268A1DB8}"/>
              </a:ext>
            </a:extLst>
          </p:cNvPr>
          <p:cNvSpPr txBox="1"/>
          <p:nvPr/>
        </p:nvSpPr>
        <p:spPr>
          <a:xfrm>
            <a:off x="63158" y="4965362"/>
            <a:ext cx="6720798" cy="830997"/>
          </a:xfrm>
          <a:prstGeom prst="rect">
            <a:avLst/>
          </a:prstGeom>
          <a:noFill/>
        </p:spPr>
        <p:txBody>
          <a:bodyPr wrap="square" rtlCol="0">
            <a:spAutoFit/>
          </a:bodyPr>
          <a:lstStyle/>
          <a:p>
            <a:r>
              <a:rPr lang="ja-JP" altLang="en-US" sz="1100">
                <a:latin typeface="Meiryo UI" panose="020B0604030504040204" pitchFamily="50" charset="-128"/>
                <a:ea typeface="Meiryo UI" panose="020B0604030504040204" pitchFamily="50" charset="-128"/>
                <a:cs typeface="メイリオ" pitchFamily="50" charset="-128"/>
              </a:rPr>
              <a:t>　</a:t>
            </a:r>
            <a:r>
              <a:rPr lang="ja-JP" altLang="en-US" sz="1200">
                <a:latin typeface="Meiryo UI" panose="020B0604030504040204" pitchFamily="50" charset="-128"/>
                <a:ea typeface="Meiryo UI" panose="020B0604030504040204" pitchFamily="50" charset="-128"/>
                <a:cs typeface="メイリオ" pitchFamily="50" charset="-128"/>
              </a:rPr>
              <a:t>インターネット総合ショッピングモール「</a:t>
            </a:r>
            <a:r>
              <a:rPr lang="en-US" altLang="ja-JP" sz="1200">
                <a:latin typeface="Meiryo UI" panose="020B0604030504040204" pitchFamily="50" charset="-128"/>
                <a:ea typeface="Meiryo UI" panose="020B0604030504040204" pitchFamily="50" charset="-128"/>
                <a:cs typeface="メイリオ" pitchFamily="50" charset="-128"/>
              </a:rPr>
              <a:t>Qoo10</a:t>
            </a:r>
            <a:r>
              <a:rPr lang="ja-JP" altLang="en-US" sz="1200">
                <a:latin typeface="Meiryo UI" panose="020B0604030504040204" pitchFamily="50" charset="-128"/>
                <a:ea typeface="Meiryo UI" panose="020B0604030504040204" pitchFamily="50" charset="-128"/>
                <a:cs typeface="メイリオ" pitchFamily="50" charset="-128"/>
              </a:rPr>
              <a:t>」を運営する</a:t>
            </a:r>
            <a:r>
              <a:rPr lang="en-US" altLang="ja-JP" sz="1200">
                <a:latin typeface="Meiryo UI" panose="020B0604030504040204" pitchFamily="50" charset="-128"/>
                <a:ea typeface="Meiryo UI" panose="020B0604030504040204" pitchFamily="50" charset="-128"/>
                <a:cs typeface="メイリオ" pitchFamily="50" charset="-128"/>
              </a:rPr>
              <a:t>eBay Japan</a:t>
            </a:r>
            <a:r>
              <a:rPr lang="ja-JP" altLang="en-US" sz="1200">
                <a:latin typeface="Meiryo UI" panose="020B0604030504040204" pitchFamily="50" charset="-128"/>
                <a:ea typeface="Meiryo UI" panose="020B0604030504040204" pitchFamily="50" charset="-128"/>
                <a:cs typeface="メイリオ" pitchFamily="50" charset="-128"/>
              </a:rPr>
              <a:t>合同会社</a:t>
            </a:r>
            <a:r>
              <a:rPr lang="en-US" altLang="ja-JP" sz="1200">
                <a:latin typeface="Meiryo UI" panose="020B0604030504040204" pitchFamily="50" charset="-128"/>
                <a:ea typeface="Meiryo UI" panose="020B0604030504040204" pitchFamily="50" charset="-128"/>
                <a:cs typeface="メイリオ" pitchFamily="50" charset="-128"/>
              </a:rPr>
              <a:t>(</a:t>
            </a:r>
            <a:r>
              <a:rPr lang="ja-JP" altLang="en-US" sz="1200">
                <a:latin typeface="Meiryo UI" panose="020B0604030504040204" pitchFamily="50" charset="-128"/>
                <a:ea typeface="Meiryo UI" panose="020B0604030504040204" pitchFamily="50" charset="-128"/>
                <a:cs typeface="メイリオ" pitchFamily="50" charset="-128"/>
              </a:rPr>
              <a:t>本社：東京都港区、代表取締役：グ・ジャヒョン</a:t>
            </a:r>
            <a:r>
              <a:rPr lang="en-US" altLang="ja-JP" sz="1200">
                <a:latin typeface="Meiryo UI" panose="020B0604030504040204" pitchFamily="50" charset="-128"/>
                <a:ea typeface="Meiryo UI" panose="020B0604030504040204" pitchFamily="50" charset="-128"/>
                <a:cs typeface="メイリオ" pitchFamily="50" charset="-128"/>
              </a:rPr>
              <a:t>)</a:t>
            </a:r>
            <a:r>
              <a:rPr lang="ja-JP" altLang="en-US" sz="1200">
                <a:latin typeface="Meiryo UI" panose="020B0604030504040204" pitchFamily="50" charset="-128"/>
                <a:ea typeface="Meiryo UI" panose="020B0604030504040204" pitchFamily="50" charset="-128"/>
                <a:cs typeface="メイリオ" pitchFamily="50" charset="-128"/>
              </a:rPr>
              <a:t> では、ファッションに敏感なユーザーへ向け様々な情報を収集しています。</a:t>
            </a:r>
            <a:endParaRPr lang="en-US" altLang="ja-JP" sz="1200">
              <a:latin typeface="Meiryo UI" panose="020B0604030504040204" pitchFamily="50" charset="-128"/>
              <a:ea typeface="Meiryo UI" panose="020B0604030504040204" pitchFamily="50" charset="-128"/>
              <a:cs typeface="メイリオ" pitchFamily="50" charset="-128"/>
            </a:endParaRPr>
          </a:p>
          <a:p>
            <a:r>
              <a:rPr lang="ja-JP" altLang="en-US" sz="1200">
                <a:latin typeface="Meiryo UI" panose="020B0604030504040204" pitchFamily="50" charset="-128"/>
                <a:ea typeface="Meiryo UI" panose="020B0604030504040204" pitchFamily="50" charset="-128"/>
                <a:cs typeface="メイリオ" pitchFamily="50" charset="-128"/>
              </a:rPr>
              <a:t>　今回は、</a:t>
            </a:r>
            <a:r>
              <a:rPr lang="en-US" altLang="ja-JP" sz="1200">
                <a:latin typeface="Meiryo UI" panose="020B0604030504040204" pitchFamily="50" charset="-128"/>
                <a:ea typeface="Meiryo UI" panose="020B0604030504040204" pitchFamily="50" charset="-128"/>
                <a:cs typeface="メイリオ" pitchFamily="50" charset="-128"/>
              </a:rPr>
              <a:t>1</a:t>
            </a:r>
            <a:r>
              <a:rPr lang="ja-JP" altLang="en-US" sz="1200">
                <a:latin typeface="Meiryo UI" panose="020B0604030504040204" pitchFamily="50" charset="-128"/>
                <a:ea typeface="Meiryo UI" panose="020B0604030504040204" pitchFamily="50" charset="-128"/>
                <a:cs typeface="メイリオ" pitchFamily="50" charset="-128"/>
              </a:rPr>
              <a:t>枚羽織るだけでコーデを楽しめるカーディガンを調査。気温差があるこの時季には、体温調節にも重宝するアイテムです。そこで</a:t>
            </a:r>
            <a:r>
              <a:rPr lang="en-US" altLang="ja-JP" sz="1200">
                <a:latin typeface="Meiryo UI" panose="020B0604030504040204" pitchFamily="50" charset="-128"/>
                <a:ea typeface="Meiryo UI" panose="020B0604030504040204" pitchFamily="50" charset="-128"/>
                <a:cs typeface="メイリオ" pitchFamily="50" charset="-128"/>
              </a:rPr>
              <a:t>Qoo10</a:t>
            </a:r>
            <a:r>
              <a:rPr lang="ja-JP" altLang="en-US" sz="1200">
                <a:latin typeface="Meiryo UI" panose="020B0604030504040204" pitchFamily="50" charset="-128"/>
                <a:ea typeface="Meiryo UI" panose="020B0604030504040204" pitchFamily="50" charset="-128"/>
                <a:cs typeface="メイリオ" pitchFamily="50" charset="-128"/>
              </a:rPr>
              <a:t>の最新のカーディガンのトップ</a:t>
            </a:r>
            <a:r>
              <a:rPr lang="en-US" altLang="ja-JP" sz="1200">
                <a:latin typeface="Meiryo UI" panose="020B0604030504040204" pitchFamily="50" charset="-128"/>
                <a:ea typeface="Meiryo UI" panose="020B0604030504040204" pitchFamily="50" charset="-128"/>
                <a:cs typeface="メイリオ" pitchFamily="50" charset="-128"/>
              </a:rPr>
              <a:t>5</a:t>
            </a:r>
            <a:r>
              <a:rPr lang="ja-JP" altLang="en-US" sz="1200">
                <a:latin typeface="Meiryo UI" panose="020B0604030504040204" pitchFamily="50" charset="-128"/>
                <a:ea typeface="Meiryo UI" panose="020B0604030504040204" pitchFamily="50" charset="-128"/>
                <a:cs typeface="メイリオ" pitchFamily="50" charset="-128"/>
              </a:rPr>
              <a:t>ランキングを発表します。</a:t>
            </a:r>
            <a:endParaRPr lang="en-US" altLang="ja-JP" sz="1200">
              <a:latin typeface="Meiryo UI" panose="020B0604030504040204" pitchFamily="50" charset="-128"/>
              <a:ea typeface="Meiryo UI" panose="020B0604030504040204" pitchFamily="50" charset="-128"/>
              <a:cs typeface="メイリオ" pitchFamily="50" charset="-128"/>
            </a:endParaRPr>
          </a:p>
        </p:txBody>
      </p:sp>
      <p:sp>
        <p:nvSpPr>
          <p:cNvPr id="16" name="テキスト ボックス 15">
            <a:extLst>
              <a:ext uri="{FF2B5EF4-FFF2-40B4-BE49-F238E27FC236}">
                <a16:creationId xmlns:a16="http://schemas.microsoft.com/office/drawing/2014/main" id="{81075CA7-8025-472E-A108-6149A4FE8B1A}"/>
              </a:ext>
            </a:extLst>
          </p:cNvPr>
          <p:cNvSpPr txBox="1"/>
          <p:nvPr/>
        </p:nvSpPr>
        <p:spPr>
          <a:xfrm>
            <a:off x="6532200" y="8916721"/>
            <a:ext cx="432048" cy="230832"/>
          </a:xfrm>
          <a:prstGeom prst="rect">
            <a:avLst/>
          </a:prstGeom>
          <a:noFill/>
        </p:spPr>
        <p:txBody>
          <a:bodyPr wrap="square" rtlCol="0">
            <a:spAutoFit/>
          </a:bodyPr>
          <a:lstStyle/>
          <a:p>
            <a:r>
              <a:rPr kumimoji="1" lang="en-US" altLang="ja-JP" sz="900">
                <a:latin typeface="Meiryo UI" panose="020B0604030504040204" pitchFamily="50" charset="-128"/>
                <a:ea typeface="Meiryo UI" panose="020B0604030504040204" pitchFamily="50" charset="-128"/>
                <a:cs typeface="メイリオ" pitchFamily="50" charset="-128"/>
              </a:rPr>
              <a:t>1/3</a:t>
            </a:r>
            <a:endParaRPr kumimoji="1" lang="ja-JP" altLang="en-US" sz="900">
              <a:latin typeface="Meiryo UI" panose="020B0604030504040204" pitchFamily="50" charset="-128"/>
              <a:ea typeface="Meiryo UI" panose="020B0604030504040204" pitchFamily="50" charset="-128"/>
              <a:cs typeface="メイリオ" pitchFamily="50" charset="-128"/>
            </a:endParaRPr>
          </a:p>
        </p:txBody>
      </p:sp>
      <p:sp>
        <p:nvSpPr>
          <p:cNvPr id="22" name="テキスト ボックス 21">
            <a:extLst>
              <a:ext uri="{FF2B5EF4-FFF2-40B4-BE49-F238E27FC236}">
                <a16:creationId xmlns:a16="http://schemas.microsoft.com/office/drawing/2014/main" id="{459B9739-F722-44DD-8BC9-D8E550049133}"/>
              </a:ext>
            </a:extLst>
          </p:cNvPr>
          <p:cNvSpPr txBox="1"/>
          <p:nvPr/>
        </p:nvSpPr>
        <p:spPr>
          <a:xfrm>
            <a:off x="238124" y="899249"/>
            <a:ext cx="6355067" cy="1449708"/>
          </a:xfrm>
          <a:prstGeom prst="rect">
            <a:avLst/>
          </a:prstGeom>
          <a:noFill/>
          <a:ln w="19050">
            <a:solidFill>
              <a:schemeClr val="tx1"/>
            </a:solidFill>
          </a:ln>
        </p:spPr>
        <p:txBody>
          <a:bodyPr wrap="square" rtlCol="0" anchor="ctr">
            <a:noAutofit/>
          </a:bodyPr>
          <a:lstStyle/>
          <a:p>
            <a:pPr algn="ctr">
              <a:lnSpc>
                <a:spcPct val="150000"/>
              </a:lnSpc>
            </a:pPr>
            <a:r>
              <a:rPr lang="en-US" altLang="ja-JP" sz="1600" b="1">
                <a:latin typeface="Meiryo UI" panose="020B0604030504040204" pitchFamily="50" charset="-128"/>
                <a:ea typeface="Meiryo UI" panose="020B0604030504040204" pitchFamily="50" charset="-128"/>
                <a:cs typeface="メイリオ" pitchFamily="50" charset="-128"/>
              </a:rPr>
              <a:t>Qoo10</a:t>
            </a:r>
            <a:r>
              <a:rPr lang="ja-JP" altLang="en-US" sz="1600" b="1">
                <a:latin typeface="Meiryo UI" panose="020B0604030504040204" pitchFamily="50" charset="-128"/>
                <a:ea typeface="Meiryo UI" panose="020B0604030504040204" pitchFamily="50" charset="-128"/>
                <a:cs typeface="メイリオ" pitchFamily="50" charset="-128"/>
              </a:rPr>
              <a:t> </a:t>
            </a:r>
            <a:r>
              <a:rPr lang="en-US" altLang="ja-JP" sz="1600" b="1">
                <a:latin typeface="Meiryo UI" panose="020B0604030504040204" pitchFamily="50" charset="-128"/>
                <a:ea typeface="Meiryo UI" panose="020B0604030504040204" pitchFamily="50" charset="-128"/>
                <a:cs typeface="メイリオ" pitchFamily="50" charset="-128"/>
              </a:rPr>
              <a:t>Fashion</a:t>
            </a:r>
            <a:r>
              <a:rPr lang="ja-JP" altLang="en-US" sz="1600" b="1">
                <a:latin typeface="Meiryo UI" panose="020B0604030504040204" pitchFamily="50" charset="-128"/>
                <a:ea typeface="Meiryo UI" panose="020B0604030504040204" pitchFamily="50" charset="-128"/>
                <a:cs typeface="メイリオ" pitchFamily="50" charset="-128"/>
              </a:rPr>
              <a:t> </a:t>
            </a:r>
            <a:r>
              <a:rPr lang="en-US" altLang="ja-JP" sz="1600" b="1">
                <a:latin typeface="Meiryo UI" panose="020B0604030504040204" pitchFamily="50" charset="-128"/>
                <a:ea typeface="Meiryo UI" panose="020B0604030504040204" pitchFamily="50" charset="-128"/>
                <a:cs typeface="メイリオ" pitchFamily="50" charset="-128"/>
              </a:rPr>
              <a:t>Trend</a:t>
            </a:r>
            <a:r>
              <a:rPr lang="ja-JP" altLang="en-US" sz="1600" b="1">
                <a:latin typeface="Meiryo UI" panose="020B0604030504040204" pitchFamily="50" charset="-128"/>
                <a:ea typeface="Meiryo UI" panose="020B0604030504040204" pitchFamily="50" charset="-128"/>
                <a:cs typeface="メイリオ" pitchFamily="50" charset="-128"/>
              </a:rPr>
              <a:t> </a:t>
            </a:r>
            <a:r>
              <a:rPr lang="en-US" altLang="ja-JP" sz="1600" b="1">
                <a:latin typeface="Meiryo UI" panose="020B0604030504040204" pitchFamily="50" charset="-128"/>
                <a:ea typeface="Meiryo UI" panose="020B0604030504040204" pitchFamily="50" charset="-128"/>
                <a:cs typeface="メイリオ" pitchFamily="50" charset="-128"/>
              </a:rPr>
              <a:t>Report</a:t>
            </a:r>
            <a:r>
              <a:rPr lang="ja-JP" altLang="en-US" sz="1600" b="1">
                <a:latin typeface="Meiryo UI" panose="020B0604030504040204" pitchFamily="50" charset="-128"/>
                <a:ea typeface="Meiryo UI" panose="020B0604030504040204" pitchFamily="50" charset="-128"/>
                <a:cs typeface="メイリオ" pitchFamily="50" charset="-128"/>
              </a:rPr>
              <a:t> </a:t>
            </a:r>
            <a:r>
              <a:rPr lang="en-US" altLang="ja-JP" sz="1600" b="1">
                <a:latin typeface="Meiryo UI" panose="020B0604030504040204" pitchFamily="50" charset="-128"/>
                <a:ea typeface="Meiryo UI" panose="020B0604030504040204" pitchFamily="50" charset="-128"/>
                <a:cs typeface="メイリオ" pitchFamily="50" charset="-128"/>
              </a:rPr>
              <a:t>#18</a:t>
            </a:r>
            <a:r>
              <a:rPr lang="ja-JP" altLang="en-US" sz="1600" b="1">
                <a:latin typeface="Meiryo UI" panose="020B0604030504040204" pitchFamily="50" charset="-128"/>
                <a:ea typeface="Meiryo UI" panose="020B0604030504040204" pitchFamily="50" charset="-128"/>
                <a:cs typeface="メイリオ" pitchFamily="50" charset="-128"/>
              </a:rPr>
              <a:t>　</a:t>
            </a:r>
            <a:endParaRPr lang="en-US" altLang="ja-JP" sz="1600" b="1">
              <a:latin typeface="Meiryo UI" panose="020B0604030504040204" pitchFamily="50" charset="-128"/>
              <a:ea typeface="Meiryo UI" panose="020B0604030504040204" pitchFamily="50" charset="-128"/>
              <a:cs typeface="メイリオ" pitchFamily="50" charset="-128"/>
            </a:endParaRPr>
          </a:p>
          <a:p>
            <a:pPr algn="ctr"/>
            <a:r>
              <a:rPr lang="ja-JP" altLang="en-US" sz="2000" b="1">
                <a:solidFill>
                  <a:srgbClr val="FF66CC"/>
                </a:solidFill>
                <a:latin typeface="Meiryo UI" panose="020B0604030504040204" pitchFamily="50" charset="-128"/>
                <a:ea typeface="Meiryo UI" panose="020B0604030504040204" pitchFamily="50" charset="-128"/>
                <a:cs typeface="メイリオ" pitchFamily="50" charset="-128"/>
              </a:rPr>
              <a:t>華奢見せを叶えるビッグシルエットがトレンド！</a:t>
            </a:r>
          </a:p>
          <a:p>
            <a:pPr algn="ctr"/>
            <a:r>
              <a:rPr lang="ja-JP" altLang="en-US" sz="2000" b="1">
                <a:solidFill>
                  <a:srgbClr val="FF66CC"/>
                </a:solidFill>
                <a:latin typeface="Meiryo UI" panose="020B0604030504040204" pitchFamily="50" charset="-128"/>
                <a:ea typeface="Meiryo UI" panose="020B0604030504040204" pitchFamily="50" charset="-128"/>
                <a:cs typeface="メイリオ" pitchFamily="50" charset="-128"/>
              </a:rPr>
              <a:t>秋コーデに重宝するゆったり可愛いカーディガン</a:t>
            </a:r>
          </a:p>
          <a:p>
            <a:pPr algn="ctr"/>
            <a:r>
              <a:rPr lang="ja-JP" altLang="en-US" sz="2000" b="1">
                <a:latin typeface="Meiryo UI" panose="020B0604030504040204" pitchFamily="50" charset="-128"/>
                <a:ea typeface="Meiryo UI" panose="020B0604030504040204" pitchFamily="50" charset="-128"/>
                <a:cs typeface="メイリオ" pitchFamily="50" charset="-128"/>
              </a:rPr>
              <a:t>～ </a:t>
            </a:r>
            <a:r>
              <a:rPr lang="en-US" altLang="ja-JP" sz="2000" b="1">
                <a:latin typeface="Meiryo UI" panose="020B0604030504040204" pitchFamily="50" charset="-128"/>
                <a:ea typeface="Meiryo UI" panose="020B0604030504040204" pitchFamily="50" charset="-128"/>
                <a:cs typeface="メイリオ" pitchFamily="50" charset="-128"/>
              </a:rPr>
              <a:t>Qoo10 </a:t>
            </a:r>
            <a:r>
              <a:rPr lang="ja-JP" altLang="en-US" sz="2000" b="1">
                <a:latin typeface="Meiryo UI" panose="020B0604030504040204" pitchFamily="50" charset="-128"/>
                <a:ea typeface="Meiryo UI" panose="020B0604030504040204" pitchFamily="50" charset="-128"/>
                <a:cs typeface="メイリオ" pitchFamily="50" charset="-128"/>
              </a:rPr>
              <a:t>カーディガン </a:t>
            </a:r>
            <a:r>
              <a:rPr lang="en-US" altLang="ja-JP" sz="2000" b="1">
                <a:latin typeface="Meiryo UI" panose="020B0604030504040204" pitchFamily="50" charset="-128"/>
                <a:ea typeface="Meiryo UI" panose="020B0604030504040204" pitchFamily="50" charset="-128"/>
                <a:cs typeface="メイリオ" pitchFamily="50" charset="-128"/>
              </a:rPr>
              <a:t>Trend</a:t>
            </a:r>
            <a:r>
              <a:rPr lang="ja-JP" altLang="en-US" sz="2000" b="1">
                <a:latin typeface="Meiryo UI" panose="020B0604030504040204" pitchFamily="50" charset="-128"/>
                <a:ea typeface="Meiryo UI" panose="020B0604030504040204" pitchFamily="50" charset="-128"/>
                <a:cs typeface="メイリオ" pitchFamily="50" charset="-128"/>
              </a:rPr>
              <a:t>＆</a:t>
            </a:r>
            <a:r>
              <a:rPr lang="en-US" altLang="ja-JP" sz="2000" b="1">
                <a:latin typeface="Meiryo UI" panose="020B0604030504040204" pitchFamily="50" charset="-128"/>
                <a:ea typeface="Meiryo UI" panose="020B0604030504040204" pitchFamily="50" charset="-128"/>
                <a:cs typeface="メイリオ" pitchFamily="50" charset="-128"/>
              </a:rPr>
              <a:t>Ranking </a:t>
            </a:r>
            <a:r>
              <a:rPr lang="ja-JP" altLang="en-US" sz="2000" b="1">
                <a:latin typeface="Meiryo UI" panose="020B0604030504040204" pitchFamily="50" charset="-128"/>
                <a:ea typeface="Meiryo UI" panose="020B0604030504040204" pitchFamily="50" charset="-128"/>
                <a:cs typeface="メイリオ" pitchFamily="50" charset="-128"/>
              </a:rPr>
              <a:t>発表！～</a:t>
            </a:r>
          </a:p>
          <a:p>
            <a:pPr algn="ctr"/>
            <a:endParaRPr lang="en-US" altLang="ja-JP" sz="800" b="1">
              <a:latin typeface="Meiryo UI" panose="020B0604030504040204" pitchFamily="50" charset="-128"/>
              <a:ea typeface="Meiryo UI" panose="020B0604030504040204" pitchFamily="50" charset="-128"/>
              <a:cs typeface="メイリオ" pitchFamily="50" charset="-128"/>
            </a:endParaRPr>
          </a:p>
        </p:txBody>
      </p:sp>
      <p:sp>
        <p:nvSpPr>
          <p:cNvPr id="13" name="テキスト ボックス 12">
            <a:extLst>
              <a:ext uri="{FF2B5EF4-FFF2-40B4-BE49-F238E27FC236}">
                <a16:creationId xmlns:a16="http://schemas.microsoft.com/office/drawing/2014/main" id="{8409FAEB-B96E-48C1-B8E9-7D960349ECFD}"/>
              </a:ext>
            </a:extLst>
          </p:cNvPr>
          <p:cNvSpPr txBox="1"/>
          <p:nvPr/>
        </p:nvSpPr>
        <p:spPr>
          <a:xfrm>
            <a:off x="66111" y="91552"/>
            <a:ext cx="1666738" cy="307777"/>
          </a:xfrm>
          <a:prstGeom prst="rect">
            <a:avLst/>
          </a:prstGeom>
          <a:noFill/>
        </p:spPr>
        <p:txBody>
          <a:bodyPr wrap="none" rtlCol="0">
            <a:spAutoFit/>
          </a:bodyPr>
          <a:lstStyle/>
          <a:p>
            <a:r>
              <a:rPr lang="en-US" altLang="ja-JP" sz="1400" b="1">
                <a:latin typeface="Meiryo UI" panose="020B0604030504040204" pitchFamily="50" charset="-128"/>
                <a:ea typeface="Meiryo UI" panose="020B0604030504040204" pitchFamily="50" charset="-128"/>
                <a:cs typeface="メイリオ" pitchFamily="50" charset="-128"/>
              </a:rPr>
              <a:t>NEWS RELEASE</a:t>
            </a:r>
            <a:endParaRPr lang="ja-JP" altLang="en-US" sz="1400" b="1">
              <a:latin typeface="Meiryo UI" panose="020B0604030504040204" pitchFamily="50" charset="-128"/>
              <a:ea typeface="Meiryo UI" panose="020B0604030504040204" pitchFamily="50" charset="-128"/>
              <a:cs typeface="メイリオ" pitchFamily="50" charset="-128"/>
            </a:endParaRPr>
          </a:p>
        </p:txBody>
      </p:sp>
      <p:sp>
        <p:nvSpPr>
          <p:cNvPr id="11" name="テキスト ボックス 10">
            <a:extLst>
              <a:ext uri="{FF2B5EF4-FFF2-40B4-BE49-F238E27FC236}">
                <a16:creationId xmlns:a16="http://schemas.microsoft.com/office/drawing/2014/main" id="{B98C9A19-E8CF-4658-8A18-15ABCC23CA22}"/>
              </a:ext>
            </a:extLst>
          </p:cNvPr>
          <p:cNvSpPr txBox="1"/>
          <p:nvPr/>
        </p:nvSpPr>
        <p:spPr>
          <a:xfrm>
            <a:off x="3429000" y="8842024"/>
            <a:ext cx="3164191" cy="246221"/>
          </a:xfrm>
          <a:prstGeom prst="rect">
            <a:avLst/>
          </a:prstGeom>
          <a:noFill/>
        </p:spPr>
        <p:txBody>
          <a:bodyPr wrap="square" rtlCol="0">
            <a:spAutoFit/>
          </a:bodyPr>
          <a:lstStyle/>
          <a:p>
            <a:pPr algn="r"/>
            <a:r>
              <a:rPr lang="ja-JP" altLang="en-US" sz="1000">
                <a:latin typeface="Meiryo UI" panose="020B0604030504040204" pitchFamily="50" charset="-128"/>
                <a:ea typeface="Meiryo UI" panose="020B0604030504040204" pitchFamily="50" charset="-128"/>
                <a:cs typeface="メイリオ" pitchFamily="50" charset="-128"/>
              </a:rPr>
              <a:t>　 （調査期間：</a:t>
            </a:r>
            <a:r>
              <a:rPr lang="en-US" altLang="ja-JP" sz="1000">
                <a:latin typeface="Meiryo UI" panose="020B0604030504040204" pitchFamily="50" charset="-128"/>
                <a:ea typeface="Meiryo UI" panose="020B0604030504040204" pitchFamily="50" charset="-128"/>
                <a:cs typeface="メイリオ" pitchFamily="50" charset="-128"/>
              </a:rPr>
              <a:t>2021</a:t>
            </a:r>
            <a:r>
              <a:rPr lang="ja-JP" altLang="en-US" sz="1000">
                <a:latin typeface="Meiryo UI" panose="020B0604030504040204" pitchFamily="50" charset="-128"/>
                <a:ea typeface="Meiryo UI" panose="020B0604030504040204" pitchFamily="50" charset="-128"/>
                <a:cs typeface="メイリオ" pitchFamily="50" charset="-128"/>
              </a:rPr>
              <a:t>年</a:t>
            </a:r>
            <a:r>
              <a:rPr lang="en-US" altLang="ja-JP" sz="1000">
                <a:latin typeface="Meiryo UI" panose="020B0604030504040204" pitchFamily="50" charset="-128"/>
                <a:ea typeface="Meiryo UI" panose="020B0604030504040204" pitchFamily="50" charset="-128"/>
                <a:cs typeface="メイリオ" pitchFamily="50" charset="-128"/>
              </a:rPr>
              <a:t>9</a:t>
            </a:r>
            <a:r>
              <a:rPr lang="ja-JP" altLang="en-US" sz="1000">
                <a:latin typeface="Meiryo UI" panose="020B0604030504040204" pitchFamily="50" charset="-128"/>
                <a:ea typeface="Meiryo UI" panose="020B0604030504040204" pitchFamily="50" charset="-128"/>
                <a:cs typeface="メイリオ" pitchFamily="50" charset="-128"/>
              </a:rPr>
              <a:t>月</a:t>
            </a:r>
            <a:r>
              <a:rPr lang="en-US" altLang="ja-JP" sz="1000">
                <a:latin typeface="Meiryo UI" panose="020B0604030504040204" pitchFamily="50" charset="-128"/>
                <a:ea typeface="Meiryo UI" panose="020B0604030504040204" pitchFamily="50" charset="-128"/>
                <a:cs typeface="メイリオ" pitchFamily="50" charset="-128"/>
              </a:rPr>
              <a:t>10</a:t>
            </a:r>
            <a:r>
              <a:rPr lang="ja-JP" altLang="en-US" sz="1000">
                <a:latin typeface="Meiryo UI" panose="020B0604030504040204" pitchFamily="50" charset="-128"/>
                <a:ea typeface="Meiryo UI" panose="020B0604030504040204" pitchFamily="50" charset="-128"/>
                <a:cs typeface="メイリオ" pitchFamily="50" charset="-128"/>
              </a:rPr>
              <a:t>日～</a:t>
            </a:r>
            <a:r>
              <a:rPr lang="en-US" altLang="ja-JP" sz="1000">
                <a:latin typeface="Meiryo UI" panose="020B0604030504040204" pitchFamily="50" charset="-128"/>
                <a:ea typeface="Meiryo UI" panose="020B0604030504040204" pitchFamily="50" charset="-128"/>
                <a:cs typeface="メイリオ" pitchFamily="50" charset="-128"/>
              </a:rPr>
              <a:t>9</a:t>
            </a:r>
            <a:r>
              <a:rPr lang="ja-JP" altLang="en-US" sz="1000">
                <a:latin typeface="Meiryo UI" panose="020B0604030504040204" pitchFamily="50" charset="-128"/>
                <a:ea typeface="Meiryo UI" panose="020B0604030504040204" pitchFamily="50" charset="-128"/>
                <a:cs typeface="メイリオ" pitchFamily="50" charset="-128"/>
              </a:rPr>
              <a:t>月</a:t>
            </a:r>
            <a:r>
              <a:rPr lang="en-US" altLang="ja-JP" sz="1000">
                <a:latin typeface="Meiryo UI" panose="020B0604030504040204" pitchFamily="50" charset="-128"/>
                <a:ea typeface="Meiryo UI" panose="020B0604030504040204" pitchFamily="50" charset="-128"/>
                <a:cs typeface="メイリオ" pitchFamily="50" charset="-128"/>
              </a:rPr>
              <a:t>23</a:t>
            </a:r>
            <a:r>
              <a:rPr lang="ja-JP" altLang="en-US" sz="1000">
                <a:latin typeface="Meiryo UI" panose="020B0604030504040204" pitchFamily="50" charset="-128"/>
                <a:ea typeface="Meiryo UI" panose="020B0604030504040204" pitchFamily="50" charset="-128"/>
                <a:cs typeface="メイリオ" pitchFamily="50" charset="-128"/>
              </a:rPr>
              <a:t>日）</a:t>
            </a:r>
            <a:endParaRPr lang="en-US" altLang="ja-JP" sz="1000">
              <a:latin typeface="Meiryo UI" panose="020B0604030504040204" pitchFamily="50" charset="-128"/>
              <a:ea typeface="Meiryo UI" panose="020B0604030504040204" pitchFamily="50" charset="-128"/>
              <a:cs typeface="メイリオ" pitchFamily="50" charset="-128"/>
            </a:endParaRPr>
          </a:p>
        </p:txBody>
      </p:sp>
      <p:sp>
        <p:nvSpPr>
          <p:cNvPr id="14" name="テキスト ボックス 13">
            <a:extLst>
              <a:ext uri="{FF2B5EF4-FFF2-40B4-BE49-F238E27FC236}">
                <a16:creationId xmlns:a16="http://schemas.microsoft.com/office/drawing/2014/main" id="{108E9F6B-F700-424E-B4FD-1F520D9AAA9D}"/>
              </a:ext>
            </a:extLst>
          </p:cNvPr>
          <p:cNvSpPr txBox="1"/>
          <p:nvPr/>
        </p:nvSpPr>
        <p:spPr>
          <a:xfrm>
            <a:off x="97653" y="5927078"/>
            <a:ext cx="6697188" cy="307777"/>
          </a:xfrm>
          <a:prstGeom prst="rect">
            <a:avLst/>
          </a:prstGeom>
          <a:noFill/>
        </p:spPr>
        <p:txBody>
          <a:bodyPr wrap="square" rtlCol="0">
            <a:spAutoFit/>
          </a:bodyPr>
          <a:lstStyle/>
          <a:p>
            <a:pPr algn="ctr"/>
            <a:r>
              <a:rPr lang="ja-JP" altLang="en-US" sz="1200" b="1">
                <a:latin typeface="Meiryo UI" panose="020B0604030504040204" pitchFamily="50" charset="-128"/>
                <a:ea typeface="Meiryo UI" panose="020B0604030504040204" pitchFamily="50" charset="-128"/>
                <a:cs typeface="メイリオ" pitchFamily="50" charset="-128"/>
              </a:rPr>
              <a:t>　</a:t>
            </a:r>
            <a:r>
              <a:rPr lang="en-US" altLang="ja-JP" sz="1400" b="1">
                <a:latin typeface="Meiryo UI" panose="020B0604030504040204" pitchFamily="50" charset="-128"/>
                <a:ea typeface="Meiryo UI" panose="020B0604030504040204" pitchFamily="50" charset="-128"/>
                <a:cs typeface="メイリオ" pitchFamily="50" charset="-128"/>
              </a:rPr>
              <a:t> Qoo10</a:t>
            </a:r>
            <a:r>
              <a:rPr lang="ja-JP" altLang="en-US" sz="1400" b="1">
                <a:latin typeface="Meiryo UI" panose="020B0604030504040204" pitchFamily="50" charset="-128"/>
                <a:ea typeface="Meiryo UI" panose="020B0604030504040204" pitchFamily="50" charset="-128"/>
                <a:cs typeface="メイリオ" pitchFamily="50" charset="-128"/>
              </a:rPr>
              <a:t>　</a:t>
            </a:r>
            <a:r>
              <a:rPr lang="en-US" altLang="ja-JP" sz="1400" b="1">
                <a:latin typeface="Meiryo UI" panose="020B0604030504040204" pitchFamily="50" charset="-128"/>
                <a:ea typeface="Meiryo UI" panose="020B0604030504040204" pitchFamily="50" charset="-128"/>
                <a:cs typeface="メイリオ" pitchFamily="50" charset="-128"/>
              </a:rPr>
              <a:t>Fashion Trend</a:t>
            </a:r>
            <a:r>
              <a:rPr lang="ja-JP" altLang="en-US" sz="1400" b="1">
                <a:latin typeface="Meiryo UI" panose="020B0604030504040204" pitchFamily="50" charset="-128"/>
                <a:ea typeface="Meiryo UI" panose="020B0604030504040204" pitchFamily="50" charset="-128"/>
                <a:cs typeface="メイリオ" pitchFamily="50" charset="-128"/>
              </a:rPr>
              <a:t>＆</a:t>
            </a:r>
            <a:r>
              <a:rPr lang="en-US" altLang="ja-JP" sz="1400" b="1">
                <a:latin typeface="Meiryo UI" panose="020B0604030504040204" pitchFamily="50" charset="-128"/>
                <a:ea typeface="Meiryo UI" panose="020B0604030504040204" pitchFamily="50" charset="-128"/>
                <a:cs typeface="メイリオ" pitchFamily="50" charset="-128"/>
              </a:rPr>
              <a:t>Ranking 【</a:t>
            </a:r>
            <a:r>
              <a:rPr lang="ja-JP" altLang="en-US" sz="1400" b="1">
                <a:latin typeface="Meiryo UI" panose="020B0604030504040204" pitchFamily="50" charset="-128"/>
                <a:ea typeface="Meiryo UI" panose="020B0604030504040204" pitchFamily="50" charset="-128"/>
                <a:cs typeface="メイリオ" pitchFamily="50" charset="-128"/>
              </a:rPr>
              <a:t>カーディガン</a:t>
            </a:r>
            <a:r>
              <a:rPr lang="en-US" altLang="ja-JP" sz="1400" b="1">
                <a:latin typeface="Meiryo UI" panose="020B0604030504040204" pitchFamily="50" charset="-128"/>
                <a:ea typeface="Meiryo UI" panose="020B0604030504040204" pitchFamily="50" charset="-128"/>
                <a:cs typeface="メイリオ" pitchFamily="50" charset="-128"/>
              </a:rPr>
              <a:t>】</a:t>
            </a:r>
          </a:p>
        </p:txBody>
      </p:sp>
      <p:pic>
        <p:nvPicPr>
          <p:cNvPr id="18" name="図 17">
            <a:extLst>
              <a:ext uri="{FF2B5EF4-FFF2-40B4-BE49-F238E27FC236}">
                <a16:creationId xmlns:a16="http://schemas.microsoft.com/office/drawing/2014/main" id="{AD0EE801-B100-40D7-A678-7010C7E0C86C}"/>
              </a:ext>
            </a:extLst>
          </p:cNvPr>
          <p:cNvPicPr>
            <a:picLocks noChangeAspect="1"/>
          </p:cNvPicPr>
          <p:nvPr/>
        </p:nvPicPr>
        <p:blipFill>
          <a:blip r:embed="rId3"/>
          <a:stretch>
            <a:fillRect/>
          </a:stretch>
        </p:blipFill>
        <p:spPr>
          <a:xfrm>
            <a:off x="2395026" y="2439956"/>
            <a:ext cx="2102443" cy="2434407"/>
          </a:xfrm>
          <a:prstGeom prst="rect">
            <a:avLst/>
          </a:prstGeom>
        </p:spPr>
      </p:pic>
      <p:pic>
        <p:nvPicPr>
          <p:cNvPr id="15" name="図 14">
            <a:extLst>
              <a:ext uri="{FF2B5EF4-FFF2-40B4-BE49-F238E27FC236}">
                <a16:creationId xmlns:a16="http://schemas.microsoft.com/office/drawing/2014/main" id="{CD6BF56E-9783-4C15-A78A-01EF960D48E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1406">
                        <a14:foregroundMark x1="10000" y1="31719" x2="10000" y2="31719"/>
                        <a14:foregroundMark x1="91406" y1="30000" x2="91406" y2="30000"/>
                      </a14:backgroundRemoval>
                    </a14:imgEffect>
                  </a14:imgLayer>
                </a14:imgProps>
              </a:ext>
              <a:ext uri="{28A0092B-C50C-407E-A947-70E740481C1C}">
                <a14:useLocalDpi xmlns:a14="http://schemas.microsoft.com/office/drawing/2010/main"/>
              </a:ext>
            </a:extLst>
          </a:blip>
          <a:stretch>
            <a:fillRect/>
          </a:stretch>
        </p:blipFill>
        <p:spPr>
          <a:xfrm>
            <a:off x="207459" y="6098617"/>
            <a:ext cx="539828" cy="539828"/>
          </a:xfrm>
          <a:prstGeom prst="rect">
            <a:avLst/>
          </a:prstGeom>
        </p:spPr>
      </p:pic>
    </p:spTree>
    <p:extLst>
      <p:ext uri="{BB962C8B-B14F-4D97-AF65-F5344CB8AC3E}">
        <p14:creationId xmlns:p14="http://schemas.microsoft.com/office/powerpoint/2010/main" val="184955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descr="data:image/png;base64,iVBORw0KGgoAAAANSUhEUgAABPQAAAEBCAYAAAD/3vtiAAAgAElEQVR4XuydB5Q8RfW225wRQYxgDiBiwgSIERRzxoQBiSZQVEyYxawYMGDOCYyYCYpgwKyYMCsqRlTMivKdp//fu9xfM7vTMzu7OzP79Dl7dnemu7r6qXTvW7eqz3HmmWee2XhIQAISkIAEJCABCUhAAhKQgAQkIAEJSEACM0HgHAp6M1FOZlICEpCABCQgAQlIQAISkIAEJCABCUhAAi0BBT0rggQkIAEJSEACEpCABCQgAQlIQAISkIAEZoiAgt4MFZZZlYAEJCABCUhAAhKQgAQkIAEJSEACEpCAgp51QAISkIAEJCABCUhAAhKQgAQkIAEJSEACM0RAQW+GCsusSkACEpCABCQgAQlIQAISkIAEJCABCUhAQc86IAEJSEACEpCABCQgAQlIQAISkIAEJCCBGSKgoDdDhWVWJSABCUhAAhKQgAQkIAEJSEACEpCABCSgoGcdkIAEJCABCUhAAhKQgAQkIAEJSEACEpDADBFQ0JuhwjKrEpCABCQgAQlIQAISkIAEJCABCUhAAhJQ0LMOSEACEpCABCQgAQlIQAISkIAEJCABCUhghggo6M1QYZlVCUhAAhKQgAQkIAEJSEACEpCABCQgAQko6FkHJCABCUhAAhKQgAQkIAEJSEACEpCABCQwQwQU9GaosMyqBCQgAQlIQAISkIAEJCABCUhAAhKQgAQU9KwDEpCABCQgAQlIQAISkIAEJCABCUhAAhKYIQIKejNUWGZVAhKQgAQkIAEJSEACEpCABCQgAQlIQAIKetYBCUhAAhKQgAQkIAEJSEACEpCABCQgAQnMEAEFvRkqLLMqAQlIQAISkIAEJCABCUhAAhKQgAQkIAEFPeuABCQgAQlIQAISkIAEJCABCUhAAhKQgARmiICC3gwVllmVgAQkIAEJSEACEpCABCQgAQlIQAISkICCnnVAAhKQgAQkIAEJSEACEpCABCQgAQlIQAIzREBBb4YKy6xKQAISkIAEJCABCUhAAhKQgAQkIAEJSEBBzzogAQlIQAISkIAEJCABCUhAAhKQgAQkIIEZIqCgN0OFZVYlIAEJSGB6Cfztb39rLnShC01vBs2ZBAoB6+vZq8M5znEO60jTNGeeeaYcJCABCUhAAhKYAQIKejNQSGZRAhKQgAQWJ4ATfstb3rI55phjemP67W9/2xx33HHNq1/96uaZz3xms/322y967eGHH94cdNBBzcc+9rHmSle60qLnPfzhD2+++93vNgceeGBzm9vcpndeVuPEb37zm+1trnzlKys6LhP4j3/84+avf/3rWKlc61rXGuu6SV/0+te/vtlzzz2bF73oRc0BBxww6eSXTI+6eKlLXaq5xCUusar37XMz+pL1LmbJoE9N8RwJSEACEpDAdBBQ0JuOcjAXEpCABCQwJgEc0Ic97GHNoYceumQKEfEQ8l7xile0517taldrBbh73/veiwpdXLfjjjs2m2++efOhD31o4Hmf+MQnml122aVXPsZ8zGVddvWrX735/ve/37znPe9p7nnPey4rrVEvRgDba6+9hgqni6X7lKc8pTnttNOavffeu5kGQQzhNvVnVBZ9xCLqG5GeKxXtiUC96667tiJ46jNl9OIXv7j342yyySbNM57xjN7n58TPfe5zzQ477ND+O1Jd/MnvmuYSGzXNhc63+D3/9q+m+e3pTXPFzUbOVy5QzGoaGYxdfbxQAhKQgAQksOoEFPRWHbk3lIAEJCCBcQkgPHzgAx/Y4PJHP/rRrTC3zz77bPA5/z/vec9rxaCjjjqqFbQ4cu5OO+3UWyCKYDdIhOgj+HWfF5Hqs5/97EgYiGg6+OCDl4wSHJRgRBREy3e+850j3XO5J1Net73tbVv2iK4896iRWbe61a2aY489dmoipyLoffzjH++NZ7/99msZ9BH07nOf+zTvete7RhO8euYkYh5t4Pjjj18oC6Lmrn3ta/dMpRk5IpaE04b4+3Wve92SInqbEQS6Fx3dNC856ax83XHzpnnMzZtmm83P+uzzP2qaZx3bNJ//w1mfPe2GTbPfLXs/T05UzFLQG7nSeIEEJCABCUhgDQko6K0hfG8tAQlIQAKjEagRPsOu/M1vftNGERFN9eQnP7nZZpttmm233baXILacKKyar8WikMZN/0c/+lGv/Nc8RCBCQFxqafEwnqN+j0hENCBC1nKWdk5S0JvEvnEpuz7iXJiN8gzZx22U9PuUDRF4iN9E5iHsjiqs9rnHYudESOT7XpF5iHm7vmVDka4m/pF7Ns12V26a9321afb85ODbIv69ebeRsq2gp6A3UoXxZAlIQAISkMAaE1DQW+MC8PYSkIAEJDA6AUSqTTfddINltog1F77whVvxLssBxxFfyA0CxCmnnLJoxg477LAFoWqp3I8SBThMDOmzrLibRo2KQshZ6mApJLwmIfR0o7H22GOPJe/N+UceeWRz3etet+meO4oYNqwmsfSYY9h+iEulkzr1jW98Y9jtFr6PsDlMpCOikX0Ol4qmpJ7zwz5+/Jx66qnN6aef3tZXrueoy8+JII2wTbpEx63Uct5BQKqYR1Rjr/0lX3Zs0zzti0vzPW63prnZ25Y+53W3bpq7Xa93Oa2WoDduvzToQSaZFumvFoPeheKJEpCABCQgAQksSkBBz8ohAQlIQAIzRyDRRkThRYBK9F6NRJu0sxtQkxSZhsHP/ncISKPsIYfoc6c73aldrtrnYBnmySef3OfUJc9J2XBSXwEnos+g8yfFOoLvIGEU0etrX/taKygOEzTHja6ExzBBL3W4itKBzXJlXuAy7OiWY5bTkubjHve4BTGPe/HZvvvuu2L7KublG+R5pAjRTZ477DH7fb/dpk3zkb36nTshMYu6hDh99NFHt0unORDTEczDf1C/lGX4i+3TudhDTLqPU9DrXV08UQISkIAEJLDmBBT01rwIzIAEJCABCYxKIMJHFYBwiN/97ndvIEotx9mtkUWj5m9kAWORGyQP40TnRVgbJA7V2+Uey1kWS3oIGfvvv38rYiAqjRIFF+FnkoIez1WPk046qRXEYIlw97Of/az5wQ9+0Hz1q19d2F+xz3LQldxDL2VBFF03UhFG73jHO5qtttqqfSxeTLHxxhs3W2yxRbPRRhs1F7nIRdq3x17ykpc8WwQeol4Vg6vYO6pQ3LctpEypCzxXbzGaF2Bs+/q+txl+3mmPH37O/z9juWJWjUxNPaNsqHsImnkT96B+KcJ1naTok/Hl9HGD0l8ugz559hwJSEACEpCABCZDQEFvMhxNRQISkIAEVpFAoq0iQuX/rhCyHGcXEWSxiLWDDjpo4a2xiz123/36Frs+L9tgD7pR986L4FnfZLrYfbLH3nKEHe63++67L7z8gpeRjLKsM+LjJAW97EU36LkRmXhrMeIY4h5/X/WqV+21P+E4dapvlOFSHCbZvHKfQcLhJO6T9Lsv3+iVNm+q3fKVvU7tddIqCXr1TdfDXv4yqA5lKfWwCNHuM49TH5fipqDXq1Z5kgQkIAEJSGAqCCjoTUUxmAkJSEACEuhDYCmRpns9Yh97ivFSjGFHjcxCSBt2IIKxlJVomj7HqE46acZRH1V0qW+WHSbSZc82hL9ED/V5npyDCIF4V5eCDrvnoPQjAA26to8YxnMMikyr9yIdymG5b/pdyT30atq9I9pGKbCmabpvPaYMWQo66jFov0PSyNLgZb18Y8aW3MLwete7XisM91kyO0kRbpJpUX4KeqO2BM+XgAQkIAEJrB0BBb21Y++dJSABCUhgRAIIP92DN3cSCbTPPvts8NXWW2/d7mWFoMfyt3rwGdfsvPPO7cf3ve992zfAZr+xEbM19PRhe6d1E0i0T58Iu3ptjepLtFsEykGiYoS0PktNu3msUXm8bCH7hY36rKS7lJDVR9Dj+qOOOqo5/vjjB+6BF+FynOfsPvdK7qGXaMlRl10OrYD//4Qq9mZPO+oHYuiox6Bl4PVNun2ErUXvecB7m+ZNPxg1S2c//2k3bJr9ln4ZTL1oXDFrqT0gBz3EIBFuKWGOtsZy60xO0N6e8IQntMuYl0prHHF9XAbLLyxTkIAEJCABCUhgVAIKeqMS83wJSEACEpgqAjigi+0xt5iTvNg1iBvHHXfc2Z5v1113bT9DEBrn4C2nfY8quoyy1LZel6i+ulcajPbee++Fvcwi5CBsso9c3yWy9a2pYcLzJXpyHEFvKSFrmKDXJ8qwCpfve9/7WvERsfSQQw45295upMfeeou9jXUl99Drs48aYu9NbnKT3uWVelfFXj4bpZyGlUHukTowSr0d2C5O+sXwN9j2aVBf2aNprrhZnzPbc8YVs1In+gqxowh62YsQEY+3ZrMnH31UJiG6aaWuj/QSkkJoXAa9IXuiBCQgAQlIQAITI6CgNzGUJiQBCUhAAmtBYJKC3qD8J2oPQYzlhH2PcZbZVgFu1CWLWepYl+iS3kc/+tHm1a9+9cLbbhEGHvGIRyxE/PSNWiOtww47rCEikgMeBxxwwMK+c8sR9PIm30Ei0zAxKc+92HPUCLREcl70ohdtnv/857fPgZjJccIJJzRvetObFiIN//rXvw4UzcZZ4jjsGbqC2GJiW8SdYS866dbRQW88XglBL885av4GtqkHvq1pjvxF3+Z29vMeuU3TPOX2I10/rpjVt3yTmb6CXpZHL/XCmppWIgX7tulBcMZlMBJoT5aABCQgAQlIYCIEFPQmgtFEJCABCUhgNQgk+qTPvVhu9pznPKcVbLovt1hKBOymneixPves54wimHQdfYQnXoYx6ttiu28zrflBHHj5y1++IFjxXZ+98yIK5kUgXMOeeSxRrse4gl5eaLJYXpYSSyK2wmmxF5ik/Lp7EUYsQZisSxnvdre7NTe72c0GLt3leVdyD72lGOZZEWR5lr4RlUQc7rXXXq2gi9ATcXeU+tlXsKpRouTzpS996aIch7an5bwc44oXbJrP7NM0Fzrf0Nt06/AoXHJtXz6jCnqpa4uJy7U+EpG3ww47tHWj+4bkUSAo6I1Cy3MlIAEJSEACa0tAQW9t+Xt3CUhAAhIYgQDLDb/97W8vXPGlL32pFagG7aG32267NYg5HN0XPvQV9LKXXcSvAw88cGhu99tvv1aMG1UYSKRZlg/XN4W+8Y1vPJuANjQji5yQKJ58TTQVL0VYTCCKqADjZz3rWc1iy4fHFfQiVC0W1bWYWFKjzhZbXrhY9B7CE3yzlyL7L97lLncZ6S234/AfVicqQ6LxeAtvhNNxX5iRpbYpu1HFJ55zlGu4X14aM6ogfTamR327ae515Oioj9utabbZfOTrxhWzVmrJLZGrvGxjqRe51PY5zhuxu5DGZTAybC+QgAQkIAEJSGDZBBT0lo3QBCQgAQlIYC0IVEEH4QChqvtm0MWEuz6CXvZmS7RcNqIf9qwIXqMKelXM462xEdeq+JaXXAy7/1Lfd/fU40USiQQcxI+0EqF3u9vdbsmosHEFvSwjXWyZ4GJiUpgtJgQOEvPqsuG8yGOp5YyDWCJAnnrqqe1Xp59+evvD203rEVGXMstxkYtcZKgoWxki5iA0sqyZY1y+XIvIliXgo4hzyfuo1+TNuYl8HHc/t/b+Lzu2aZ72xf7V/nW3bpq7Xa//+eXMccWs1OG+bbTvkts+/VTSoh6zJL7vm3YXAzQug7GAe5EEJCABCUhAAssioKC3LHxeLAEJSEACa0Vg0PLbKgpFkBu0BG2Yo1yFL5buXvva1x75MYdFY5FgFT6IzKtiXm5YowSXszdW916HHnpoK/Q84xnPaCPVxnkjZoUyruCUJbGLvUhhkJgUsW6xtwAn6q/ySuTYL37xi+ZlL3tZ+9IL8jyqoFefOUJOt46NKoB1hTOEoV122aWpTLLP4HJfODFO3sa5hmeqbXQ5dbfp+9bbEd9q223U44pZ6WsQiZeKpsv9+gp6tA22DFjqpTU1rSwjX84ehuMyGLmD9AIJSEACEpCABJZNQEFv2QhNQAISkIAEVptARC6ElD333LN9QcOVrnSl9oUNEWgS3TYoOmgpQa+KeREhhgmA9fn7ih91aeJiYl7SjaPO/+PskVXFvEEi2FJ77/Ut23EEvT5vqK08qwC5mJiX/NaotJQpUWp1/7nlCnqLvZ23bx3osk16CEMcVRyKeMhzs/T7ute97lj7042Tt3GuybMl3+PW3Tadv/2raR56+NIvyXjQVZvmxXfvW10HnrccMSvPOawtc+O+gl76sL4vxSDtiN19owW7IJbDYFnwvVgCEpCABCQggZEJKOiNjMwLJCABCUhgLQlE3Eo0TBXb4lQj4uUFEIM2lF9MoKsvEKjCGecP2qdvEAeWvQ1bcosgmWWZfaNpxhX16jON+kKFUcp5HEEvEVxLRW9FTOKcvJhj1OeIAPyb3/xmQQTL8tutt966jdYb9ahvPybasR7DBDCEuyc84QlnWyIeMYa0BgnRg6JSEfjqQQTiUnsdDsvbIA7jXFPTqUvHxxGk27QQ9XZ9S9N8/g9nz+IdN2+aN+82ahGe7fzlilm1fGjXl7/85ZuNNtqoOemkk9ryzF6efQU9MphzqfM77bRTm+evfe1rzd57793Wn25aEa+pB8cff/zIou9yGSy7EExAAhKQgAQkIIHeBBT0eqPyRAlIQAISWGsCEQZqdFZXnEP44uCNj4tFtiwm6CWSjbec1pc/TErQqxFm5HHUZYijinpVOOwTObSc8h1V0Kt7FC72hlryk6Wmyds4glDqzXKXqyYP3SXZ3b0blxLA8lbfQXWzRrMt9mZTuH3qU59qRZ3vfve7DcINAnI9lorOGkecG+eabl2aiKjHm29v+6am+cnfz0oeMe+V9xz5jbaD6vokxCyE3iOOOKJ597vfvVAuiHE3uMEN2j0R2R9zFEGPfMIubydmYmHnnXdeVNDj/PpG5D5LgCuLSTBYTj/itRKQgAQkIAEJ9CegoNeflWdKQAISkMAaE0DweMc73tEuRcwm/11xrootNSKr67TmbbJ9HmlSS27r3m+HHHLI2SK0+uQlot5SS05x6J/znOe0bwDmGEcE65OXLlP+77t3IEulyd+wpYERPygvXhDB0upRD+oEbwtF+Mry7C222GKDZE455ZT2f96OnLo16D5VJF2M61ICWITMQWJuhBjKtvtm5lGfebHzxxHnxrlm0P0nIur95HdNc493/p+ot92mTfPGezXNJTaaCB7FrP97+UqfNjwR4CYiAQlIQAISkMCyCCjoLQufF0tAAhKQwGoTQJzJW2C5d1dsi2i2lIg1ikCXe4z6nIs5xYgaNfpv1HQ5H1GPF3VUDkmHKMAdd9yxFa+IDDr44IPHEsFGzdcoEXpZBkwUJS/lWOqgvE844YSxlsXWdOFy5JFHNkcffXT7koFuVBvnIqRVsZjPcn+WTNaoq6WiK7MXHssuN9544w0e70tf+lIrZA56CQn3QuhkaeUee+wxahH0On+YOEfZsHS0Hrw0hciwpSIpe938/0eb7brrru3pw8TcRdNE1HvaJ5rmBXeamJiXdr7exSwFvb412fMkIAEJSEACa09AQW/ty8AcSEACEpDAMgh0xTkEs+OOO67p7mtWbzGOoIfYs++++w7NafZ5W0thAPGKJZnj7A039AEXOQHuHH3FSsQrjkGi5Lh5WKnrEiVIHbjvfe/b3PGOd1wyig/Bdffddx8oGpLHvvsmrsTzDBP0uGdd5oyQR3TjIx7xiGb77befSJaItOVYKdFy3EwqZhmhN27d8ToJSEACEpDAWhBQ0FsL6t5TAhKQgAQmRgDxClFoFGFo1GtYCnnhC1+4V6QbQhU/Sy3bnNjDm9CqEKC+cIxaprmuZnLUuroqD+hNWgIKejKwKUhAAhKQgARmiYCC3iyVlnmVgAQkIAEJSEACElgRAlk2viKJz1CiaxldPEOYzKoEJCABCUhgzQko6K15EZgBCUhAAhKQgAQkIAEJSEACEpCABCQgAQn0J6Cg15+VZ0pAAhKQgAQkIAEJSEACEpCABCQgAQlIYM0JKOiteRGYAQlIQAISkIAEJCABCUhAAhKQgAQkIAEJ9CegoNeflWdKQAISkIAEJCABCUhgXRLYf//9m80226x9kzVvQvaQgAQkIAEJSGBtCSjorS1/7y4BCUhAAhKQgAQkIIGpJ3DiiSc22223XcNLM651rWu1wp7i3tQXmxmUgAQkIIE5JqCgN8eF66NJQAISkIAEJCABCUhgUgTucY97NO9973s3SG6bbbZZEPe23HLLSd3KdCQgAQlIQAISGEJAQc8qIgEJSEACEpCABCQgAQkMJXDyySc317zmNZszzjhj4LmKe0MReoIEJCABCUhgYgQU9CaG0oQkIAEJSEACEpCABCQw3wT23Xff5rDDDhv6kIh7RPSxLHerrbYaer4nSEACEpCABCQwGgEFvdF4ebYEJCABCUhAAhKQgATWLYFTTz21ucpVrtL8/e9/782AqL7suae41xubJ0pAAhKQgASWJKCgZwWRgAQkIAEJSEACEpCABHoTeNKTntQ8+9nP7n1+PTHiHtF717jGNcZKw4skIAEJSEACEmgaBT1rgQQkIAEJTIzAOc5xjomlZUISkIAEJDDfBLbeeuuFyD3Fvfkua59OAhKQgAQmT0BBb/JMTVECEpDAuiWgoLdui94Hl4AEJDAyAUS8LMVF3POQgAQkIAEJSKA/AQW9/qw8UwISkIAEJCABCUhAAuuewEEHHdQcfPDBY3FAuMvLMhTxxkLoRRKQgAQkIIGWgIKeFUECEpCABCQgAQlIQAIS6EVgnJdiuLS2F1pPkoAEJCABCYxEQEFvJFyeLAEJSEACEpCABCQggfVLYN99920OO+ywoQB4+UUi8dwfbyguT5CABCQgAQmMTEBBb2RkXiABCUhAAhKQgAQkIIH1R+D73/9+Q7TdGWecMfDh8wZb9sXbaqut1h8gn1gCEpCABCSwigQU9FYRtreSgAQkIAEJSEACEpDArBJAqDviiCM2yL4i3qyWpvmWgAQkIIFZJ6CgN+slaP4lIAEJSEACEpCABCSwwgROPPHEZrvttmvOPPPMZptttll4O+2WW265wnc2eQlIQAISkIAEBhFQ0LNeSEACEpCABCQgAQlIQAJLEthvv/2azTbbrBXyFPGsLBKQgAQkIIG1J6Cgt/ZlYA4kIAEJSEACEpCABCQgAQlIQAISkIAEJNCbgIJeb1SeKAEJSEACEpCABCQgAQlIQAISkIAEJCCBtSegoLf2ZWAOJCABCUhAAhKQgAQkIAEJSEACEpCABCTQm4CCXm9UnigBCUhAAhKQgAQkIAEJSEACEpCABCQggbUnoKC39mVgDiQgAQlIQAISkIAEJCABCUhAAhKQgAQk0JuAgl5vVJ4oAQlIQAISkIAEJCABCUhAAhKQgAQkIIG1J6Cgt/ZlYA4kIAEJSEACEpCABCQgAQlIQAISkIAEJNCbgIJeb1SeKAEJSEACEpCABCQgAQlIQAISkIAEJCCBtSegoLf2ZWAOJCABCUhAAhKQgAQkIAEJSEACEpCABCTQm4CCXm9UnigBCUhAAhKQgAQkIAEJSEACEpCABCQggbUnoKC39mVgDiQgAQlIQAISkIAEJCABCUhAAhKQgAQk0JuAgl5vVJ4oAQlIQAISkIAEJCABCUhAAhKQgAQkIIG1J6Cgt/ZlYA4kIAEJSEACEpCABCQgAQlIQAISkIAEJNCbgIJeb1SeKAEJSEACEpCABCQgAQlIQAISkIAEJCCBtSegoLf2ZWAOJCABCUhAAhKQgAQkIAEJSEACEpCABCTQm4CCXm9UnigBCUhAAhKQgAQkIAEJSEACEpCABCQggbUnoKC39mVgDiQgAQlIQAISkIAEJCABCUhAAhKQgAQk0JuAgl5vVJ4oAQlIQAISkIAEJCABCUhAAhKQgAQkIIG1J6Cgt/ZlYA4kIAEJSEACEpCABCQgAQlIQAISkIAEJNCbgIJeb1SeKAEJSEACEpCABCQgAQlIQAISkIAEJCCBtSegoLf2ZWAOJCABCUhAAhKQgAQkIAEJSEACEpCABCTQm4CCXm9UnigBCUhAAhKQgAQkIAEJSEACEpCABCQggbUnoKC39mVgDiQgAQlIQAISkIAEJCABCUhAAhKQgAQk0JuAgl5vVJ4oAQlIQAISkIAEJCABCUhAAhKQgAQkIIG1J6Cgt/ZlYA4kIAEJSEACEpCABCQgAQlIQAISkIAEJNCbgIJeb1SeKAEJSEACEpCABCQgAQlIQAISkIAEJCCBtSegoLf2ZWAOJCABCUhAAhKQgAQkIAEJSEACEpCABCTQm4CCXm9UnigBCUhAAhKQgAQkIAEJSEACEpCABCQggbUnoKC39mVgDiQgAQlIQAISkIAEJCABCUhAAhKQgAQk0JuAgl5vVJ4oAQlIQAISkIAEJCABCUhAAhKQgAQkIIG1J6Cgt/ZlYA4kIAEJSEACEpCABCQgAQlIQAISkIAEJNCbgIJeb1SeKAEJSEACEpCABCQgAQlIQAISkIAEJCCBtSegoLf2ZWAOJCABCUhAAhKQgAQkIAEJSEACEpCABCTQm4CCXm9UnigBCUhAAhKQgAQkIAEJSEACEpCABCQggbUnoKC39mVgDiQgAQlIQAISkIAEJCABCUhAAhKQgAQk0JuAgl5vVJ4oAQlIQAISkIAEJCABCUhAAhKQgAQkIIG1J3COpmnOXPtsmAMJSEACEpCABCQgAQlIQAISkIAEJCABCUigDwEFvT6UPEcCEpCABCQgAQlIQAISkIAEJCABCUhAAlNCQEFvSgrCbEhAAhKQgAQkIAEJSEACEpCABCQgAQlIoA8BBb0+lDxHAhKQgAQkIAEJSEACEpCABCQgAQlIQAJTQkBBb0oKwmxIQAISkIAEJCABCUhAAhKQgAQkIAEJSKAPAQW9PpQ8RwISkIAEJBrsRVEAACAASURBVCABCUhAAhKQgAQkIAEJSEACU0JAQW9KCsJsSEACEpCABCQgAQlIQAISkIAEJCABCUigDwEFvT6UPEcCEpCABCQgAQlIQAISkIAEJCABCUhAAlNCQEFvSgrCbEhAAhKAwDnPec7mf//7nzAkIIE5IHCOc5yjbdNnnnlm+zT8T/s+97nP3fznP/+Zgyf0ESQggcUIOJ5bNyQgAQlIYKUJKOitNGHTl4AEJDAiAZz9M844Y8SrPF0CEpgmAjjzEfDyO6IeAp/O/jSVlnmRwMoQcDxfGa6mKgEJSEAC/0dAQc+aIAEJSGCKCOD4J5pnirJlViQggTEI1Ai9iHrnOte5WsGe3//973/HSNVLJCCBWSDgeD4LpWQeJSABCcw2AQW92S4/cy8BCcwhAZbkEb3jIQEJzDaBtGPaNM59onU22WST5je/+U37v4cEJDC/BBzP57dsfTIJSEAC00BAQW8aSsE8SEACEvj/BIjaYW8tBT2rhARmnwAiHgftmZ/sm3exi12s+f3vf99G6XlIQALzScDxfD7L1aeSgAQkME0EFPSmqTTMiwQkIIGmaZfh6ehbFSQw2wQQ8/LDk9CuI9RvtNFGzR/+8Afb+WwXsbmXwFACjudDEXmCBCQgAQksg4CC3jLgeakEJCCBSRNAAKiO/6TTNz0JSGD1CNQIvbRr9si86EUv2vzxj39sBT8PCUhgPgk4ns9nufpUEpCABKaJgILeNJWGeZGABCTQNO1LMXT0rQoSmG0Cic6jPeettnnhDRF6f/rTn2zns13E5l4CQwk4ng9F5AkSkIAEJLAMAgp6y4DnpfNL4LznPW+711F92+h5znOehf2P8uRsaE7URd5klvPzef5nmRUbI3PUt55l+VUcvnxX78XSSz7nrYj8zhsSuQdp8nO+852v+de//tUu58p95rd05v/JdADGK+MIKLQB2knaAjxpL/yun3UFl7TPvI007anbZiPOdNNKe++KsUmP9LOXGu2Zv8nXv//97w3abvKe+6c+1N8hVO816P75rL5Rlf6lvmW1Pl/+7n6W++XlDuQtfR/f1Xv7lual6y9s14uglzrM79SLbvupdbi2FepsbbNpP3UsrefXcTntq76QoDsG1/adOpyxu9bpbr+QF5ukjWAv1Dbc7Vfyfe2fujzCION7bX/VHuDz2vZqW6v3rVyS3zxHrg+v2lfWPqdrr6QPqXZIPqvfpZ/KM9T7dZknD7VvG1Tu440I03GV4/lkyyFtpdrdtb3UsTF9DZ9l7Kr9T64bZLN37fJh9kLtn2q6GWu5f3eMHjRm5/m6tnz8Bb7P2Jt2XvM/iEXyVp+plkr1Vfh70BvYB9kfky1ZU5OABMYloKA3Ljmvm1sCdTAcZNzz2RWucIXmUY96VPPiF7+4+dGPftQa2Ax297jHPdp9kY499tjm5je/ebPxxhs3H/3oRwc67HWD9AqzGgJ8vsUWWzQHHnhgc4ELXKD58Ic/3BxxxBELYgX3jLNw/vOfv/nnP/85t+Wynh5MB2C00q6OcjVc46hWIaE6sVwXoTxCG4ZyDH7+7jrvcajf//73t28pvfrVr9485SlPaY477ri2XXIt11WnIuJAFfOqY548x1CvTx/Rj3zGwO9OBMTxrsJINdzrJEDyVx3xODpdB78u/Y4wUsWEbPgeBz/sRiu99Xc2vNaLoJfxrPs7pV5f/pP63R3LuDaiFvX3Fa94RXPDG96wucENbtAmE4H67W9/e7Pppps2t7nNbdrPqI/VKeZecYAXE6CTz0zqpW0lnbSb5CdjfxXWMsHWbeM8Vybeah+x2ERc14HvOtnVVsnf97znPZunPvWpzcc+9rHmKle5SnO3u91tQUSo11/taldrbn3rWzef/OQnm+9///stx64Ikf/Tr1WHvgoAlXG3D+raU/Rj6e/Sp3QnAPL/IFFhFnsLx/PJl1raRupm6lVsgctd7nLNXe5yl+bSl750849//KP51re+1drOdSI8/UbG565gl/E6Qlz6jlrH81mduCC9tIknPelJzbbbbtvaGb/+9a9bn+HnP//5BpMbVcBO2tWmyWdJk7Hjmc98ZrP99ts32223XWt3MKFAPXvkIx/Z+iH4DJ///Odb2+RGN7pRc+ihh7a+SNcu2XLLLZtb3epWzS9+8Ys2nZve9KYN/eiXvvSlhf1fue8d73jH5oc//GHzgx/8YIN+dVD/N/nSNkUJSGAYAQW9YYT8fl0SiLEeY7QbAfemN72peeADH9jc4ha3aD796U+3gh6O/ZFHHtk6Ele60pWao48+uh1sGSw/+9nPbiDCRSSogiF/5w2IMQ6uetWrNp/4xCdaAZHlWQy4z3ve85pnP/vZbbkMEhu6xvG6LMAZf2gdgPEKkPZw73vfuzn44IObd7/73c3LXvay1lCNAxmRq+vYV7HhEpe4RHPXu951IQoGx5v2n2jYCFqPf/zjm+9+97vN9a53vWbvvfdu234M75RfNXars5B2n0jCGk0Uxzp5qk50N6onzxUHIvfffPPNmzvc4Q4bRAVzbcTLOCg8F07O7373u9YZ4OeQQw5pHvSgB7V7vMXROeaYY9r93nAUuiwjQn7jG99oRZakM14Jro+r1pOgR4kiZL3lLW9prnOd67SOZzd6NmMWIhrH3//+9/YaDoTzgw46qLnTne7U0Da5lnF1t912a9scTio8mfDCWT755JObl770pa1wxrmve93rFupsN0ImbbJG2ddxtdZG2iztnLT333//5lWvetVAoWxQpEyNkCPNblRbFQMicqVd1TxExNh3333biTxsAn7zeZz661//+s3uu+/eHH744W3ftPXWWy/0A9Xu2GOPPdr+8RGPeETz2te+dsF5j4iPHQPD9EeDBNAqRHbFy3C42c1u1lz5yldu85l+Ks+UPHeFE4SDz3zmMxtMjMxyz+B4PtnS60Zwpu7BOe2HvoZ+Y6uttmr+9re/tfUJkasKyhHjFhPnq7CctOs4vskmmzS0N+zztAXuT99FH0Y+7373uzeXvOQl28+++c1vNk94whOan/3sZxvYExlnQ6na8NU2IUCAMZb2tOuuuzY3uclNmgMOOKC917ve9a62b/3gBz/YXPOa12zue9/7tmP2S17ykjZvz3jGMxZ8lTwD4h2C33Wve93mc5/7XCt60sd96lOfapnR3yKIXuMa12izRp+y3377tROZgyZHJlvKpiYBCYxCQEFvFFqeu24IVEO1zugxiGKg7rnnnq2B8IUvfKG5173u1TDLxYz4jjvu2NznPvdpHY0rXvGKzfHHH98OfHzOzFZXKOw6Nvmfa5hdfP3rX98aBUQkvPrVr26FQYwDBm8cGo6k2XUa1k1hzeGD6gCMVqiJUuUq2sVzn/vc5q1vfWs7K33qqacuONCDxO46687fzGZj3OLY8kPaNdotIhz3+vjHP96KFBjBRM9Wp7c7q17FvjjJcewjEnad5+q4pB/KPbr3qmLlTjvt1OaHviHOQpb91IgoxA+EEhzonPeCF7yg/YyJiq997WvN7W9/+7YPI/KYCQwmGJi9j3OOUwPzfK+gN7zuridBL2MaESU4oohE1BHqM/Vql112aZ3so446asHZpt7yc/rppzdf/epXW/EMZxPHkuu5to6dEI9gnaX1adecV9tVxKM49nxX2xZ5S3+SPOIoczzsYQ9r+xTaO0Ih98iS+Rq1QxqLRdNF6KoTePVZku/UoozryRN922Me85iFvinRtZkUyPMi0u2www6toJdIpBpVhyiIXcHv17zmNQPFySpedPum9BcRHPJ9Pk++3/a2t7XiAvdmwpJJhLz1NeNcRMQwfNazntUKDfMyOel4PrxPHPUMhDqiT+kjELGIeiPq9La3vW37GRNMRKpe/vKXb+sbEfSPfvSjF9pCdzkr9TLb7KS8at3OuFmX7bIK5w1veEMr6NUo99gIpMO9GS8vcpGLNN/5zncaIvZY1VPbVp20G8QhE3lM1NFmmayr7Y+/L3vZy7a+CRP+RCRyr4td7GLNta51reYnP/lJO9FBxB6+CdGL9CGM5wh3+Bmk+9CHPrR57GMf247liHZMGMCV67CLmPh70Yte1Pz2t7/dYOugeWmno9ZBz5fANBFQ0Jum0jAvU0Egg3jd94YBixk2jFOMCM4hWgVDmMEZp5aoPAY7IoQYUDEuEAAZ8P/yl7+0xsQ73/nOhYEwy+B4aAzuGtbPNQ94wAOaX/7yl+3Ay8wYhgFRgAh7GBIM2DgWif6rywOnAqSZGJuADsDo6OIUI6g/5znPadsaznci9OLoZqkbbTifZVYfpxjBnOUlv/rVr1rxqi6Nq046RvalLnWp1tD9+te/3hq+dUlsbc9dpxdDG8fjMpe5TNtn1DxVwYF60F3SUpe/xaivIl0EgVyXZ4uTwb3ot+DEvTHkMeAjxBGhx5JFBBgmDnCKeEbOufGNb9xG9Zxwwgltf0aaRPIRKfDFL36xFWfqs45eiuvjivUk6FVhKm0iAja/TzrppLYeEU2GQ13rTxXqqfdExROJx/lsL8GYzIQawhXOaCJ1+M33jI0sJ61tvyu0ZfxNdHzyW89L37LPPvu0fcrDH/7w5rDDDlsQnAYJZhH68gyDBD7ulbxFYKwif3eZL9/9+Mc/bvsoltbVaL6MGUTvY2+w3Db7+j396U9v7ZXYCDwry/bof7AxEEAiaFAmREXS7qvoWVtmty+tfVR3v78qbtZl0N1+gv8RZhArmCCl3OZlGxHH88n269Q/JryJkmfcpc5/5Stfae585zu3f2dpKxMAm222WWuPI2gRtU8boB6SBn1EbZc1Gq47tqYtpo9hwp5IXfofJs8Y/9IeaV+0+2222aZ58IMf3N6X6EAEsSok1km+7oRfFchjq5Aube3iF794O+HGs2B70LaZVCN6jrEa24Vn49npL0877bQ2ig97Bl+FZflcS3oEGiCeI4ASrbvXXnu1fg6TfPQjjO+c9+QnP7k9F7uBSdJapxX0Jlu/TU0C4xBQ0BuHmtfMNYHMLMdIzUwaA+Atb3nL5n3ve19rbPLDzDOiGrPcLMMlogVnF6P/la98ZTsIIvjd7na3aw2ND3zgAxu8RKNG/wE1M2TMKpIWgiDXd50O0sa5IW/vec97WqMhEQpzXTjr5OF0AEYr6ETl0EYR3FlmghjF8jiM23rUmfYIZrSjLLtLdG6EsRjwEd0SYZPPSaO7lK9GzyW9lCnOOGI9RjTRR7RjluDEoM99utG7NQKoCgG5dzWq4wDUfYWybQDL+IlWYGZ+5513bn76058u3JvriAAiQo9zcJKI0ONalu+wvAi2REu9/OUvX8CKgc//LH/kebviyGilOf9nrzdBb5AonagsJqZwsIne46jtr7ZP/qbOIvKkLWUZfI3Kq9FfjKcR3uKsx4GvYiH3pY5nHyr+5/tEvSXShqXob3zjG9txmqjB5DW/u8JexK0IYDjU5APBnPEdoYEldBnf6QtIF6GAMT5tPn0Rz3L/+9+/Xb6MqFjbN2mwEoB2iyCXiUeegzRZhov4gXgXkS19WSYXeX4ijolupo9KvrhPJjXrPr1hmufvRhPWlQ5VoMBeQnjAbslEAzYP4gTRTPBZTEycxd7B8XzypYaYRztk4u6FL3xhO+FEH8Le1ixzZVL8iU984sKemWlLtAfEQMYrJv4QuhCvsd/5DDGQ8mJii/GR7TuwJaofgBiOkMek1/e+973mfve7X3tdXa5O/cU2Z3IQEYyxkejirpCdPg5C3Yk9PstEW9oP7YVlsN/+9rfbCQvaMwIdAhwiI8/H3nonnnhiO1mHz0JUIH1CIqKJKDzllFParUVYnostgiBJXlmmTFusNgT5xkaBCSz++te/nm2icfIlbIoSkMAoBBT0RqHlueuGQAbduow1m2QT3cKSW4xfBnFmywinZ6DFEGamjIgBDAzEPcLTWfaSI456d1aL9DmXwTNGLfevg3oVIwijJw2MGAZuZtdcdjsfVVQHYLxypN3iFBOR8o53vKMV1olAqY5xFdtyF9ouRi6GN1GwMd67kW9x7CPm0Qf8/ve/b52HbCwfAzxppCz5n2VC5I0oFAxuHAEiCGn72a+qCgtd47/7P/mnP4kgOWhZUKKh4pwTTYCRz14+9GU4BDHe4UDUHs4/M/OJJmA5JP0ZUYUIMEQJJVKQdMk7jg2OlbP1w+vuehL0umJeoq5Sl4kMYVkY9YulX4973OM2eKEF1zPGMabiSOOAU8fSTphUY6lZBK5MkkUEo16yPUYc4rSXRLukDeX/5Ksurcu1RMCwJJ2xFnGtilRpZxEM63512buSPbRoVyx5Y58q7AKccw7uh8BARP5DHvKQVjisb6JGaGc5HBMUOO5Js0bA0efRh+Gof+QjH1kQ1nHCEfgQClkqzLNWWyHCGy/JYOsQ0kE4zMH3rArgM0TK9DfJd7YlQDBEHIigH5bpLyNYJJ+pG6TJ9iSIfET7IlRkAmJ4a5r+MxzPJ1tG1CfGdiLy2BuOcSxtkbrPOES7Z7Kd8T9tMoI7kXsI6rQFBCy22EAQo33wm3rJ0lUms5iIJ2ItdZj7IDjzPenx+81vfvMG+9VS3kTGYRNc8IIXbNt59qntLvXlXumr6t9pW3yWyXrOY1UAYzTPjniJeEebxw658IUv3P7QVyLQ4RfQnhAsP/ShDy3s24fwz7PSb9LOWF6bl/XACruG/oW8R8xnMgLbBXuh9umxrRz3J1vHTU0CoxJQ0BuVmOevCwIR0uoMfR2w/vznP7cccMxxFhg4WTrEbB4OC0tHOJ+BFaGAvXcy4550MnjXJX2ch/PMgIrRwBGDPdEIGeAR/9773vcubGJLOLzHfBDQARitHKvjyPITNsfHCKfNZcltUsy5LOtiQ2mMbYxyjG/+p83S1hK9QllkeRrtHhG/LovDwUYcw4Cuxm0VAxH8cQ4wrFkGQ5Qvji9tmPafNo6jzkbV9CHdjfpjRCcKIP+TV56RaD/yVp3nnEN++SEihigERBSWx+IExJmIQ4SzkMgEIgyIMsbR5tmJbEB4waiP4ME9WLqHg4TTP0h0HK005//s9STopV5F8KpthDpJvWH/J6I8cbRZHoZ4RT3MWIkYxWfZ44o2Sz2k/URAr+2jRuwxFidSp55LvnBsaRNEq+CsZslv2kSdfOMzzkUEQChAxE9bTFvIdWy7wfekiQCY+7L0jmdBACPKjsk/JhAYuzkHoYtreZEWgl9EN85F/EecwAknqjZcM1YgejIRyDPg9Nd+AqEUMY6IJrbsqGVCnmPn8Fz0D+SbfexgmqXDiIz0pxycHxuJ/7kn4gYvCcoG+t0ISM4jPZgiwBDtmD4S0YQliURbERkYnrF/Zr1HcDyfbAmy9QPRcbwkAkEvL6SiPvGCByLS6COe//znt5MEiYJLvaLuMlbSXmhXiNhZ0s+EFeezByV7zCH4IYhzbLHFFu2SVJbecw59AffqCte0BdoQ4jz9AHWbCPe0gUGTfqziwUbAn6Cf6LZv8ke7ZtUB5yKAM7nBsl4i6ng2+lLsGkS9XM/viIhENdKvcj3jOsEI7I9HfhIpW5fx8zd9M+M6eWLShP65Torm2RX0JlvHTU0CoxJQ0BuVmOfPPYHMVneXi/DgOBUYE7xlj+UyhKEzoDIzzaCaQQ3DmwGcz7P/FAPtoDQHAe0u+63nxDiMqFCNlbkvnHXygDoAoxV0FdgQ9DBaEfSYxUdwqwYofxMph5HNshkMaIQ2IuYSVVeNYBxTInLZOw4hDmOeth0BYbE2nTKkr+BeCGjMgiPCk17uEYGD3zgLCAAIgHWj+OrgxlCPkc79cf5xbFhuV4+IKPQn1772tdt9d7gPogDRQuQxgmKugx2ReExOIDAgPBIFgCG/7bbbtn0ab7/DUcG5gCWz90xEZOl/NwphtNKc/7PXm6C3VIkyEUY9xQFHcKKtMJbyORFx1Nksf6Ve4VzyBnlEMJaEp51lYixvZyW6hPYdh7O204yvEalYQs44XqPWcl3tW6jfOPr0AYhSVbzO3yz3o+8hr4hTtPc48rQpIhDpo3CmifJDREs0Hn0R9gVRMxnXEepw3hHNEPtpf1Xsz32JEuJ+CB202bo3GPlBuCCykD6x7nOX80iHvBLhhNCJo5/7kP9uH4rIiEhYtwaowsaga/iMe0fQ43yWCzJxQNRvll3PWw/geD5aidZ6VO3cfE6kKpPfiPWMVwjyiRin3dEGqWOf/OQn2+i1bvQs0XPZ846oVNoO7Z+oN/oUoma5HjEL4YtoV8qQtsnkAH0VY1+2naiTYtRvvmc8ZGKOCUKWx9atNCKghQrXM5lI38cqH/qIOtGf84jsRaTkevoNXsrH83Id4h7tBzuANGhP9H9ssYHgyXiPgMmy9kwucn5WMMT2ydidbQJgxcs4jjjiiDZymBdlpG3XyZnRStizJSCBSRNQ0Js0UdObeQIZpOIAxJDF2GcPCYxqZgbZC4s98XCUiajjNy/CYNDk3GyGi4NOxAsz7ywDGHYwC8Z98hY8BtZqkOR6ZsmZTWRGMrNqVYgYdh+/n14COgCjl00i6nAQMfIxatk7qhuhh5iVN7wde+yxrQEcYaA7y0zbwyjHUUbQ40UQCFnsIcPRXT5fxQPELwxgonjpH8gHQhji2x577HG2t9yRFhF6RAVw1H4oDgCfJaqFNp/9wjDK6XdY1tM1thEH2BcLpxlHhXOJEsLAr8v2EjHMciUMfthwDn+Tt+yhRyQjzg/MWN7MPp8sFURIQCxI9MHoJbh+rlDQO6usieriwAnOOEYbY7xkHKxLOKnLONq0R+o6P9Rb2heiHwd/44iz+Tvnk2bXgeY8viMd0mMcpY0gmkVAqIJY+hbaLYIewjt7bqX95GkQGojoIW0ENCYA4uyTB15UQftGQMA557tE1vMcRMHCg0mAOPR8jqCel18lOq62XdozETS0be6RNpioG2wWXtp1zDHHtNF9eTlF7IXYOmyCzw/80hdm4iLPWAVEnjFLmGOv8H39u6ZDWuQbgRHxhOXHfI+gSR/CckeeO8ttaxnMcu/geD566VGPqthcI8ioL0yQIXxRl1Lfw5llpoxj1CPGbMbc1MMsu2WfWCapEPbYRw7bnD06uS+Rs6TNtjaI8AhnGY+JRmfCLf1WxuT0XfgG9A2ssCE6kAg+xs5sBdDdJy/9E/fDLqF/SdRfnTAg/whr2CFEytco2QjvCI88O3vhkWcER/5HlETUyyQBEXoIk9gjnMdBGuSFfpTf6QtZYUQaCHqZzIx90rWXRi9lr5CABCZFQEFvUiRNZ64I1IG0u48eM1zsucGSEZb24YhgYBCpwgAZZ4PBl1m3nXbaqR1YmX0fNOvWBYfTQCg/jgZL4xg0s6QlRg3/4zgQ8cOSnTjxc1UI6/hhdABGK/w4nXBjRh4RneVbzKJXQY+2yWx2Zpz5ntnzHDUKhT6A9kqkD0tuELayxD77eOW6zGZzPbPeiPLkg4NoIox0hEH6Cwxo9qiLUZy2mz6n7r0VQ72KAnEsqnhY04iDwGcY52y6j9ODI4IogKDJ7D2iJ4wQEerkBXns7qGHuBdBj795Sy8TCUTmIYTg4CDyefQjoKB3FidEY9oP9afWc/Z5pK7VdoLQxWe0EYSwL3/5ywsRenFWSYs9+YiIT7vM3br72kUcjyCQKJ/8Hyc8/+PQsmQ1W2jU0k7EGhF0fM8m+BxxkhEaI351hXTOoc/CoUcYZ5KhioURyOrqgfRV2B30MYj1iBRZflj7srDhPt296cIEe4NJSPKRJcq1PLoCZ0RX+phB0Y88e518iPBBn8YG/YgS6cu6eeK6RFr2a1HTfZbj+WjlU+tN2kzGNexuxnAmlliqzURW+KYeEv3KeYhkRJkTmZp+hHqVtz/XSPJqQzARSJQf7ZGJwbSf2h5Ij7zRfrL/LZMITEBwPwQ/xkhsdcb+nJO8ZvxO2vUeNQK3tmO260BE543gtHsmDTmXiQ36RWwdnpvtN9jC4AY3uEHbLzBhQRQj4z176GLLkE+i9/LSsDDPJGHa+4UudKHWdqDN0v9hL8QPSf+msDda/fZsCawEAQW9laBqmjNPIEZuNWIxBAi5Z5Yb4xejHUeZQZNIPcQ7QvyZOWTGD1GOmXjOxahgIK5C4WKQeAMce9Vkn57M/MWp4DrygqjIYMueNV1HZOYLYJ0/gA7AaBWgLv1gmQmz81lyy145LKshWg4xiyUj7HnJLDp7yGU5a9coxcDlh8hbZvhZXs9SNK7PHl3VoK0CG44xfQBRMyxd4zv6BZbLsLQ3e/DEMK7LcWpkTnU4ukJe/u+ekwgZ8k5kDlECm266aTvDHmeIPf/4HocHsRKxLnUOo5+9gtgDCCeBiQO2DeAcHAjecouYwiQGe/XgHCECEE0VZ6DPxMVoJTxfZyvonVWeOL7wQIDjqOJOXe5KPccpZQkYgjJ1MM58xussU6eeMtGWNhJhrttWaptPhGp3OWtyyrlE5jGeZ8kt4zB/szk9EXCI9USt8mb6ulyVNHKvrkhIHlnm+va3v711rpmgi5gXASF5qMIZfxOZR2QbUXlEEhGJU8X5PH/Eijw/n9e06TPpL4nwIyJnUGQc58fO4NnILy8kSX+TpfvpB2sa1e4hL/S79KcIE1Ww4DnrC4KM0Juvfm+Up6lLaGv9QWBjj0miYRm7asRbrdOcg8hOn0H9RmhPO0x7qFvbcC1pscyfH6JFn/a0py1sxRFBMcJ0ok2TJsIZW3ewnQZ9E9tWcG/qd13GWvugKkRWW6L2RbFD6pYCvG2eZ2diMm2c6HiiDOFC/4GQyCoi+lP2GiX6kDEaIR7hn3GdN1bjm9T85UU8fMf4jnBIH8dyfHyTvCU7/ki3bxmljD1XAhKYHAEFvcmxNKU5IVAj8rLUJjPkmaFHHGAARdTjN047TjBReOwrkxlmNpYm4o6DWcM+b27LPbiOwTd5IE0G9eTv5JNPbo2FOEKD9H6w+wAAIABJREFUNqGekyJZd4+hoDd6kcdRZgkowhnCFBvnE+lDlBrfEzVDVB6iWjVI07ZinMdIJuIWR5dlcgj2ROdk4/zqHFenn7+zTD7LYvkMAz8RerTtathHIOxG5MWRiQNeRf3kkbTrsjg+J1KAfoilOxzcF4c/e2exJIeoQfokhDn6qTgfcGM5IM4J+wDh1DCRgaAHR/h9/OMfb6MkEAiJsCLahuvTT45eeuvrCgW9s8qbiHfqL9EscX7rstcI7ojLLP2iTrOXLREoiOsRhPidJfBsHk8boD5yVIE542lt61yHI8vB95RP2jnppm/BWSd6hwhc0kcoYEKNfNDn0M4ibJFW2ltEgIgCEd1Il2hY2hTfMelHH1XfEps8cU3eRMlnLL2jH8Gm6Ip5WVZYI/PSL5E/bIXcA4GSJYakzzJB9izM9TVqp7ZQPqffyFtvI6TmuboTFeGA8Mj92AcRXmzSn+er3GrfNg/RP47no/XvVchNncoEFPts8vIHIlkToUvqaWMR9RCi6CuYxKOu0V6G1SXGOuxvBDDGe9pC+p/UyfRREd1YNs7y8Uc+8pGtGM+qGgR6ouZqH1IjAKvoXdNLnzQoIjDPh0iHmM4kG1t/cB/eUkukPC/3oA0j2DG5wDOzQggOBB2EJecQoUcasSmSD9pqggjSd1IeCIhEHmJTdaMK66qA0UrasyUggUkRUNCbFEnTmRsCGWy7AhmDGuIdgzXOLlF0zAJi5PMZy8+YBcMojwPALDSOArP3GK/Z0HYpWBgsGPiIhTjdMVC6Ri4beZM2jlA9Z5jRMjcFNccPogMwWuGmzWKwstSVt9YiVmGcYvRi+NOWaKMsGQnfzMrHIYggQOQry2uZxWZZCptvs6dXHP84rFXUq8JC1/nlPkQJEjmImEgEXyJb6r5dyUe3PVfBLml323kYEPVCxBxOM/0PLHj25DVGPRMQhx9+eBslwyw9DhION8v9iJoiDRwFDH/2BsWQR9BjLz7SIiopS44QZXBqOF/jfnjdVdA7ixFRJdRlHPCIbVVgi3jFuEiECUIy4g8TWuzjSH0mmoTxOu2ZMTHp5U4RsdL2u/eIeJV2EpG9inBEqBDdywuxiBQk0gzRm7ZDm4kQMeilE13hir0+ifjD4aZtMUnIsrYIblmiW8VI2iG2Bw45Ubfs8UWULXv1RVSrEwXpzyIUpI9gr054IsixjA9xlIkQJibr5Eb6CkQRxMMI9qRDX0B/QRQydgj3hTEiCNHP3X4N0R/7CUHihBNOaCdJusJjxIXke15sGcfz4X1i94xMiiValUh56g+iGXUxe8J1IzxT1xnDiWDFTmdJOjZ6FeXS3vmMpbVE1rJdBnY1tnfdN6/Ww0yuMX7ShrH3icbH9kc0Y/xkS4tEGFYbo4p6qeM16pW8Ryis4yhpcB4ReQjpiZSnTfE5E25ELrLklnaMoIedAS/sAPoM+pb0DeSdlUVsTcCqA36wFRDbsZeY0CPSj/006WNZlcTvCJzkMxMg4T16CXuFBCQwSQIKepOkaVpzQ6Au0YlxzkBLZAoz8yxjw1BgoCVagNk8ZrkRATCSmUHjYLDnbyJiGCwZJIcdCIQ44DECs39eNcr5m8EZpwZjIuH/MdiH3cPvp5uADsDo5ZO6T9QMRjXGKAYoUXUsgcusctoOv7sGftoRIh7CFXvHMDO9//77L8xu55oY9pnNzgx3TTd/8x0ReohrGNo40919fGrbxUhPe6/pD3Jwq9DPNUQk0tewxxB7YSG25Zwq6vEZz8e2ACwvYk892LHUH0cAkQSnm6WLfE+EHv0YBv9GG23U7j2YTbeJMmJpM2/vZJPxeXHER6+F/a5Q0DuLE/WI+oLDXsWrTKjRFlgGiqBOJFqEOCJTENTSnlPHcTRxWFmWm8/q8r0agR+nuka/Jwo+EWy1DSPAEYXHHlXYAix3TbuNGJm6HzEs39f2jbiACMfyNfa0Ynk77bXeq/YjWYZKmuzfiQBHJC0TDl2hPvZKd9uQGvWYN/HSlok4JDKp66AjWCJcck/OR9iPXZT8kGb2CEuEHUvzKCf6jwgYPDvPzLJ/hBgEhxqFlb8jXNRoyZqvfq1r+s5yPB+tTLpLralHiEyI+bR5ouYZ02skWRWyczfGLmxzzqWt1rGfv7kPQhh2O2XEuIddz1jWPTdppizZ85M2waQ+L6NgKwomDskr7aSO73VygHTSN9Q0095rP1HtE/5G0GN8ZizGR8CW4LmJtENQRGBk0pD+rwqdYUP0IBHA7AvMRALCPgx4ozjpsU0QEb/0xfgzCIUs76UtI3DCh36PPihtlbQHsR+txD1bAhJYLgEFveUS9Pq5I1AH22qsZ6aQZT/M/h922GELBivRdzjrzJYj4jHTxwBL6D4z72xGP2gGfRA8zidUnvTZzDYz3TEksk8V92KgJS8e80VAB2D08qyOeteJ5v9BS166RnqMbZxZjFocZ2bbq6NdDe7M8ieyJIZ7jOks1+F6HAD2nCKqhrZdxQb6lpq/5Ksr1tWlLouJZhEak6fan8VRqsuYarQhRjyiHMY9s/f0ZfQ/eVsnkw3s84VTRX/HFgNE+BCtx5vzcNqZ6dfAX7r+KuidxYfIEXgQbZJ21o2ei/OdesVvxHpErbTHiPGITaTFm+VrZGs3Aq87zpNOBIJEm1H3aUfD+pbkt96j67TXfJI+UUFE/rLfVtp5XbLeFRtzPVFxCBQ1kq4b0ZbnrkJl+pg8I20Z4b+bL1jXvcXCPNuFdAXD2kfBKt/XKMWU3+Uvf/mF6KVsLxB2dRI158/LXpyO56ON56lTaZNdYSv9xCBBLONeHaczrtfJMT7j3B122KGNQEdYzwTBYunWfHAOwhgvhMoy1O6kXneM7gp7S1Gpz55nyfjPc3BfJs84iJZFnM/+wYiU2BnVFuA8/BEmRxjjWcHA9YjsH/rQh9p0BuWXfXh5mRh9KnuEM9ZjF9X8hflopezZEpDAJAko6E2SpmlJQAISmAABHYAJQDQJCUwpAQW9KS0YsyWBFSDgeL4CUE1y1QgwXrFtEEIiE3pEH3YFU6PyV604vJEEBhJQ0LNiSEACEpgyAjoAU1YgZkcCEySgoDdBmCYlgSkn4Hg+5QVk9oYSyN5+9a3CuUgxbyg+T5DAihNQ0FtxxN5AAhKQwGgEdABG4+XZEpglAgp6s1Ra5lUCyyPgeL48fl69tgS6L/nJCzu6S5DXNpfeXQLrm4CC3vouf59eAhKYQgI6AFNYKGZJAhMioKA3IZAmI4EZIOB4PgOFZBYXJZA9iDmh+xb77tJbMUpAAmtDQEFvbbh7VwlIQAKLEtABsHJIYH4JKOjNb9n6ZBLoEnA8t07MOoHuy8DqS7d8Kcasl675nwcCCnrzUIo+gwQkMFcEdADmqjh9GAlsQEBBzwohgfVDwPF8/ZT1PD5pfVt4feOuS27nsbR9plkloKA3qyVnviUggbkloAMwt0Xrg0mgfUPgRhtt1PzpT39q//aQgATml4Dj+fyW7Xp6sgh7eQlG9//1xMJnlcC0EVDQm7YSMT8SkMC6J6ADsO6rgADmmICC3hwXro8mgQ4Bx3OrxCwT6EbiIeSxl56HBCQwPQQU9KanLMyJBCQggZaADoAVQQLzS0BBb37L1ieTQJeA47l1QgISkIAEVpKAgt5K0jVtCUhAAmMQ0AEYA5qXSGBGCCjozUhBmU0JTICA4/kEIJqEBCQgAQksSkBBz8ohAQlIYMoI6ABMWYGYHQlMkICC3gRhmpQEppyA4/mUF5DZk4AEJDDjBBT0ZrwAzb4EJDB/BHQA5q9MfSIJhICCnnVBAuuHgOP5+ilrn1QCEpDAWhBQ0FsL6t5TAhKQwBIEdACsHhKYXwIKevNbtj6ZBLoEHM+tExKQgAQksJIEFPRWkq5pS0ACEhiDgA7AGNC8RAIzQkBBb0YKymxKYAIEHM8nANEkJCABCUhgUQIKelYOCUhAAlNGQAdgygrE7EhgggQU9CYI06QkMOUEHM+nvIDMngQkIIEZJ6CgN+MFaPYlIIH5I6ADMH9l6hNJIAQU9KwLElg/BBzP109Z+6QSkIAE1oKAgt5aUF/mPXEGODASPCQggfkicK5znav597//3fDbQwISmF0Cdazmb37+97//tQ+08cYbN6eddlpzznOec3Yf0JxLQAJLEnA8t4JIYL4IZCznqRjPGcP5zef65fNV1rP0NAp6s1RanbxiKNCJ/Pe//207ER2DGS5Msy6BQuCMM85ozn3uc8tEAhKYEwKM0Rmn4wTMyaP5GBKQwBIEHM+tHhKYHwLHHHNMs9NOO7UCHnY6PjhjOj45f3tIYC0IKOitBXXvKQEJSGAJAi7RsXpIYH4JuOR2fsvWJ5NAl4DjuXVCAhKQgARWkoCC3krSNW0JSEACYxDQARgDmpdIYEYIKOjNSEGZTQlMgIDj+QQgmoQEJCABCSxKQEHPyiEBCUhgygjoAExZgZgdCUyQgILeBGGalASmnIDj+ZQXkNmTgAQkMOMEFPRmvADNvgQkMH8EdADmr0x9IgmEgIKedUEC64eA4/n6KWufVAISkMBaEFDQWwvq3lMCEpDAEgR0AKweEphfAgp681u2PpkEugQcz60TEpCABCSwkgQU9FaSrmlLQAISGIOADsAY0LxEAjNCQEFvRgrKbEpgAgQczycA0SQkIAEJSGBRAgp6Vg4JSEACU0ZAB2DKCsTsSGCCBBT0JgjTpCQw5QQcz6e8gMyeBCQggRknoKA34wVo9iUggfkjoAMwf2XqE0kgBBT0rAsSWD8EHM/XT1n7pBKQgATWgoCC3lpQ954SWEEC5zznOZv//e9/7R34O8Ykv/M3n//3v/9tcCz5LOfxt8faE9ABGFwGqa/8Th2u9X1YyeV6zuNvfjjSXoZdv9zvcz9+c89R8r7ce3v99BBQ0DurLNIm+IR+71znOlfbLs8444yF8Wk1Su7c5z53e8+Mm6vVJ6zGs3mPtSWwWuN52lLul3GGp6ddUadX2sbLuJr75DdjXd+xdpBdGhs1/UQdS+s9+HtSbRdm6ZP4Tf9APsJ1pVmuba3tf/datvSjcKn+Reyt/KZ8unV1EixrnUhdqzZfnqjakSnfbp2pbbb7d38ynimB1SOgoLd6rL2TBFaNQIwOBtXznve8zb///e/293/+858Fgy6iSDWAqlOzapn1RmcjsFoOwCygrw5/DEfqdRzvCNVLPUsVrJNGHINJGJJ9OVYhsnuNba8vxdk/T0HvrDJM24y4nfa4VFuZZA2Ic0f7i1OX34OcwUne27TWB4HVHM/TjiKsUZdXS8yrpTlIsCFv/EQ4X6r0a57zN22Usb8KQoMmo6uQOW4NS/4j6kWg6tog46Y/b9ctVg7dAINwhCv1IHwnIcJWv6eKdtQbfB/uFdsx9632Y1ckrhNMXLeatuK81Q+fZ+UJKOitPGPvIIE1JdCdPSMzDJ51AM1ApwOzpkW1cPPVdACm44kXz0UV9GpkG4xiqA17hppGNeQi6tXfw9JazvfcOw5NnqUamctJ22tnh4CC3uCygkttn5Nw8obVigjpaYfVKbRtDqPn930IrPZ4nnrL79h7se1WWpSIkFij2GhjHH2EPM6rdmjEvJr/QeJRxtb0GRFu+pTPUudEhOzazMtNd56ur+LnoHKu4m7Kt5bxpOpk6l5Nb1CEKGUaQXHQKgmuOc95ztMWEUKghwRmgYCC3iyUknmUwAgEurNUGUC7hl03AkLnZQTIK3zqajsAK/w4y0p+MTGuCmN9DMJqQC5l+C0rsz0vrm1vtSKRembN01aBgILehpBrdGq3nfZp28stsjh1NbqJNFfj3svNu9dPP4HVGs9rtGsErRqptFr1ud6zRsTzeZ9Ip0GCXl36mraZsbOKbZOalA7L2B/dqN1J3Wf6a+/wHNYou/CKjZVl3tXmitgb3yTi2vA7LX7GIJsqkZxVXK7lVoXhmu/UL+pc/Kn83VeUXs6zeK0ExiGgoDcONa+RwIwQiINS97WoM1JZZrRWyzJmBOOqZ3O1HIBVf7AxbhhDLc5AjcrLEpxhjkqNVIhhVh32YdePke2zXVJnhatBG6NWAWESlGcjDQW9s8qpOn582nWyVqttpp+pERmDojdmo4aZy2kisJrjedpPnaAl2gghYjUiXmuEbcSTPP+obTn7aSIC1iX5XVFmkEiz3Ai9KkAl//U+oz7LNNXHSecFLin3MMrS2q64m71RJyHidZ9jqSXdieDMkm2uTfRnN52aZ75bjXYz6TIxvfVHQEFv/ZW5TzznBOry2Qxi7KFX9yTpzoDWwdfBa+0ryGo6AGv/tMNzEGc7RvT5zne+5l//+lcbQdPXsE6dj8MT8SAGW990hud26TNi/EZEj4CgeLBcsrNzvYLehoJeFdm7URUrXardvSvrEj/+dsnVSpfA/Ke/WuN5HeMq1UFLEFeKeiKdSL+264zhCDrDxtrFot8islXhf6Vs1zxHFfNiK9TvVorjrKXbXQadSdS692CiLPNyEb6rfslynjliXu4X+4r+HVuxinTJR8aaanvFpqx1bZS6u5xn8FoJLIeAgt5y6HmtBKaUQHeQjABCdi94wQs2f//73we+YXMxQ2pKH3Nus7VaDsAsAYwR3Z3Z7SOEpV4nUjWi9TDHYtJ86qx/noPf/CC6e6wPAgp6Zxf0Br1ltk/bnkSN6UYJTiJN05BACKzWeF4nc2tUHBF6NTJppUsmyxSz3DKRdqO8ubq7DL++EKMuh62TerER+D2JiekaIQizKlZOIv2VLofVSr8u9e7aVLUP5+8quK1k/rp9el3NkRcEDqonsRFTr1bbRlxJJqY93wQU9Oa7fH26dUqgCnMMokcccUTzgx/8oLnjHe/YPPGJT2w+9rGPtbNWGWwnNUu2TnFP/LFXywGYeMZXIME6U7rNNts0hx56aHPkkUc2L3zhC9u79Y3Sq8vO73a3uzU3utGNmg9/+MPNCSecsJDOCmR/IcnqDGy00UbNNa95zeYCF7hAc5GLXKT5zW9+03zhC1+YiBOyks9g2pMhoKC3IceMV4xDV7jCFdpx6Yc//OHQSJ7JlMb/LfPFQef3e9/73ubtb3978/SnP7152tOe1hx++OGTuo3prFMCqzme18krxBPGvS233LL51a9+1Zx22mkr3qZq9Fr2z3vQgx7UMOb+5S9/aX75y182j3nMY5asCXUvy/y9zz77NExMX/nKV26+9rWvNZ/4xCeaX//612cbuyclwFRxkJvsuuuuzc4779xc6EIXakUp7JDPf/7z67RGD37s6nfQl9/4xjdu7nvf+zYXvvCF23KnT3/zm9+88KbZKpIut9y49/Wud73mwQ9+cHPssce2/XjSr9u0UIeYPOV+z3nOc9o28c53vrPNH+3kgAMOaP785z83r3/965uTTz65HROy76MBD1b3aSagoDfNpWPeVowAHXON9Nl777036Lj57phjjmkHII7MfHbDypnpYXCoe9F1z4lBUmdJ614PdVY1AsVSD173Rsm+FQkv7+4bknufdNJJzTe/+c3mPve5T/Owhz2sedWrXtXmORu8VgNquQPrihXaOkp4NR2AtcYaw3mvvfZqHvCABzQXu9jFFgyxD3zgA60AHVEPEQ4x701velPzhCc8oa2/WdZDG/jUpz7VbLfddq3hXyMUXvva1zaHHHJI8/3vf79N+ylPeUpzz3vesxUFSau2u27fUPl09+yrBl6e4ypXuUpz7Wtfu7n4xS/e5ps2SR/x3e9+t/niF7/Y9jNXutKVmic/+cnN+c9//uZqV7ta6xg8/OEPb/Ocmf+6v0vus1jbTERE3Qi9XtP9nmeqM+c5tz7PQQcd1Dowr3zlK5v3vOc9G7x5kOuvcY1rNC960YuaS1/60u3zpl/Kfk2Vf+XGPXLvek44rwejeT0KeqkfjJnZz6tOKKXu44zd4ha3aG55y1u27TlOWZZJJcIj43e3vmRcqwJ6Heu7UUykX8fCb33rW22f8LznPa9tk4yVpHWve92rFd9zPfmg/cbZSxvL9hZ//OMfF8TA7gRbje6J6JHlX+mLqqDQnbToPkO1CQa9YARH9WY3u1nbv/B98njYYYdt0K6rGFNtmm7bjN2T5+raD/QBLFXuRljWMuHvPHPtB2pftVoRmis9Bk56PM94mPGlCtIwrbYm57zmNa9pbne72zX77bdf8/73v3+DsTG862b/tR7kXt362a0ftWwzTuWzxz72sc3uu+/e/OEPf2h+8YtftHZod0wb1EZSr/n91re+tRXTtt1223ZC+sUvfnE7nteXVfR5cUW15SPi83unnXZqLn/5y7fs6jgbe3777bdvJxuwLajb2BD0T7E/UhYZ3/rs4Zd7xh8gHz/72c+ar3/9683vf//7DdpHHbPrBHy9X/08vkH6k/Sf1cYYdazNON69rtbvWvYIbA95yEOarbbaqvnxj3/cfOc732me+9zntmU/qKySbu3P8ty1X6zlk/pJ/SVggT4Ne4/JmJRN12564xvf2NYl7JvPfvazzYEHHtjm7d73vnfz+Mc/vhUEqV+nnHLKBlGZ+kYr3VOa/nIIKOgth57XziSBaiQycPB/lqBW45qB6HWve93CzH3XeIpRGwjVyK0ORAwmzsuMafaQiPGVfXr6DrCkyT24jpkkZqVIkwG3HvmMgej5z39+O/uEoPeWt7yljdCrxyCnfyYLeA4yPWkHYNqR0HYe97jHtQbVqaee2tbla13rWs1PfvKTBgcbsa/ud8LzxCDkXBxtnNQ73OEOzSUvecm2TVdDkDQQtU8//fT2c4y9e9zjHq3TjqOQc7kuy4IyM9vdYyssu8J90rj//e/f4MDgRHPQTv/0pz+17TSRCVe96lXbCCC+Qxj73Oc+1+y7774LDncVCeLM1/txXTVwwyLPvckmm7SiyKabbrrgvHNNJh/SdyR/CKdEO1QH/aUvfWlz97vfvXnWs57VihpdI5oIQ/hd9rKXXRD0ssSqW9+S9+SZ390X9YT3ejCa15Ogx7NmPCRS469//euCk1TFeMofcfvEE09s62LaT+oF4tmrX/3q5oEPfGA7jqZO8RuxfOutt16YlItDWNsujjjCBu0zRwQH2gWOfP7H6cSxY6xE0OY7xPjrXOc6G4yzjL/cI9fV/f++973vtY7sINEyTmjaAxzoA3kufrqCWfILg+wdGtGsChQR69KuI37uscce7bPHBuGaKgrV/HMOkcP/+Mc/2vMXEyi6ol3ac/qZ5AvuX/rSlxqiq/O8sYOwQyjPTAIkT9lbq48oMu1jW+2nl5tX6lIt46Q3SFyLeHvzm9+8ncyC5aMe9ajm05/+9EK5Io4xJt3lLndp61z6XuoxZcbkWFcsrO2ZcnvGM57R7Lnnnu0EVuyWQeL0t7/97eZ3v/td+4OgV0Xti170os1uu+3WXPe6123HFMQf8osASV18wxve0LziFa9oxTTO+fjHP95OJhFBlTqaOlyFxeRjseWxOZdnPOqoo5qb3OQmC4JexsL6EgfaNP0X7Z5xkSjBKkx2hcBhy3Lf9a53tRMF9bpPfvKTzTOf+cxWaEralXn1X7o2QdpLFfbCp469lVGf8bZO0iVt0iCvTLxUMbPmmb+JgKPsf/rTn7a/8UPSP8G2K97V/Ob5ErAQWyhiZa2vXIegxxhBXaEeke9//vOfZ2t2tAHqIXn/8pe/3PpFCHpM8OJLcQ35Tt8Xu4by5lwPCUwjAQW9aSwV87SiBGLMMhhkAHzoQx/aduKJHqAjZ5aG2bLMXC42e9Q1cBjsY5jWGWgeqkYPxPgZJhx0YVQDi7933HHH1hHKbGMGOZ4NcQNxAUcA4eDnP//5QhRQ8rKYYLGihWDiSxJYT4JejEsi7jComV2l7hIhRn3FGUE84rwrXvGKDW2VtvmRj3xkwRhEeCfibv/9929wDiLUJ4KPGe+XvOQlzVe+8pWWeyL0MC5xKuusMvdJu81SjW4ETAS3rjNBOkTo4fgjqsUgxDnGmMVJ4rNLXOISzV3vete2v9lss83a5fBve9vbFhzeKgykvde+JMJdFfvSj5AIkYykx/Kk9HMR+6vTlWvgDpv0h5zzspe9rF1mhMOGgVwnO7gH/ckLXvCCZvPNN2+drJpuKnfynr4zn3edrz6RFfPUZfD8LLtG6K3O1Tw9Y32WiD8ZA6mfRKWm3eU3y7Hud7/7tVEdCOAR2FOPEA6IakGAS9vib5as039Up7WOa2m/iBuI6Yk0ycQa4yOTAjjSOHpEnXbHahxvBPJEFyaSh/+r0IboQJ/FssAddthhwX7Is6cdR2yLmJdnCosqSnJNFQeqU590a9utIh/f0yfx7JkIgB12Cn1tjlxD5Mrf/va39mOekftWYS1tueaBzzg3+4BGnCQNrkX8oC9CjOQ+YXv88ccvTJpy7mKRf7PeLiY1nsfWTL8doQGmaVP5LiIM/TjLHhHAGCeJ/Eo7YTxFBCGSqvbNpEH0G31/xriu8JP06fuZfIsgWEUm2svtb3/7dqxg/D344IM3iAglTfLOGEhULAIiIuOPfvSjtu0zJlFv+Jy2xD1pv7QtxCTafRjUMTy8q7jUFdtyb9ovIg1RWmx7QZ1EtKtj8NWvfvXmtre9besP0Edkm45aL7vjY586S4QYUX8RrMgv9/jqV7/a9kPxI0i7vjwr5dd9zjxTd4IvdsJieeoj6kVEqxOru+yySxvVWK+PbUTUPhOsTKKytBXxMoy6Qn3sNT6vee8KorFh6hLYamtQ14jQo56zAiJ9yvWvf/2FLU24Fyuvtthiiw1WXrEii7qGrUZ0NW3jt7/9bTu5xGQEE5fvfve720lnDwlMIwEFvWksFfO04gTqQBmHt86kd2eIq0MSAzrGagZXDA2M5jpzHcMV4yjLh/ieI8JfBsNqCA0DUB3k/F3zGEMcIwkHiT2BupEJXQMnztOwe/v9yhOYlAOw8jmd3B0Q2W5605u24hHDt8FAAAAgAElEQVSOIf8TWUd0SUQPnJaPfvSjrcFGBE2cCuouIhpRbjjUcYDhyDnMvrKnCjP6pIWxR4QeTk6EtLTnbttK+86TZoa6K6rFmOa8iOuk1V3KVIW3OEs4Q4mY5fs8L5ETWYKciQiuweEgYgghMPntGuXVmUE8YjkzQgPLZxFGuF/yWSPrct3LX/7ylhFOHbPe4ZC84aSxLIVJA5ywKlB0GVaRtJvfms/0wX0cjMnVvNVPaT0JeinfiDU4x0RFICzgRLNHHeVORB4ONXsZEW3XFbBSh2p7jKgXB5F0En0a8Sp1vJ5D/Uo7S/skCohlgURpZDn/oHGW+1fBrOs802bpa0gvfRf3oi2xfUBeUEXkEW2Q/1khgCjIpCKCGm2UCY1qG7AHGc7qk570pHZCgz6N9gdDDu5BBBFOaRzk5C22QfflCOnDeM7qZFeBMn0Ugib9ZjaUr9FA5JN7Mcny1Kc+dWGPqthKNeI490o/Usui2l3dKKPVb6WTu+MkxnPKKmNHFXIoj1vd6lbtVhQIXfTz1APK4za3uU07MYNIgUhOJHhXeMq4UseA9MP5nfEp0ahV5K12a0Sf5JX2RP1knEII4/417xkrEU8QyRjX6B+SJu3w0Y9+dPO+972vefazn91O8NWJLdLCDkBsIwKV/D3ykY9slxUjHnIgmDHu0b/w0xWJ+J4lvIiKpEPf1G33sGMFAXutkafkr06iV6Erf3fv1a1REWjTpw0ah9NO8rvbL8KAqLL0faSVPg2ecKVPHXSMO86m3035pUzTlhFyiQZl8pVJGv6ugmuuq31p8lftgfQ9g8RaInuJ4KTPwVaES5bcYq8wiXC5y12urTvYUNQxGLF0mv6VKL1b3/rWrYBKfcH2RNhGfCSSnP4O/4lIPWygS13qUq0oiTjuIYFpJKCgN42lYp5WlEDXCeB/Bh6MHozrDDbZQ68aN5xLuD/GA45IBh/OYdNeNsplYMlMEqIdRjR7NmDcd0W03GvQvj+LQUh+6r2rMx1ngxlNQsRxnDBauvtYZTCtgsOg8PcVLQwTX9TQigG3HhDxrBjKGFW0LeozjmEiv6phV43tOBYYaOyDyUw7Di1tJMI519KWMe4Q3WmDRPwx44pTzFIQZsM5B8M+7aLOisdRiTNanU0+i2FOvtkfj3xjROZzBErulU20YwATCUSUILPARNLGsE+ZE1lI9EMVwfibyAQcfqKYqkNWhbPcA0aIBDglLENhlpm+ChEh/UbtS+IwRNDDMGbZYWb587wwJEIPQ5fZeI7q3KWfWqofq9/VvnFcR2NW2sp6EvQiJlVHDWGKiSbqLsIXS1t5cROiFcvrcaTi3NY6XUW9Gs2V/iF1l/OI7iGKB4e/Hl0hiXp6pzvdqRXh6AvoPxIxk/QyMZCI37QBvq8TaeQJ5xLRDfGOth3hi2gcnFDSSDRbopqypx3jNH0gfSFtNQJO7oc9QUQxQgl5whGFWcZt+hgilOnb6kG/R2RjmGZ5LEvpa9/K57Bg8g9umQDh/mxwz4RJlsvGjiLN7F+FbcTSyfShmVipy4Mj/tX+IWkRtQw7uOE8z0s/MAlBL+VZhb3UDwQIypKlrIjCiHj0zUx8sfUCTLFX2ew/UVB1HK1pd9tbxggiWKkTREFRR0mrLsWsafC8CCcIwEQ3sYQd2zjjQ8Y5ziNd6hx5/eAHP9j2C9wzgjvt+DKXuUy7ByB/V5GbdBjzeekG/UjGRSb9WEpMGrRnRHqWvyMWps1SZxmrGQ/JI7yYTMyLNlI/OQcxkmfmOTinsqsC5TABrzs+IcSSP44sP0V8I5IfmyRtk2h/nh/Bkcl5nq9GIGPjc076kdgrpMW4z/k5ql2QfmVYO0s9I406KRD7Ju0896B/oh9ELEMMYwKi9ruxFfgdUTTsyHsmZbplnXO5DjEPvw3finIhj9RNxDzaAmUGE+og9g5bnFDGiIvkDXsR0ZdgC/pN6iBbvGDrEFmI3UWdpPwf8YhHtPmEoxF6s2Jlrb98KuitvzJf90+cwbguOcUIyox+jInsoZcBkM8ZADDUGSwYIPisGvQxTOtsN0Y4RgOGboyUGNYYWxgZGbj6GASEg+P8DFoqGyeH+7CvEEttMPJwVursX1fcq8tl1n0FmQIAk3QApuBxhmaBtke7oq7yNj7aD0Y2Ijuz+tVBhM0FL3jBdhkPs67MwLJMBhGAfd+I4kOYj1BNveccnGUiyWgb7PeDI8GSCmaxcQSYScZYrg4n7Zk2RdtlU3kEOfbc42193Rln/udcnoGoAvIXw5VZXsQ3HKIYtvxmuQqiHW2VZUV1pjtOT4XHNRjI7G1HdA5pxujP+VX0iNhHvojKI1LhHe94R2sIs6wukw8RMBJJQz5gSVRR9tDrGv/0WxjSlAGCXp34wDgm4iHLEqs4k1n8GPPJP/0aLBJ12KcvHFqxpvSE9STope1GCEq54vAj7NFOcPwQ3ImOQTiK45b2EAevTmZlOXyKuIrs7I2EQE/6iIUZpyPIJdIo/3N/lo6zbJ9IJ8qHcTv37zq02TsvfUw2yiffOIdsgUGUYQSx9BV14i5i5mc+85nWKeUe7JtFn0DUaxXBErnG3mLsMUpfQfQy96Ptpf3y4ivOpZ+Lk819EOgQPKrgyd/0o3U/Xz7D+aavY7UB+UlZhHfKIO04z/aNb3yj4ScrAbqCUbVXajlWoYH+hEgohD329ZyX7UAmNZ7XiZeUR6LnqC8IGggSbOnAOEo9Ovroo1uBmPqSSZmMSxmLKOP077Fd8x3pc/Cb+sW4QRslujT7yyVfSYf7Yh8zFrKsm+i6bC+Q+pa9AJnUYkxDmOY8oubr/tQINERLIfIy3iF01TGECQDEOwRLoq7YH5dIPu7NgQ3MWEmbZMyK2EU0F/UNsZt0mUBEzOsKVkQ8EmUIT6K3sgdhnjV+A8+18cYbt/WfNokox7MvNY5lD73aBpiEwM9INCPfkXc+u+ENb9g+K/5EDtpSxtJq1zMxSh/LRCETlbU90tfe4AY3aMfo7vLXQUNmov8QDhG1sJm6+zZmkoB+AwEZIQwhNUJuFYprPUwb5x4Is9hv1DMmaXmJSuya2oYi1DFJkW1TOA8hjufmh/pH/8bkKs9PmowLMIcj24zQx7AkOEttsYvof7HfGD8oQ8oT/th89G8KelNqVJmtRkHPSrDuCFTHM0ZFDJbMcHWjczJLiVGEA0t0Ck4Ag1SNcKsGaJamMKAjAjA7X2fCEBSIgsFgqMZxDKnFCoa9uJg9yqCYAZ3fmf3HQGHg4TeDVNKvjjvp18GU+/YZ3NddhVmDB56UA7AGWR/5ljE0MQIxzjn4jAg3jDpmVznqkjkMUZx19o/M22Sp2zg0OBMsGYvjAEucmuwfSTpEt+Utt3kpRjIewzP9BEYhUTGIVOSHffoQ6JLPtMM8R9pvNbRzbu5BXok6YPaYiAQcBWaPa1/CuTXiLekymcCyPpwUnPRMEnRn3iNC8DlLbpmR5j5MBhAtjEMWoaAa2EmHvglG2UOvFix5QbBAIIQ/S1XCDYcIYY5+knKojkSeIf1pFQcQNXkmyqPLYeRKNeUXrDdBrwpeqddxdInKIfKEeoNzhqDTjepLPYkzHgc27YrPqTOJjMehI0qE/gFRKt93783/OHW0bZxvItDSbrqTb5RZIuG6fUTqNQJ4lnMxWdeNvKdt1TGXNojATntEUGBSgzaVl+fAjbaSvoxnwblkSVs28WfpLvcnXcQWHFf2jBr0Yg2eqfYpESViH5A27ZD7kP+sMOC8uhyW+9VJQP5GjGWpJ+JL8sP1NR+1L6g2ST4n7wg89OGxlarNNOXNetHsTWo8j+hWx5xat8kAAhb71RH9Rf9LnWKciBBWBahun979P/mmbiGGsLyR+s04jahTxzXOTftkLGfcRgAh0pRln7XNVIGbcQIRnfqVl85kUp3zqMssdUUQpH0SpZc6TL3Mm0mxzYkQRchDWEOEQxTDVmZCm8nBiN/UV2xjRD3EdMZFJpQy8ZTnRgCkXbI0E/EPgaoeOS/PRr0lgo90mRyE01I2dfqN8Eifk/GRe/Ed/RiCJbY/y6gz8dZdUUN66SuJLkPQI4KRlTrpMyP80s8ibMVOWaptRdQnmo1IY95UnLzlOvKJOErZ058zwQqvumdj6kvKL/5XzTNLWhHgiKTDZgujal+xdx+To5RpfYEI9h99P305UXgc2IqIeDCkLvAbQZBzEO2IYmQSkYkY7kcdQ+BDQOValnCn7fC9gt6s9sLzn28FvfkvY59wAIHqMFTDNANNLsksKL8xsolWYaDGWaiz3XEU6hK2iGcY7RgkEe7iGGCkMxPOUgA+w/iNsbVUoSEmJOKuGudcQz6ZoWRQ5cAZZ8DjqG+UygCafGewt7JMB4FJOQDT8TT9coHIRnsgwiB76GHMx5jsGp4xgmlzWUaKw0H0StpCnEaMRM7J/xjpRAQgotGeqwEdozPtF4eZPCG8EemHMMZyo277r4Zt/u4ao/kcR52ZbJbMYUwSUdN9mc5i1IhiQNDDWMYZqYZuzVN1mFlyi2iAWEBfhKORqOQ8e3WgSRNBD0b0eYin+T7OC1EaGO3MXFNO6VOybI+luHE8uo5LHJE4gTwrhj8OIDzm/VhPgl4da2o0eyLqmBhjg/IsG8O5J0KCjfFrvaliWup2FTZSL2n/RJlxPVG+VRCqkWGcT1vCseUc6nmi7rOfXdpWjd5P/8Dv2k/zNxF0RALTthEx0nfVibTKg2sQ9BjP6Ye4HqG8Cl/cJ9wQVRjHEdxYAsi+vHHiYYYwwXIzonJwduvz1n4t43745Tscfxx2nFoEgdo3kAfElLygKAJf5ZCJy4hM9f4RSjm/ChF5Vhx08g8HIqJrXZn1/mAS43lXzKviT43MIjIK0Q0ximuoy7QH6jl77NWjpplyjOhbIzeJ+CNyjD3oEE2o23nBSXfMISIWESR70yGEZauJCMjJA5PaRJsTDc6kG+NN6mZtO0xCITCz9JEJAITr9A1MKCFEE2mF0ITYzd+IMEzGIcYRfc91dfKc9BE9eZa86Kbb7hB1aAvHHXdc21dkf73u2J/yRdAjIo0JAsZZ9rYbNkme56g2Qx2L6cPomxhjsVcQa2u/RPrdCRO+R7AkCo++AKGz9qVE6DEJh2CVOjCsjdFmWdFAWvDv1mnSwu8gyo48IZgRbck19R5V2K3+EvcnGhM7i8kKyhqxrfZRySPf0d/RV2A3Jk0i9LBV6APzAhZsH/oW6j/86OOxTeg/KVO+54c+ld8RxClryp76xd/wV9AbVkv8fi0JKOitJX3vvSYEqjFZjeu6ZCcZq4b0hz70odaIYVYLZ6Fr5A96mBixRPgQoZeBuBt5kwGpD5AY8JnFjHFBmgxiDFw4SeQVQ4dZKGbMIuhlFjKDbDWyqvPTJy+eszIEJuEArEzOVi5VDDNmTzHGELf4nzqLM4IjgTHF28motxheiFoIYczkEhmC0xDDPA5qnUGvdRtBjze4Ej2AsT+JowprcY6Sj3wXIYKZYsQwjGCMTRzh6pRlqWx1qJN/jPs73/nOrTiHoNe9V/0/IiiiJEtuMbARNhH0cPirsJY+qUY/VGejOgTs2YTTgnOBCJB9syr3STCd1zTWk6CXut9dosXnjE046kQQ0RYRznGyceRw2hC8u3Wq1skqMvM5zhjRHUS/EsnCclaORA5VYQ1njqWI2WgfAQJRges4r9seM97W/NQIN/ophDyczDi1tf5WsSBpcz0iFv8T3YeYhm3BUScXY0ckuq8rbvI5Yg2RJfQt7AVVo2D5u7t8tYptcAwP3rCZrQniTHcnDmtfkL9POumkhSW3dZlh7lP7l9qvcT2iDv0wzj/RNyxVrrbZrPcDkxjPu8yrMJJ2QPkTccp4iUhGX8/4wtJEItCY7GVSigmpKrJ0hTa+yzJ39mNEIETQSNQZ96t2Z8Y1xgEi4/ifMqZNMUFD3SJfHLVusNyeto/ARERflrtnoidtDpEQu5atNZikJoq02tI13XDiNxyY+KJNkK/sy1htgfRL3QktxCm23WHCCnsBBnWMr88xbv2sfSNp1CXMpM9EB3mIqEjEfM6pfV/uz2fpWxD0skQXMTZ2Qfe6UWz+2BN59vSrCL7ULaIjEVI5D9GM5bkIuhFCk8/FxP1hHHk2Ijq5F9GHpE1EXg4iIxEFEfUQ7tJXIxyzVQERwEyasKQfm4jnwFdiGTXPwCQl/TjpMnnCGET9JP9EOtI3Zq/jYXn1ewmsNgEFvdUm7v3WnEAdRDEYuvvH1UggOnwcfwYJBhNm3HAyIorlYarI1jW2s4defctsXSZRz09E4DBI1cDO9Yh5GC3MUjIriSHFzCIzUSyB4zkS/VKdi/w9SNAclg+/XxkCk3AAViZnK5MqdRCDHSMKAy0RehhgGIU4eziMLB/C+EIIY2kLjgrLa3IgELA3Spa7Rxgj2gQxK/Wf5RhEA7DEL/vmLffJIvBXJz99SRwThDDyh4NAZC7LaPImzBjjXYM9BnryRzsn7zgqPFf6nq5QH2ec71m+jMiQl2IkQq8a93GiqoGfPiH3jiPO0ijY4ZAlamCeHPDl1oVh168nQQ8W3Uk06hhOJu2XaAw2fE+7IaL84Q9/eCva48gS6ZH2HEcw6VXRLZE+CBCI3jh9HGkXNeKL7xE6EA7JA/0C/QoRwjhviGs4enEII1h0nXjSRIwgj1yLgIhAyTFouW3lwOQF4zNCBu04Y3/3RQMZ6yPgkHZXjON5ECB4Y/egPeySl3DstnscWBxVXgoCD559UARyRKA6mZhnQoTjzdtMXEY4HcS+9hOkx30pK87lWqIVuzbUsPY07d9PYjxPP59+PXWS35Qr9ZAIdUQ9Jojgyh5kfE/doC0RvUZ/jeDBnnBwjnCXPKZukCYCB+MM/TztNRF0GSsyPlAfsD3Z3oWIQIQQ2hPR7Iw1lC3bKRC9ljrEy1tYns3njNtEV9W6nTLNPbg/0auMY/QZObeOc0mbMZSl20xisUUG0VdMACbfXJu/s49mbXf0Qck3YyY2Akt+B0WzL7fu0TarmJi2gxiJkEl7ZqktfSJ9U/pTuGAndf2Z5CdLbolkw4aKSMv3NXK+9iuLPUuujW1S+yTqFP0HYiPRjtgnRFtT/xD46BMQdFNmedb0A7VP7MOS1VGkjT1Iv8dS6zBIhB7+WlYm8R1jCWIxvhDCHMyxLbEhmSRmrzz6fCIPGRewL7FHEXPJO1F6bI9C++J6DwlMIwEFvWksFfO0ogQyqxRDoBoRdX8bHG8GdWYdeSMkAwTGUGa7MygyMGH8sIQtTkM1WrkPBgEDc3UMko/6sH1m/WKUZyaSa4geZHYKQ5wIgzrDTcQThhUb/zOgMUOVfETQ5Hefe69owZj4AoFJOACzgjNCGIZU3nJLWyJCj5l4xC/qL4YpkXgYcxi4RPPgPLMfSoxEZldZaoQBj7HLdyw7IToAx4E9YKjnODgI3HyGWDjKLPVSXKuo150JJ0qAZfsYnbRdogWyZ1cigurecTVKLxt1cx1iJDPMLIllFj73iSCC2AarGO5cy4GRSvQTTBH46aOyxxXRvDgu7CMzSCBMf8a92IcI45aoX5bfYMjXGfdJsZyV+jtOPteboFcdQsZYIuEYXxHAqJNxsPnNudQpJs9wYhGZsj9e/R0nDiEPIYHJALajYJzmLZ8RKmokPU4y/QbiGxEbGQ9ZskYboC9gnGZzfN4Sz73j8KY9kscsRyQKhL6J6A6eiQi77rLiKn5FgCRNRBXECcSSTDQkH5zHOREbapQb96/RUTil5IE+MUv3qx3DtXX5JNcnKgl2OK5cd8opp7Q8+F23IMjk41JLYBMhSL8CvxoRmTJNeUVIwTFGwEOkwSbhGVhCXJ8vPMZpY9N0zaTG89o3R1TBHiQylb4YEYsoNsoVm5U6nbbFJC9R1Sw9RUDL5xk3Uj4sU0XIw/blfOoOUX3U1dSb1CnSQEBH9GMpLtGljCMISCx75WCZK+MFUVKsVGHMJRKTlx8wecckF+Mx4yHpM27HJk9d4H6Md+xfhj3LdUxcdyMLM/aw7Ji3oBLdRuQqwiG2cXdiIeIZ1/E3fRER//QP9CWIOUQ5EtFYx/Nal5dbz2LHp47wUgbKD95M+n3hC19o22heDlbrUo2mJx8RP/nNJAPtGruKulH9neQ5z9HnGWp0cIR6JmKImMS2QXBF2COf3J/99JispPzxPfiO7QVq+87960tQFstLxFoimrHd8MWoC7Us8lIM+lbEvuSTOk19IK+whA3iHf0VkzqI0axmwv5hv2FsT16mQV0mLcYjorl5xthWfZh5jgRWk4CC3mrS9l5TRyADCY4De+9gyDLTiZGCkcSBocxMGbPpHHXpCn8zaOFAkNYgx6OGqXM+M/LMoLLkrabVNYL7wMLAweggDJ1BG8GAQSmDfmb9GQQxoMkfA2yiDKuBM8rg3idvnjM+gUk5AOPnYPWvxIiibUQoZz8ajHwce9oj3+EAssyUGVjaHE4KEXoRDHAIEfGIJEC8w8BjxpjluETo8RlHltwSZYYTP4m6Xw1zJgEi3PEciIwIarQ/+hPynr37alRu+gqWAbJssKZZnfiaX6IwWPpKP8DnCPt5CzbX1Kim6iBlCX6EA4xzBNFuZE4cGZa4EO2A0AFzZtwxkuNYxQlzYmB421lPgl4V83DyWKJNe8ZRZYlqRIoqZuczfmevtvQLiAcIaKSBuEyECAdLbRnjEP054gCmPuKU4QASGUT0EOJbHX8jHjFW4vSxbBVnOPvVVicYQYE+hr6GJWb0IyyBJ4/VOY2D3Y3Upc8hPyeeeGIrHnCwBAyboOvgR1Csk4Ski4NJBEyip3A0iVbJ0R3beS7EAgQT+iMiuWBHFAoiDw43tkNtxxHxeCb6TASeTBDwrJncZGKANOl3iKDh/5RB8pOJE/bgw3lGyMGphi/9ej1wwBGk5uWY1HjerRuID0SeIVTQHmAJf8o47aVOHEfUyWekh73LMmciRhmjEL154zP8iQhjrGUcrpM2XEfbQXQiap40aH8Id4gktey5J22N+spkE5FStENsV/JK1BMicNp/tZczzpFf2gnjHG2Euo5wlLaR+1GnEe8QfPgbe4AJMPZmjUid8TbPwOeIl4hoLFFFeGSigfzSRyUP5KvebxITV3DBhmF5Kuyx4ylH6j8TDkTcsnQaAbRGx5Fn+jGiBjPGp63wf4TK9J/8xk7AxkLMqvWI64Y9SxhkooH7Y0/R/9BvkiZlSp9Zy4+VAZQtgi0CLwJZd1VB31VJ6c/JL5zIMxMuaVuxfRCMEY4ToZ2JGOoDkz5MgiayEbEXtowbTHQiZFNfsHXYEoVn5B74h0wkIyp3X4wyL32UzzH7BBT0Zr8MfYIRCTDgxDhOZAydfJaqMPDxg6GB8EU4NjOdXJMZxDpbjZOCsVG/41wMDwwuBo86o8nsKDOZdcYrTnWfjaBJK7PmOO8YcRhVDPy5VwbyGtaOIEJEAVFBCnojVppVPn1SDsAqZ3us28V5x4Bm2QMGFks2MGAxrNnDBB4YvP+vvXvBbRvZggDqyQezgNn/LmZRs4VBfg8VoAYXDfnZSWwrujoCgtiyRLJPk+zuYlPKZ8dlZk86s+l0ZWZHAqZeiU3IlCv/uZ0o70lnM4P/XBnuLbc5JjLwyLpylTcdt5d4tJOcYzOzhNJJzPGcc0lu60jQ8Pfff/937M119lzQ/xNi5talDIx7vmrHu7MSOjjLbMYM5DNo6aCr2zJnPHSg3nPDXH+Dh/ncORMgXhnU5xHPdJoT5s0AQ5j3vD3pngK9OcsqA7u0QecXS0Vtzk7roPTUzGtyC1dCrAwQM4DM7zm2E4J3RtsM6nos5Pa7DMgyc6MfmN6Bbwao8/hIOJ7wKiF3BnR59BjJezLjJH2CDLgzAOwMuHlste2dg+dsf25HzHknA8i03ynDnD3TIK6zb2rQYDS/p2+SMCDbkTJloNyLiVlWy9Pb+fJcBq/9kpDMwsssxASbOf81BM2yZ7+kM/hzHsosyJxr++U92c4GQ3kuLglAMqPlnAmV5fZclnN2ZsUkkElg2jsOen5reNB2oWV53pH1e77qJdvz9kPjmfAnYUpmqvcD/7sfzFmW3b9mKNX9MqF4AuyEYPnm2tzKmFl+mXGaf3mc4XiPlbwvbVUCv2zH/BKDLr9tQmZ/5ssyEkIl/En7ndnzOX6yT3T/nvU915ufE0pn30p/Pftsg6iUK4FkPy8wx1SCyITsPW7PPvHcU2KXi3DpN+RiW0LHzNA776JpPV6a7fYze14uiOUiWWYUJkBNe5oLfpk8kAv0uQA5y9j2vMdeAtU5e7d139nJNc0yEtznXNmLmq3XHndPbX9nF2dZWX4mJST4jVcu0iScn+fILi9joFy8SGifUD8XZFvHM7D90eO846B8REC+SCNlTzCa2YKZhZ1zeMPOs1/Sc07C58zczH6TizMJATOxI/2blDN9zfTh0t9MwJr9JOd8DwK/o4BA73esFdv0qgLzittsIBsKtLPScK2NeBuF2eFuJ6Gd4A5K8t68r1cdZ8ek728DOTuyz2lc22jOq2qzUZ9XYXsFvQOO2SHp4L+38xmMv+pu90MLf8kBwA+t+Aov7vGYsC6zAzKIyLcpdvDRjl6CuXTc0gFOuJdBaWYF5BaZdk57y20Gr+mQ1zEhesK+DGLzyJXqzGzIFf+EC3N20K8SzE5qzw+zPucV5fy9552eb3ouuTSI6iBpnjM68D8HGX3tvGJ+rju/n7dczfNKtyHry6y8zCLKoKePOdjozy3Trzpufv89BXqzPc0Fp8zq6K1X+ds5M71t2bxt9ByYZUDWGWI99jvQ7PnivI1rhkx5z/w8uUuz4+exNvfpbF8u4uVjLWZwmGWex3CXm22bM4Myy+PSrVt5f8p6Dm673J5bMrMxX1KQi3gzYDtn8cxjaJ5PznNrX1ezlr0XDmfZ8lweDYxStu1LPcUAAA4YSURBVPZ3zjCx2/NYv2ZewDz7Q3NG4q2fC16qPb+0T6bPmZll+fyyGaLNfbrPz3P0DIzbTvVYbd/wnJU3253u050J2Dqa/es8N2+LPffB/n1eiDrbs9nf7UWubsfsz2bZCWMy+zP9goTd53Ln7e8ta7Yv78kFgVwcm23ePO6n7en5q/vnXGfb8VnXPcfNi3l9z2z3p9Ws39Z7jrHz2J3t/WPlmOWd65h9jNmXmPtZt/3cF+a+9Zxjvevq/pV15H25UJNZeZnVmNAyFxUSGOdjiM67Dc6+SS6CJoROoJdzVS6M5OMP8v7M5ssM0swkzn6T/mMCvexXHgR+RwGB3u9YK7bpVQVmoDY/W2ZeUZ+NzWz425g8NthuJ2cu9/99pk6W3e3psp9T+Nn5bSPVgfvs7GTZeb5Xx2dnYTa6HQzNUPM52+E1ryPwUgOA19m611lq9uPZmT87sXMw0YHm2bHObTN5JBTMDJ52+maH8ezUzUHBr5TsqVCg2991zEH1DORbtm77PGbPc8Q8huff5kBmhm7z3JCfex65NAhrXcwBWbe9ZvPixjlY+hXL7e+Nd2YuZLbKOXDbVvZztlwDoIbocz/vsTnDt3Ofn+1p27zu42eo13286zoDs35MxryYNZ/rujuInf2Cc8bKvDX4rMPZb8jAs7NZOgjOcvPvUiCX9cx2ueeHsx8zP7/3PM5Ps+k1z0eXgpx5QaDn5NZZtqsh4GN3F3T/ThjTW4rbf+o5I8vtbMmW9Tmfq3Urx8pLtOcz9JltY/eD2Y7NOpvHSOutx1nfM4OZGSb3793Xe0dL+7ett9R9ltEZsjN0yc+zbez2NBDu/jyPgXOfm2WYs8Dm82f713Zztq3dt3pMtTzdlnMfbN9/9j1mO/6cMOypfXT2eWZId/YXZhs962Geo3oOOsvRem99Td/njDv6mn5xyDyf1XnOBu5z5/jjPL9kOXPixP+zmu3k3L/ONuA8R7Vuz/dkvbnANPtH3e6z3me/56n69HcC1xIQ6F1L3nqvKnDplpzZuemMgDQCZ8ejjW4HAY/NJDgH+GfDOX+/FAY8BjQH0ecVqNnRvjQoaqN4lnU+f9WKsfLvAi8xALgVytk5bNkf63Dm+TmgnTPrZiB/yfBSQDYDsZfonPc4ujS4eGwm3Oyot8M9g7Z5Vb4dzUvb3UHa6XmGblnGY1fy5z5zDvbO81e3a848mjN6bmX/u8Z2xvJeAr3ub/l/zuo6Q/bz+Oy+Pgencx/vwO2cOd/1Pbau/L2DzxlCPzbbbm7nGQ7MbTzf37+1DzEH7gm3csvuPMZa/gYqs/2ex/08T83ZvHk+y+0so/qcwcY8P5zBy2P9h277eV7ttpx9jdbTPM/0OHvMs9uZ9ybM68ecbLhz4KXa89lPOx2n3wxO6ncp+Jjnvnl+n9t7aVmzDzz367mfdP/rPtN1nRZz+XPfzs/zwvUsb/7WPnOXfx5L53rPdu8Mpc629VJw2HFB2+lfbTvqNY/D87xxjjfm+a3H/zkGmV+iNfsKsw8yz4/PKUf9z2N67pOXgts5Rjn7EPPC7FP9r0v9pNnfOs8T81w9g7pLfbNZ/tbJXN4ZMD/Hy2sIvLWAQO+txa2PAAECTwi81AAANAECv5/AvQV6v18N2CICbyegPX87a2siQIDAPQoI9O6x1pWZAIHfWsAA4LeuHhtH4JcEBHq/xOfNBG5KQHt+U9VlYwkQIHBzAgK9m6syG0yAwHYBA4DtNax89ywg0Lvn2lf2exPQnt9bjSsvAQIE3lZAoPe23tZGgACBJwUMAJ4k8gICNysg0LvZqrPhBH5YQHv+w2TeQIAAAQI/ICDQ+wEsLyVAgMBbCBgAvIWydRC4joBA7zru1krgGgLa82uoWycBAgTuR0Cgdz91raQECNyIgAHAjVSUzSTwEwICvZ9A8xYCNyqgPb/RirPZBAgQuBEBgd6NVJTNJEDgfgQMAO6nrpX0/gQEevdX50p8vwLa8/uteyUnQIDAWwgI9N5C2ToIECDwAwIGAD+A5aUEbkxAoHdjFWZzCfyCgPb8F/C8lQABAgSeFBDoPUnkBQQIEHg7gQz2P3/+/PD+/fu3W6k1ESDwKgI5nvPooP7du3cPX79+ffjrr78e/vnnn4cPHz68ynotlACB6wtoz69fB7aAAAEC2wUEettrWPkIECBAgACBqwhkQJ9/CfQS0ifMS6iX0P7jx48Pnz59usp2WSkBAgQIECBAgMDtCwj0br8OlYAAgWUCBvrLKlRx7lLgDPMS4jXc60y9u4RRaAJ3JKA9v6PKVlQCBAhcQUCgdwV0qyRAgAABAgR2C8xAryVNkPfly5fvs/Q6U2+3gtIRIECAAAECBAi8loBA77VkLZcAAQI/KZBb8zLo9yBA4HYFGuj1Nts///zz4d9///1+220+Oy8z9jwIENgtoD3fXb9KR4AAgWsLCPSuXQPWT4AAAQIECKwUSKiXmXj9cPz8nzAvgX0+Vy//PAgQIECAAAECBAj8jIBA72fUvIcAAQKvJOCztV4J1mIJXEGg33LbVef3ztgT6F2hQqySwBsKaM/fENuqCBAgcKcCAr07rXjFJkCAAAECBF5foF+EkTVlgJ+HMO/13a2BAAECBAgQILBdQKC3vYaVjwABAgQIECBAgAABAgQIECBAYJWAQG9VdSoMAQIECBAgQIAAAQIECBAgQIDAdoE/vvlE5u11rHwECBAgQIAAAQIECBAgQIAAAQKLBAR6iypTUQgQIECAAAECBAgQIECAAAECBPYLCPT217ESEiBAgAABAgQIECBAgAABAgQILBIQ6C2qTEUhQIAAAQIECBAgQIAAAQIECBDYLyDQ21/HSkiAAAECBAgQIECAAAECBAgQILBIQKC3qDIVhQABAgQIECBAgAABAgQIECBAYL+AQG9/HSshAQIECBAgQIAAAQIECBAgQIDAIgGB3qLKVBQCBAgQIECAAAECBAgQIECAAIH9AgK9/XWshAQIECBAgAABAgQIECBAgAABAosEBHqLKlNRCBAgQIAAAQIECBAgQIAAAQIE9gsI9PbXsRISIECAAAECBAgQIECAAAECBAgsEhDoLapMRSFAgAABAgQIECBAgAABAgQIENgvINDbX8dKSIAAAQIECBAgQIAAAQIECBAgsEhAoLeoMhWFAAECBAgQIECAAAECBAgQIEBgv4BAb38dKyEBAgQIECBAgAABAgQIECBAgMAiAYHeospUFAIECBAgQIAAAQIECBAgQIAAgf0CAr39dayEBAgQIECAAAECBAgQIECAAAECiwQEeosqU1EIECBAgAABAgQIECBAgAABAgT2Cwj09texEhIgQIAAAQIECBAgQIAAAQIECCwSEOgtqkxFIUCAAAECBAgQIECAAAECBAgQ2C8g0Ntfx0pIgAABAgQIECBAgAABAgQIECCwSECgt6gyFYUAAQIECBAgQIAAAQIECBAgQGC/gEBvfx0rIQECBAgQIECAAAECBAgQIECAwCIBgd6iylQUAgQIECBAgAABAgQIECBAgACB/QICvf11rIQECBAgQIAAAQIECBAgQIAAAQKLBAR6iypTUQgQIECAAAECBAgQIECAAAECBPYLCPT217ESEiBAgAABAgQIECBAgAABAgQILBIQ6C2qTEUhQIAAAQIECBAgQIAAAQIECBDYLyDQ21/HSkiAAAECBAgQIECAAAECBAgQILBIQKC3qDIVhQABAgQIECBAgAABAgQIECBAYL+AQG9/HSshAQIECBAgQIAAAQIECBAgQIDAIgGB3qLKVBQCBAgQIECAAAECBAgQIECAAIH9AgK9/XWshAQIECBAgAABAgQIECBAgAABAosEBHqLKlNRCBAgQIAAAQIECBAgQIAAAQIE9gsI9PbXsRISIECAAAECBAgQIECAAAECBAgsEhDoLapMRSFAgAABAgQIECBAgAABAgQIENgvINDbX8dKSIAAAQIECBAgQIAAAQIECBAgsEhAoLeoMhWFAAECBAgQIECAAAECBAgQIEBgv4BAb38dKyEBAgQIECBAgAABAgQIECBAgMAiAYHeospUFAIECBAgQIAAAQIECBAgQIAAgf0CAr39dayEBAgQIECAAAECBAgQIECAAAECiwQEeosqU1EIECBAgAABAgQIECBAgAABAgT2Cwj09texEhIgQIAAAQIECBAgQIAAAQIECCwSEOgtqkxFIUCAAAECBAgQIECAAAECBAgQ2C8g0Ntfx0pIgAABAgQIECBAgAABAgQIECCwSECgt6gyFYUAAQIECBAgQIAAAQIECBAgQGC/gEBvfx0rIQECBAgQIECAAAECBAgQIECAwCIBgd6iylQUAgQIECBAgAABAgQIECBAgACB/QICvf11rIQECBAgQIAAAQIECBAgQIAAAQKLBAR6iypTUQgQIECAAAECBAgQIECAAAECBPYLCPT217ESEiBAgAABAgQIECBAgAABAgQILBIQ6C2qTEUhQIAAAQIECBAgQIAAAQIECBDYLyDQ21/HSrhU4Nu3b/+V7I8//njI7/k/j/4t/7979+777/37fG2f+/Lly8P79+//W97Xr1+/v6//LyVULAIECBAgQIAAgUUCZ/84fdn2h9tPbnE/ffr08PHjx4f0g9Pv7WP2mWdfuMs+l7OIT1EIELgxAYHejVWYzSUwOxv5OZ2Kz58/P3z48OF7AJd/+bnBXv4+OyP5OY/zdVlGXtvl5GcdFvsbAQIECBAgQIDArQjMi9rp66Yvm4vWDfbyc/u8CfHy9wZ7eU3CvYR87Ttnee07x6AXvOeF8FuxsZ0ECOwT+B975q7oeLckh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9" name="図 18">
            <a:extLst>
              <a:ext uri="{FF2B5EF4-FFF2-40B4-BE49-F238E27FC236}">
                <a16:creationId xmlns:a16="http://schemas.microsoft.com/office/drawing/2014/main" id="{CC694FC2-974E-4487-9A9C-016460B1CCF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2816" y="12359"/>
            <a:ext cx="1203228" cy="681607"/>
          </a:xfrm>
          <a:prstGeom prst="rect">
            <a:avLst/>
          </a:prstGeom>
        </p:spPr>
      </p:pic>
      <p:sp>
        <p:nvSpPr>
          <p:cNvPr id="8" name="テキスト ボックス 7">
            <a:extLst>
              <a:ext uri="{FF2B5EF4-FFF2-40B4-BE49-F238E27FC236}">
                <a16:creationId xmlns:a16="http://schemas.microsoft.com/office/drawing/2014/main" id="{E265A6DE-3A76-4B6C-AA40-D880D8E8E72F}"/>
              </a:ext>
            </a:extLst>
          </p:cNvPr>
          <p:cNvSpPr txBox="1"/>
          <p:nvPr/>
        </p:nvSpPr>
        <p:spPr>
          <a:xfrm>
            <a:off x="189850" y="7013468"/>
            <a:ext cx="4201192" cy="1938992"/>
          </a:xfrm>
          <a:prstGeom prst="rect">
            <a:avLst/>
          </a:prstGeom>
          <a:noFill/>
        </p:spPr>
        <p:txBody>
          <a:bodyPr wrap="square" rtlCol="0">
            <a:spAutoFit/>
          </a:bodyPr>
          <a:lstStyle/>
          <a:p>
            <a:r>
              <a:rPr lang="ja-JP" altLang="en-US" sz="1200" b="1">
                <a:solidFill>
                  <a:srgbClr val="FF66CC"/>
                </a:solidFill>
                <a:latin typeface="Meiryo UI" panose="020B0604030504040204" pitchFamily="50" charset="-128"/>
                <a:ea typeface="Meiryo UI" panose="020B0604030504040204" pitchFamily="50" charset="-128"/>
                <a:cs typeface="メイリオ" pitchFamily="50" charset="-128"/>
              </a:rPr>
              <a:t>■アーガイル柄とカラーがシーズンライクなカーディガン！</a:t>
            </a:r>
            <a:endParaRPr lang="en-US" altLang="ja-JP" sz="1200" b="1">
              <a:solidFill>
                <a:srgbClr val="FF66CC"/>
              </a:solidFill>
              <a:latin typeface="Meiryo UI" panose="020B0604030504040204" pitchFamily="50" charset="-128"/>
              <a:ea typeface="Meiryo UI" panose="020B0604030504040204" pitchFamily="50" charset="-128"/>
              <a:cs typeface="メイリオ" pitchFamily="50" charset="-128"/>
            </a:endParaRPr>
          </a:p>
          <a:p>
            <a:endParaRPr lang="en-US" altLang="ja-JP" sz="1200" b="1">
              <a:latin typeface="Meiryo UI" panose="020B0604030504040204" pitchFamily="50" charset="-128"/>
              <a:ea typeface="Meiryo UI" panose="020B0604030504040204" pitchFamily="50" charset="-128"/>
              <a:cs typeface="メイリオ" pitchFamily="50" charset="-128"/>
            </a:endParaRPr>
          </a:p>
          <a:p>
            <a:r>
              <a:rPr lang="en-US" altLang="ja-JP" sz="1200" b="1">
                <a:latin typeface="Meiryo UI" panose="020B0604030504040204" pitchFamily="50" charset="-128"/>
                <a:ea typeface="Meiryo UI" panose="020B0604030504040204" pitchFamily="50" charset="-128"/>
                <a:cs typeface="メイリオ" pitchFamily="50" charset="-128"/>
              </a:rPr>
              <a:t>3</a:t>
            </a:r>
            <a:r>
              <a:rPr lang="ja-JP" altLang="en-US" sz="1200" b="1">
                <a:latin typeface="Meiryo UI" panose="020B0604030504040204" pitchFamily="50" charset="-128"/>
                <a:ea typeface="Meiryo UI" panose="020B0604030504040204" pitchFamily="50" charset="-128"/>
                <a:cs typeface="メイリオ" pitchFamily="50" charset="-128"/>
              </a:rPr>
              <a:t>位：</a:t>
            </a:r>
            <a:r>
              <a:rPr lang="ja-JP" altLang="en-US" sz="1200" b="1">
                <a:latin typeface="Meiryo UI" panose="020B0604030504040204" pitchFamily="50" charset="-128"/>
                <a:ea typeface="Meiryo UI" panose="020B0604030504040204" pitchFamily="50" charset="-128"/>
              </a:rPr>
              <a:t>［</a:t>
            </a:r>
            <a:r>
              <a:rPr lang="en-US" altLang="ja-JP" sz="1200" b="1">
                <a:latin typeface="Meiryo UI" panose="020B0604030504040204" pitchFamily="50" charset="-128"/>
                <a:ea typeface="Meiryo UI" panose="020B0604030504040204" pitchFamily="50" charset="-128"/>
              </a:rPr>
              <a:t>CHIC_SHOW</a:t>
            </a:r>
            <a:r>
              <a:rPr lang="ja-JP" altLang="en-US" sz="1200" b="1">
                <a:latin typeface="Meiryo UI" panose="020B0604030504040204" pitchFamily="50" charset="-128"/>
                <a:ea typeface="Meiryo UI" panose="020B0604030504040204" pitchFamily="50" charset="-128"/>
              </a:rPr>
              <a:t>］ニットカーディガン</a:t>
            </a:r>
            <a:endParaRPr lang="en-US" altLang="ja-JP" sz="1200" b="1">
              <a:latin typeface="Meiryo UI" panose="020B0604030504040204" pitchFamily="50" charset="-128"/>
              <a:ea typeface="Meiryo UI" panose="020B0604030504040204" pitchFamily="50" charset="-128"/>
            </a:endParaRPr>
          </a:p>
          <a:p>
            <a:endParaRPr lang="en-US" altLang="ja-JP" sz="1200">
              <a:latin typeface="Meiryo UI" panose="020B0604030504040204" pitchFamily="50" charset="-128"/>
              <a:ea typeface="Meiryo UI" panose="020B0604030504040204" pitchFamily="50" charset="-128"/>
            </a:endParaRPr>
          </a:p>
          <a:p>
            <a:r>
              <a:rPr lang="en-US" altLang="ja-JP" sz="1200">
                <a:latin typeface="Meiryo UI" panose="020B0604030504040204" pitchFamily="50" charset="-128"/>
                <a:ea typeface="Meiryo UI" panose="020B0604030504040204" pitchFamily="50" charset="-128"/>
                <a:cs typeface="メイリオ" pitchFamily="50" charset="-128"/>
              </a:rPr>
              <a:t>URL</a:t>
            </a:r>
            <a:r>
              <a:rPr lang="ja-JP" altLang="en-US" sz="1200">
                <a:latin typeface="Meiryo UI" panose="020B0604030504040204" pitchFamily="50" charset="-128"/>
                <a:ea typeface="Meiryo UI" panose="020B0604030504040204" pitchFamily="50" charset="-128"/>
                <a:cs typeface="メイリオ" pitchFamily="50" charset="-128"/>
              </a:rPr>
              <a:t>：</a:t>
            </a:r>
            <a:r>
              <a:rPr lang="en-US" altLang="ja-JP" sz="1200">
                <a:latin typeface="Meiryo UI" panose="020B0604030504040204" pitchFamily="50" charset="-128"/>
                <a:ea typeface="Meiryo UI" panose="020B0604030504040204" pitchFamily="50" charset="-128"/>
                <a:cs typeface="メイリオ" pitchFamily="50" charset="-128"/>
              </a:rPr>
              <a:t>https://bit.ly/2Yfu7vr</a:t>
            </a:r>
          </a:p>
          <a:p>
            <a:endParaRPr lang="en-US" altLang="ja-JP" sz="1200">
              <a:latin typeface="Meiryo UI" panose="020B0604030504040204" pitchFamily="50" charset="-128"/>
              <a:ea typeface="Meiryo UI" panose="020B0604030504040204" pitchFamily="50" charset="-128"/>
              <a:cs typeface="メイリオ" pitchFamily="50" charset="-128"/>
            </a:endParaRPr>
          </a:p>
          <a:p>
            <a:r>
              <a:rPr lang="ja-JP" altLang="en-US" sz="1200">
                <a:latin typeface="Meiryo UI" panose="020B0604030504040204" pitchFamily="50" charset="-128"/>
                <a:ea typeface="Meiryo UI" panose="020B0604030504040204" pitchFamily="50" charset="-128"/>
                <a:cs typeface="メイリオ" pitchFamily="50" charset="-128"/>
              </a:rPr>
              <a:t>少しモコモコとした粗目のパイル地のような雰囲気が可愛い、アーガイル柄カーディガン。ゆったりシルエットで、キャメル、レッド、ネイビーとシーズンライクな</a:t>
            </a:r>
            <a:r>
              <a:rPr lang="en-US" altLang="ja-JP" sz="1200">
                <a:latin typeface="Meiryo UI" panose="020B0604030504040204" pitchFamily="50" charset="-128"/>
                <a:ea typeface="Meiryo UI" panose="020B0604030504040204" pitchFamily="50" charset="-128"/>
                <a:cs typeface="メイリオ" pitchFamily="50" charset="-128"/>
              </a:rPr>
              <a:t>3</a:t>
            </a:r>
            <a:r>
              <a:rPr lang="ja-JP" altLang="en-US" sz="1200">
                <a:latin typeface="Meiryo UI" panose="020B0604030504040204" pitchFamily="50" charset="-128"/>
                <a:ea typeface="Meiryo UI" panose="020B0604030504040204" pitchFamily="50" charset="-128"/>
                <a:cs typeface="メイリオ" pitchFamily="50" charset="-128"/>
              </a:rPr>
              <a:t>色展開なので、これから冬の時期まで活躍するアイテムです。</a:t>
            </a:r>
          </a:p>
        </p:txBody>
      </p:sp>
      <p:sp>
        <p:nvSpPr>
          <p:cNvPr id="10" name="テキスト ボックス 9">
            <a:extLst>
              <a:ext uri="{FF2B5EF4-FFF2-40B4-BE49-F238E27FC236}">
                <a16:creationId xmlns:a16="http://schemas.microsoft.com/office/drawing/2014/main" id="{146316DB-EA27-4CA7-B64C-131E85D36C2C}"/>
              </a:ext>
            </a:extLst>
          </p:cNvPr>
          <p:cNvSpPr txBox="1"/>
          <p:nvPr/>
        </p:nvSpPr>
        <p:spPr>
          <a:xfrm>
            <a:off x="194255" y="2132089"/>
            <a:ext cx="3915408" cy="1938992"/>
          </a:xfrm>
          <a:prstGeom prst="rect">
            <a:avLst/>
          </a:prstGeom>
          <a:noFill/>
        </p:spPr>
        <p:txBody>
          <a:bodyPr wrap="square" rtlCol="0">
            <a:spAutoFit/>
          </a:bodyPr>
          <a:lstStyle/>
          <a:p>
            <a:r>
              <a:rPr lang="ja-JP" altLang="en-US" sz="1200" b="1">
                <a:solidFill>
                  <a:srgbClr val="FF66CC"/>
                </a:solidFill>
                <a:latin typeface="Meiryo UI" panose="020B0604030504040204" pitchFamily="50" charset="-128"/>
                <a:ea typeface="Meiryo UI" panose="020B0604030504040204" pitchFamily="50" charset="-128"/>
                <a:cs typeface="メイリオ" pitchFamily="50" charset="-128"/>
              </a:rPr>
              <a:t>■ゆったり可愛いニットカーディガン！</a:t>
            </a:r>
            <a:endParaRPr lang="en-US" altLang="ja-JP" sz="1200" b="1">
              <a:solidFill>
                <a:srgbClr val="FF66CC"/>
              </a:solidFill>
              <a:latin typeface="Meiryo UI" panose="020B0604030504040204" pitchFamily="50" charset="-128"/>
              <a:ea typeface="Meiryo UI" panose="020B0604030504040204" pitchFamily="50" charset="-128"/>
              <a:cs typeface="メイリオ" pitchFamily="50" charset="-128"/>
            </a:endParaRPr>
          </a:p>
          <a:p>
            <a:endParaRPr lang="en-US" altLang="ja-JP" sz="1200" b="1">
              <a:latin typeface="Meiryo UI" panose="020B0604030504040204" pitchFamily="50" charset="-128"/>
              <a:ea typeface="Meiryo UI" panose="020B0604030504040204" pitchFamily="50" charset="-128"/>
              <a:cs typeface="メイリオ" pitchFamily="50" charset="-128"/>
            </a:endParaRPr>
          </a:p>
          <a:p>
            <a:r>
              <a:rPr lang="en-US" altLang="ja-JP" sz="1200" b="1">
                <a:latin typeface="Meiryo UI" panose="020B0604030504040204" pitchFamily="50" charset="-128"/>
                <a:ea typeface="Meiryo UI" panose="020B0604030504040204" pitchFamily="50" charset="-128"/>
                <a:cs typeface="メイリオ" pitchFamily="50" charset="-128"/>
              </a:rPr>
              <a:t>1</a:t>
            </a:r>
            <a:r>
              <a:rPr lang="ja-JP" altLang="en-US" sz="1200" b="1">
                <a:latin typeface="Meiryo UI" panose="020B0604030504040204" pitchFamily="50" charset="-128"/>
                <a:ea typeface="Meiryo UI" panose="020B0604030504040204" pitchFamily="50" charset="-128"/>
                <a:cs typeface="メイリオ" pitchFamily="50" charset="-128"/>
              </a:rPr>
              <a:t>位：［</a:t>
            </a:r>
            <a:r>
              <a:rPr lang="en-US" altLang="ja-JP" sz="1200" b="1">
                <a:latin typeface="Meiryo UI" panose="020B0604030504040204" pitchFamily="50" charset="-128"/>
                <a:ea typeface="Meiryo UI" panose="020B0604030504040204" pitchFamily="50" charset="-128"/>
                <a:cs typeface="メイリオ" pitchFamily="50" charset="-128"/>
              </a:rPr>
              <a:t>P.GIRL</a:t>
            </a:r>
            <a:r>
              <a:rPr lang="ja-JP" altLang="en-US" sz="1200" b="1">
                <a:latin typeface="Meiryo UI" panose="020B0604030504040204" pitchFamily="50" charset="-128"/>
                <a:ea typeface="Meiryo UI" panose="020B0604030504040204" pitchFamily="50" charset="-128"/>
                <a:cs typeface="メイリオ" pitchFamily="50" charset="-128"/>
              </a:rPr>
              <a:t>］ゆったりニットカーディガン</a:t>
            </a:r>
            <a:endParaRPr lang="en-US" altLang="ja-JP" sz="1200" b="1">
              <a:latin typeface="Meiryo UI" panose="020B0604030504040204" pitchFamily="50" charset="-128"/>
              <a:ea typeface="Meiryo UI" panose="020B0604030504040204" pitchFamily="50" charset="-128"/>
              <a:cs typeface="メイリオ" pitchFamily="50" charset="-128"/>
            </a:endParaRPr>
          </a:p>
          <a:p>
            <a:endParaRPr lang="en-US" altLang="ja-JP" sz="1200">
              <a:latin typeface="Meiryo UI" panose="020B0604030504040204" pitchFamily="50" charset="-128"/>
              <a:ea typeface="Meiryo UI" panose="020B0604030504040204" pitchFamily="50" charset="-128"/>
            </a:endParaRPr>
          </a:p>
          <a:p>
            <a:r>
              <a:rPr lang="en-US" altLang="ja-JP" sz="1200">
                <a:latin typeface="Meiryo UI" panose="020B0604030504040204" pitchFamily="50" charset="-128"/>
                <a:ea typeface="Meiryo UI" panose="020B0604030504040204" pitchFamily="50" charset="-128"/>
                <a:cs typeface="メイリオ" pitchFamily="50" charset="-128"/>
              </a:rPr>
              <a:t>URL</a:t>
            </a:r>
            <a:r>
              <a:rPr lang="ja-JP" altLang="en-US" sz="1200">
                <a:latin typeface="Meiryo UI" panose="020B0604030504040204" pitchFamily="50" charset="-128"/>
                <a:ea typeface="Meiryo UI" panose="020B0604030504040204" pitchFamily="50" charset="-128"/>
                <a:cs typeface="メイリオ" pitchFamily="50" charset="-128"/>
              </a:rPr>
              <a:t>：</a:t>
            </a:r>
            <a:r>
              <a:rPr lang="en-US" altLang="ja-JP" sz="1200">
                <a:latin typeface="Meiryo UI" panose="020B0604030504040204" pitchFamily="50" charset="-128"/>
                <a:ea typeface="Meiryo UI" panose="020B0604030504040204" pitchFamily="50" charset="-128"/>
                <a:cs typeface="メイリオ" pitchFamily="50" charset="-128"/>
              </a:rPr>
              <a:t>https://bit.ly/3AWCKsX</a:t>
            </a:r>
          </a:p>
          <a:p>
            <a:endParaRPr lang="en-US" altLang="ja-JP" sz="1200">
              <a:latin typeface="Meiryo UI" panose="020B0604030504040204" pitchFamily="50" charset="-128"/>
              <a:ea typeface="Meiryo UI" panose="020B0604030504040204" pitchFamily="50" charset="-128"/>
              <a:cs typeface="メイリオ" pitchFamily="50" charset="-128"/>
            </a:endParaRPr>
          </a:p>
          <a:p>
            <a:r>
              <a:rPr lang="ja-JP" altLang="en-US" sz="1200">
                <a:latin typeface="Meiryo UI" panose="020B0604030504040204" pitchFamily="50" charset="-128"/>
                <a:ea typeface="Meiryo UI" panose="020B0604030504040204" pitchFamily="50" charset="-128"/>
                <a:cs typeface="メイリオ" pitchFamily="50" charset="-128"/>
              </a:rPr>
              <a:t>　ドロップショルダーでゆったり、すっぽりと着れるカーディガン。シンプルなデザインながら、大き目のボタンとステッチがポイントとなり可愛くデザインをまとめています。カラーも新たにブラックとホワイトが追加され、全</a:t>
            </a:r>
            <a:r>
              <a:rPr lang="en-US" altLang="ja-JP" sz="1200">
                <a:latin typeface="Meiryo UI" panose="020B0604030504040204" pitchFamily="50" charset="-128"/>
                <a:ea typeface="Meiryo UI" panose="020B0604030504040204" pitchFamily="50" charset="-128"/>
                <a:cs typeface="メイリオ" pitchFamily="50" charset="-128"/>
              </a:rPr>
              <a:t>5</a:t>
            </a:r>
            <a:r>
              <a:rPr lang="ja-JP" altLang="en-US" sz="1200">
                <a:latin typeface="Meiryo UI" panose="020B0604030504040204" pitchFamily="50" charset="-128"/>
                <a:ea typeface="Meiryo UI" panose="020B0604030504040204" pitchFamily="50" charset="-128"/>
                <a:cs typeface="メイリオ" pitchFamily="50" charset="-128"/>
              </a:rPr>
              <a:t>色から選べるのも嬉しいアイテムです。</a:t>
            </a:r>
            <a:endParaRPr lang="en-US" altLang="ja-JP" sz="1200">
              <a:latin typeface="Meiryo UI" panose="020B0604030504040204" pitchFamily="50" charset="-128"/>
              <a:ea typeface="Meiryo UI" panose="020B0604030504040204" pitchFamily="50" charset="-128"/>
              <a:cs typeface="メイリオ" pitchFamily="50" charset="-128"/>
            </a:endParaRPr>
          </a:p>
        </p:txBody>
      </p:sp>
      <p:sp>
        <p:nvSpPr>
          <p:cNvPr id="2" name="正方形/長方形 1">
            <a:extLst>
              <a:ext uri="{FF2B5EF4-FFF2-40B4-BE49-F238E27FC236}">
                <a16:creationId xmlns:a16="http://schemas.microsoft.com/office/drawing/2014/main" id="{BA3F2BB8-E09F-46EC-AC45-1240604F62E3}"/>
              </a:ext>
            </a:extLst>
          </p:cNvPr>
          <p:cNvSpPr/>
          <p:nvPr/>
        </p:nvSpPr>
        <p:spPr>
          <a:xfrm>
            <a:off x="180630" y="1824312"/>
            <a:ext cx="1670650" cy="307777"/>
          </a:xfrm>
          <a:prstGeom prst="rect">
            <a:avLst/>
          </a:prstGeom>
        </p:spPr>
        <p:txBody>
          <a:bodyPr wrap="none">
            <a:spAutoFit/>
          </a:bodyPr>
          <a:lstStyle/>
          <a:p>
            <a:r>
              <a:rPr lang="en-US" altLang="ja-JP" sz="1400" b="1">
                <a:latin typeface="Meiryo UI" panose="020B0604030504040204" pitchFamily="50" charset="-128"/>
                <a:ea typeface="Meiryo UI" panose="020B0604030504040204" pitchFamily="50" charset="-128"/>
              </a:rPr>
              <a:t>【</a:t>
            </a:r>
            <a:r>
              <a:rPr lang="ja-JP" altLang="en-US" sz="1400" b="1">
                <a:latin typeface="Meiryo UI" panose="020B0604030504040204" pitchFamily="50" charset="-128"/>
                <a:ea typeface="Meiryo UI" panose="020B0604030504040204" pitchFamily="50" charset="-128"/>
              </a:rPr>
              <a:t>ランクインアイテム</a:t>
            </a:r>
            <a:r>
              <a:rPr lang="en-US" altLang="ja-JP" sz="1400" b="1">
                <a:latin typeface="Meiryo UI" panose="020B0604030504040204" pitchFamily="50" charset="-128"/>
                <a:ea typeface="Meiryo UI" panose="020B0604030504040204" pitchFamily="50" charset="-128"/>
              </a:rPr>
              <a:t>】</a:t>
            </a:r>
            <a:endParaRPr lang="ja-JP" altLang="en-US" sz="1400" b="1">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FF82B43-B62B-43D9-B124-A47988CEC550}"/>
              </a:ext>
            </a:extLst>
          </p:cNvPr>
          <p:cNvSpPr txBox="1"/>
          <p:nvPr/>
        </p:nvSpPr>
        <p:spPr>
          <a:xfrm>
            <a:off x="169302" y="667261"/>
            <a:ext cx="6530355" cy="1015663"/>
          </a:xfrm>
          <a:prstGeom prst="rect">
            <a:avLst/>
          </a:prstGeom>
          <a:noFill/>
        </p:spPr>
        <p:txBody>
          <a:bodyPr wrap="square">
            <a:spAutoFit/>
          </a:bodyPr>
          <a:lstStyle/>
          <a:p>
            <a:r>
              <a:rPr lang="ja-JP" altLang="en-US" sz="1200">
                <a:latin typeface="Meiryo UI" panose="020B0604030504040204" pitchFamily="50" charset="-128"/>
                <a:ea typeface="Meiryo UI" panose="020B0604030504040204" pitchFamily="50" charset="-128"/>
                <a:cs typeface="メイリオ" pitchFamily="50" charset="-128"/>
              </a:rPr>
              <a:t>　秋冬もひきつづきビッグシルエットがトレンドとなっていますが、カーディガンもメンズライクなゆったりとしたシルエットで華奢見せを叶えてくれるアイテムが人気です。デイリーに使えるカーディガンは、スキニーパンツはもちろん、流行のボリュームボトムスに合わせてもバランスよく旬なスタイルに仕上がるので、これからの時季のコーデに重宝します。</a:t>
            </a:r>
            <a:r>
              <a:rPr lang="en-US" altLang="ja-JP" sz="1200">
                <a:latin typeface="Meiryo UI" panose="020B0604030504040204" pitchFamily="50" charset="-128"/>
                <a:ea typeface="Meiryo UI" panose="020B0604030504040204" pitchFamily="50" charset="-128"/>
                <a:cs typeface="メイリオ" pitchFamily="50" charset="-128"/>
              </a:rPr>
              <a:t>Qoo10</a:t>
            </a:r>
            <a:r>
              <a:rPr lang="ja-JP" altLang="en-US" sz="1200">
                <a:latin typeface="Meiryo UI" panose="020B0604030504040204" pitchFamily="50" charset="-128"/>
                <a:ea typeface="Meiryo UI" panose="020B0604030504040204" pitchFamily="50" charset="-128"/>
                <a:cs typeface="メイリオ" pitchFamily="50" charset="-128"/>
              </a:rPr>
              <a:t>でも「ゆったりニットカーディガン」や「ビッグシルエットカーディガン」といったカーディガンが上位にランクインしています。それでは、今回もランクインアイテム</a:t>
            </a:r>
            <a:r>
              <a:rPr lang="en-US" altLang="ja-JP" sz="1200">
                <a:latin typeface="Meiryo UI" panose="020B0604030504040204" pitchFamily="50" charset="-128"/>
                <a:ea typeface="Meiryo UI" panose="020B0604030504040204" pitchFamily="50" charset="-128"/>
                <a:cs typeface="メイリオ" pitchFamily="50" charset="-128"/>
              </a:rPr>
              <a:t>3</a:t>
            </a:r>
            <a:r>
              <a:rPr lang="ja-JP" altLang="en-US" sz="1200">
                <a:latin typeface="Meiryo UI" panose="020B0604030504040204" pitchFamily="50" charset="-128"/>
                <a:ea typeface="Meiryo UI" panose="020B0604030504040204" pitchFamily="50" charset="-128"/>
                <a:cs typeface="メイリオ" pitchFamily="50" charset="-128"/>
              </a:rPr>
              <a:t>つと注目のアイテム</a:t>
            </a:r>
            <a:r>
              <a:rPr lang="en-US" altLang="ja-JP" sz="1200">
                <a:latin typeface="Meiryo UI" panose="020B0604030504040204" pitchFamily="50" charset="-128"/>
                <a:ea typeface="Meiryo UI" panose="020B0604030504040204" pitchFamily="50" charset="-128"/>
                <a:cs typeface="メイリオ" pitchFamily="50" charset="-128"/>
              </a:rPr>
              <a:t>2</a:t>
            </a:r>
            <a:r>
              <a:rPr lang="ja-JP" altLang="en-US" sz="1200">
                <a:latin typeface="Meiryo UI" panose="020B0604030504040204" pitchFamily="50" charset="-128"/>
                <a:ea typeface="Meiryo UI" panose="020B0604030504040204" pitchFamily="50" charset="-128"/>
                <a:cs typeface="メイリオ" pitchFamily="50" charset="-128"/>
              </a:rPr>
              <a:t>つをご紹介します。</a:t>
            </a:r>
            <a:endParaRPr lang="en-US" altLang="ja-JP" sz="1200">
              <a:latin typeface="Meiryo UI" panose="020B0604030504040204" pitchFamily="50" charset="-128"/>
              <a:ea typeface="Meiryo UI" panose="020B0604030504040204" pitchFamily="50" charset="-128"/>
              <a:cs typeface="メイリオ" pitchFamily="50" charset="-128"/>
            </a:endParaRPr>
          </a:p>
        </p:txBody>
      </p:sp>
      <p:sp>
        <p:nvSpPr>
          <p:cNvPr id="15" name="テキスト ボックス 14">
            <a:extLst>
              <a:ext uri="{FF2B5EF4-FFF2-40B4-BE49-F238E27FC236}">
                <a16:creationId xmlns:a16="http://schemas.microsoft.com/office/drawing/2014/main" id="{81075CA7-8025-472E-A108-6149A4FE8B1A}"/>
              </a:ext>
            </a:extLst>
          </p:cNvPr>
          <p:cNvSpPr txBox="1"/>
          <p:nvPr/>
        </p:nvSpPr>
        <p:spPr>
          <a:xfrm>
            <a:off x="6491104" y="8886833"/>
            <a:ext cx="432048" cy="230832"/>
          </a:xfrm>
          <a:prstGeom prst="rect">
            <a:avLst/>
          </a:prstGeom>
          <a:noFill/>
        </p:spPr>
        <p:txBody>
          <a:bodyPr wrap="square" rtlCol="0">
            <a:spAutoFit/>
          </a:bodyPr>
          <a:lstStyle/>
          <a:p>
            <a:r>
              <a:rPr kumimoji="1" lang="en-US" altLang="ja-JP" sz="900">
                <a:latin typeface="Meiryo UI" panose="020B0604030504040204" pitchFamily="50" charset="-128"/>
                <a:ea typeface="Meiryo UI" panose="020B0604030504040204" pitchFamily="50" charset="-128"/>
                <a:cs typeface="メイリオ" pitchFamily="50" charset="-128"/>
              </a:rPr>
              <a:t>2/3</a:t>
            </a:r>
            <a:endParaRPr kumimoji="1" lang="ja-JP" altLang="en-US" sz="900">
              <a:latin typeface="Meiryo UI" panose="020B0604030504040204" pitchFamily="50" charset="-128"/>
              <a:ea typeface="Meiryo UI" panose="020B0604030504040204" pitchFamily="50" charset="-128"/>
              <a:cs typeface="メイリオ" pitchFamily="50" charset="-128"/>
            </a:endParaRPr>
          </a:p>
        </p:txBody>
      </p:sp>
      <p:sp>
        <p:nvSpPr>
          <p:cNvPr id="16" name="テキスト ボックス 15">
            <a:extLst>
              <a:ext uri="{FF2B5EF4-FFF2-40B4-BE49-F238E27FC236}">
                <a16:creationId xmlns:a16="http://schemas.microsoft.com/office/drawing/2014/main" id="{B98E05C7-326B-43CF-9D46-97CC7008FE69}"/>
              </a:ext>
            </a:extLst>
          </p:cNvPr>
          <p:cNvSpPr txBox="1"/>
          <p:nvPr/>
        </p:nvSpPr>
        <p:spPr>
          <a:xfrm>
            <a:off x="2648437" y="4460250"/>
            <a:ext cx="4064786" cy="1938992"/>
          </a:xfrm>
          <a:prstGeom prst="rect">
            <a:avLst/>
          </a:prstGeom>
          <a:noFill/>
        </p:spPr>
        <p:txBody>
          <a:bodyPr wrap="square" rtlCol="0">
            <a:spAutoFit/>
          </a:bodyPr>
          <a:lstStyle/>
          <a:p>
            <a:r>
              <a:rPr lang="ja-JP" altLang="en-US" sz="1200" b="1">
                <a:solidFill>
                  <a:srgbClr val="FF66CC"/>
                </a:solidFill>
                <a:latin typeface="Meiryo UI" panose="020B0604030504040204" pitchFamily="50" charset="-128"/>
                <a:ea typeface="Meiryo UI" panose="020B0604030504040204" pitchFamily="50" charset="-128"/>
                <a:cs typeface="メイリオ" pitchFamily="50" charset="-128"/>
              </a:rPr>
              <a:t>■華奢見せシルエットを叶える</a:t>
            </a:r>
            <a:r>
              <a:rPr lang="en-US" altLang="ja-JP" sz="1200" b="1">
                <a:solidFill>
                  <a:srgbClr val="FF66CC"/>
                </a:solidFill>
                <a:latin typeface="Meiryo UI" panose="020B0604030504040204" pitchFamily="50" charset="-128"/>
                <a:ea typeface="Meiryo UI" panose="020B0604030504040204" pitchFamily="50" charset="-128"/>
                <a:cs typeface="メイリオ" pitchFamily="50" charset="-128"/>
              </a:rPr>
              <a:t>2way</a:t>
            </a:r>
            <a:r>
              <a:rPr lang="ja-JP" altLang="en-US" sz="1200" b="1">
                <a:solidFill>
                  <a:srgbClr val="FF66CC"/>
                </a:solidFill>
                <a:latin typeface="Meiryo UI" panose="020B0604030504040204" pitchFamily="50" charset="-128"/>
                <a:ea typeface="Meiryo UI" panose="020B0604030504040204" pitchFamily="50" charset="-128"/>
                <a:cs typeface="メイリオ" pitchFamily="50" charset="-128"/>
              </a:rPr>
              <a:t>仕様のカーディガン！</a:t>
            </a:r>
            <a:endParaRPr lang="en-US" altLang="ja-JP" sz="1200" b="1">
              <a:solidFill>
                <a:srgbClr val="FF66CC"/>
              </a:solidFill>
              <a:latin typeface="Meiryo UI" panose="020B0604030504040204" pitchFamily="50" charset="-128"/>
              <a:ea typeface="Meiryo UI" panose="020B0604030504040204" pitchFamily="50" charset="-128"/>
              <a:cs typeface="メイリオ" pitchFamily="50" charset="-128"/>
            </a:endParaRPr>
          </a:p>
          <a:p>
            <a:endParaRPr lang="en-US" altLang="ja-JP" sz="1200" b="1">
              <a:latin typeface="Meiryo UI" panose="020B0604030504040204" pitchFamily="50" charset="-128"/>
              <a:ea typeface="Meiryo UI" panose="020B0604030504040204" pitchFamily="50" charset="-128"/>
              <a:cs typeface="メイリオ" pitchFamily="50" charset="-128"/>
            </a:endParaRPr>
          </a:p>
          <a:p>
            <a:r>
              <a:rPr lang="en-US" altLang="ja-JP" sz="1200" b="1">
                <a:latin typeface="Meiryo UI" panose="020B0604030504040204" pitchFamily="50" charset="-128"/>
                <a:ea typeface="Meiryo UI" panose="020B0604030504040204" pitchFamily="50" charset="-128"/>
                <a:cs typeface="メイリオ" pitchFamily="50" charset="-128"/>
              </a:rPr>
              <a:t>2</a:t>
            </a:r>
            <a:r>
              <a:rPr lang="ja-JP" altLang="en-US" sz="1200" b="1">
                <a:latin typeface="Meiryo UI" panose="020B0604030504040204" pitchFamily="50" charset="-128"/>
                <a:ea typeface="Meiryo UI" panose="020B0604030504040204" pitchFamily="50" charset="-128"/>
                <a:cs typeface="メイリオ" pitchFamily="50" charset="-128"/>
              </a:rPr>
              <a:t>位：［</a:t>
            </a:r>
            <a:r>
              <a:rPr lang="en-US" altLang="ja-JP" sz="1200" b="1" err="1">
                <a:latin typeface="Meiryo UI" panose="020B0604030504040204" pitchFamily="50" charset="-128"/>
                <a:ea typeface="Meiryo UI" panose="020B0604030504040204" pitchFamily="50" charset="-128"/>
                <a:cs typeface="メイリオ" pitchFamily="50" charset="-128"/>
              </a:rPr>
              <a:t>ClassicalElf</a:t>
            </a:r>
            <a:r>
              <a:rPr lang="ja-JP" altLang="en-US" sz="1200" b="1">
                <a:latin typeface="Meiryo UI" panose="020B0604030504040204" pitchFamily="50" charset="-128"/>
                <a:ea typeface="Meiryo UI" panose="020B0604030504040204" pitchFamily="50" charset="-128"/>
                <a:cs typeface="メイリオ" pitchFamily="50" charset="-128"/>
              </a:rPr>
              <a:t>］ビッグシルエットカーディガン</a:t>
            </a:r>
            <a:endParaRPr lang="en-US" altLang="ja-JP" sz="1200" b="1">
              <a:latin typeface="Meiryo UI" panose="020B0604030504040204" pitchFamily="50" charset="-128"/>
              <a:ea typeface="Meiryo UI" panose="020B0604030504040204" pitchFamily="50" charset="-128"/>
              <a:cs typeface="メイリオ" pitchFamily="50" charset="-128"/>
            </a:endParaRPr>
          </a:p>
          <a:p>
            <a:endParaRPr lang="en-US" altLang="ja-JP" sz="1200" b="1">
              <a:latin typeface="Meiryo UI" panose="020B0604030504040204" pitchFamily="50" charset="-128"/>
              <a:ea typeface="Meiryo UI" panose="020B0604030504040204" pitchFamily="50" charset="-128"/>
              <a:cs typeface="メイリオ" pitchFamily="50" charset="-128"/>
            </a:endParaRPr>
          </a:p>
          <a:p>
            <a:r>
              <a:rPr lang="en-US" altLang="ja-JP" sz="1200">
                <a:latin typeface="Meiryo UI" panose="020B0604030504040204" pitchFamily="50" charset="-128"/>
                <a:ea typeface="Meiryo UI" panose="020B0604030504040204" pitchFamily="50" charset="-128"/>
                <a:cs typeface="メイリオ" pitchFamily="50" charset="-128"/>
              </a:rPr>
              <a:t>URL</a:t>
            </a:r>
            <a:r>
              <a:rPr lang="ja-JP" altLang="en-US" sz="1200">
                <a:latin typeface="Meiryo UI" panose="020B0604030504040204" pitchFamily="50" charset="-128"/>
                <a:ea typeface="Meiryo UI" panose="020B0604030504040204" pitchFamily="50" charset="-128"/>
                <a:cs typeface="メイリオ" pitchFamily="50" charset="-128"/>
              </a:rPr>
              <a:t>：</a:t>
            </a:r>
            <a:r>
              <a:rPr lang="en-US" altLang="ja-JP" sz="1200">
                <a:latin typeface="Meiryo UI" panose="020B0604030504040204" pitchFamily="50" charset="-128"/>
                <a:ea typeface="Meiryo UI" panose="020B0604030504040204" pitchFamily="50" charset="-128"/>
                <a:cs typeface="メイリオ" pitchFamily="50" charset="-128"/>
              </a:rPr>
              <a:t>https://bit.ly/39RekW4</a:t>
            </a:r>
          </a:p>
          <a:p>
            <a:endParaRPr lang="en-US" altLang="ja-JP" sz="1200">
              <a:latin typeface="Meiryo UI" panose="020B0604030504040204" pitchFamily="50" charset="-128"/>
              <a:ea typeface="Meiryo UI" panose="020B0604030504040204" pitchFamily="50" charset="-128"/>
              <a:cs typeface="メイリオ" pitchFamily="50" charset="-128"/>
            </a:endParaRPr>
          </a:p>
          <a:p>
            <a:r>
              <a:rPr lang="ja-JP" altLang="en-US" sz="1200">
                <a:latin typeface="Meiryo UI" panose="020B0604030504040204" pitchFamily="50" charset="-128"/>
                <a:ea typeface="Meiryo UI" panose="020B0604030504040204" pitchFamily="50" charset="-128"/>
                <a:cs typeface="メイリオ" pitchFamily="50" charset="-128"/>
              </a:rPr>
              <a:t>　</a:t>
            </a:r>
            <a:r>
              <a:rPr lang="ja-JP" altLang="en-US" sz="1200" b="0" i="0">
                <a:solidFill>
                  <a:srgbClr val="333333"/>
                </a:solidFill>
                <a:effectLst/>
                <a:latin typeface="メイリオ" panose="020B0604030504040204" pitchFamily="50" charset="-128"/>
                <a:ea typeface="メイリオ" panose="020B0604030504040204" pitchFamily="50" charset="-128"/>
              </a:rPr>
              <a:t>前後の</a:t>
            </a:r>
            <a:r>
              <a:rPr lang="en-US" altLang="ja-JP" sz="1200" b="0" i="0">
                <a:solidFill>
                  <a:srgbClr val="333333"/>
                </a:solidFill>
                <a:effectLst/>
                <a:latin typeface="メイリオ" panose="020B0604030504040204" pitchFamily="50" charset="-128"/>
                <a:ea typeface="メイリオ" panose="020B0604030504040204" pitchFamily="50" charset="-128"/>
              </a:rPr>
              <a:t>2WAY</a:t>
            </a:r>
            <a:r>
              <a:rPr lang="ja-JP" altLang="en-US" sz="1200">
                <a:solidFill>
                  <a:srgbClr val="333333"/>
                </a:solidFill>
                <a:latin typeface="メイリオ" panose="020B0604030504040204" pitchFamily="50" charset="-128"/>
                <a:ea typeface="メイリオ" panose="020B0604030504040204" pitchFamily="50" charset="-128"/>
              </a:rPr>
              <a:t>リバーシブル</a:t>
            </a:r>
            <a:r>
              <a:rPr lang="ja-JP" altLang="en-US" sz="1200" b="0" i="0">
                <a:solidFill>
                  <a:srgbClr val="333333"/>
                </a:solidFill>
                <a:effectLst/>
                <a:latin typeface="メイリオ" panose="020B0604030504040204" pitchFamily="50" charset="-128"/>
                <a:ea typeface="メイリオ" panose="020B0604030504040204" pitchFamily="50" charset="-128"/>
              </a:rPr>
              <a:t>仕様のゆったりとしたニットカーディガン</a:t>
            </a:r>
            <a:r>
              <a:rPr lang="ja-JP" altLang="en-US" sz="1200">
                <a:latin typeface="Meiryo UI" panose="020B0604030504040204" pitchFamily="50" charset="-128"/>
                <a:ea typeface="Meiryo UI" panose="020B0604030504040204" pitchFamily="50" charset="-128"/>
                <a:cs typeface="メイリオ" pitchFamily="50" charset="-128"/>
              </a:rPr>
              <a:t>。肩が落ちたルーズなシルエットになっていて、フロントボタンとバックボタンで雰囲気がグッと変わるのでコーデの幅が広がります。</a:t>
            </a:r>
            <a:endParaRPr lang="en-US" altLang="ja-JP" sz="1200">
              <a:latin typeface="Meiryo UI" panose="020B0604030504040204" pitchFamily="50" charset="-128"/>
              <a:ea typeface="Meiryo UI" panose="020B0604030504040204" pitchFamily="50" charset="-128"/>
              <a:cs typeface="メイリオ" pitchFamily="50" charset="-128"/>
            </a:endParaRPr>
          </a:p>
        </p:txBody>
      </p:sp>
      <p:pic>
        <p:nvPicPr>
          <p:cNvPr id="5" name="図 4">
            <a:extLst>
              <a:ext uri="{FF2B5EF4-FFF2-40B4-BE49-F238E27FC236}">
                <a16:creationId xmlns:a16="http://schemas.microsoft.com/office/drawing/2014/main" id="{3D7A26FF-7C78-4C0B-B81D-095C0DA9F977}"/>
              </a:ext>
            </a:extLst>
          </p:cNvPr>
          <p:cNvPicPr>
            <a:picLocks noChangeAspect="1"/>
          </p:cNvPicPr>
          <p:nvPr/>
        </p:nvPicPr>
        <p:blipFill>
          <a:blip r:embed="rId3"/>
          <a:stretch>
            <a:fillRect/>
          </a:stretch>
        </p:blipFill>
        <p:spPr>
          <a:xfrm>
            <a:off x="4288084" y="1682925"/>
            <a:ext cx="2246664" cy="2601400"/>
          </a:xfrm>
          <a:prstGeom prst="rect">
            <a:avLst/>
          </a:prstGeom>
        </p:spPr>
      </p:pic>
      <p:pic>
        <p:nvPicPr>
          <p:cNvPr id="14" name="図 13" descr="セーターを着て立っている女性&#10;&#10;中程度の精度で自動的に生成された説明">
            <a:extLst>
              <a:ext uri="{FF2B5EF4-FFF2-40B4-BE49-F238E27FC236}">
                <a16:creationId xmlns:a16="http://schemas.microsoft.com/office/drawing/2014/main" id="{43FCE4C4-DBEE-45A9-B30E-329A878B8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17" y="4228395"/>
            <a:ext cx="1948620" cy="2335908"/>
          </a:xfrm>
          <a:prstGeom prst="rect">
            <a:avLst/>
          </a:prstGeom>
        </p:spPr>
      </p:pic>
      <p:pic>
        <p:nvPicPr>
          <p:cNvPr id="18" name="図 17" descr="人, 女性, 衣料, 若い が含まれている画像&#10;&#10;自動的に生成された説明">
            <a:extLst>
              <a:ext uri="{FF2B5EF4-FFF2-40B4-BE49-F238E27FC236}">
                <a16:creationId xmlns:a16="http://schemas.microsoft.com/office/drawing/2014/main" id="{7025B50A-1F79-4446-A742-E1055A5CB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850" y="5024918"/>
            <a:ext cx="1065997" cy="1806325"/>
          </a:xfrm>
          <a:prstGeom prst="rect">
            <a:avLst/>
          </a:prstGeom>
        </p:spPr>
      </p:pic>
      <p:pic>
        <p:nvPicPr>
          <p:cNvPr id="23" name="図 22" descr="屋内, 人, 女性, 衣料 が含まれている画像&#10;&#10;自動的に生成された説明">
            <a:extLst>
              <a:ext uri="{FF2B5EF4-FFF2-40B4-BE49-F238E27FC236}">
                <a16:creationId xmlns:a16="http://schemas.microsoft.com/office/drawing/2014/main" id="{3EEEADAA-2D00-4282-8B74-ED88C0A8CD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1042" y="6627381"/>
            <a:ext cx="2251011" cy="2259452"/>
          </a:xfrm>
          <a:prstGeom prst="rect">
            <a:avLst/>
          </a:prstGeom>
        </p:spPr>
      </p:pic>
    </p:spTree>
    <p:extLst>
      <p:ext uri="{BB962C8B-B14F-4D97-AF65-F5344CB8AC3E}">
        <p14:creationId xmlns:p14="http://schemas.microsoft.com/office/powerpoint/2010/main" val="326491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1075CA7-8025-472E-A108-6149A4FE8B1A}"/>
              </a:ext>
            </a:extLst>
          </p:cNvPr>
          <p:cNvSpPr txBox="1"/>
          <p:nvPr/>
        </p:nvSpPr>
        <p:spPr>
          <a:xfrm>
            <a:off x="6491104" y="8886833"/>
            <a:ext cx="432048" cy="230832"/>
          </a:xfrm>
          <a:prstGeom prst="rect">
            <a:avLst/>
          </a:prstGeom>
          <a:noFill/>
        </p:spPr>
        <p:txBody>
          <a:bodyPr wrap="square" rtlCol="0">
            <a:spAutoFit/>
          </a:bodyPr>
          <a:lstStyle/>
          <a:p>
            <a:r>
              <a:rPr kumimoji="1" lang="en-US" altLang="ja-JP" sz="900">
                <a:latin typeface="Meiryo UI" panose="020B0604030504040204" pitchFamily="50" charset="-128"/>
                <a:ea typeface="Meiryo UI" panose="020B0604030504040204" pitchFamily="50" charset="-128"/>
                <a:cs typeface="メイリオ" pitchFamily="50" charset="-128"/>
              </a:rPr>
              <a:t>3/3</a:t>
            </a:r>
            <a:endParaRPr kumimoji="1" lang="ja-JP" altLang="en-US" sz="900">
              <a:latin typeface="Meiryo UI" panose="020B0604030504040204" pitchFamily="50" charset="-128"/>
              <a:ea typeface="Meiryo UI" panose="020B0604030504040204" pitchFamily="50" charset="-128"/>
              <a:cs typeface="メイリオ" pitchFamily="50" charset="-128"/>
            </a:endParaRPr>
          </a:p>
        </p:txBody>
      </p:sp>
      <p:sp>
        <p:nvSpPr>
          <p:cNvPr id="11" name="AutoShape 2" descr="data:image/png;base64,iVBORw0KGgoAAAANSUhEUgAABPQAAAEBCAYAAAD/3vtiAAAgAElEQVR4XuydB5Q8RfW225wRQYxgDiBiwgSIERRzxoQBiSZQVEyYxawYMGDOCYyYCYpgwKyYMCsqRlTMivKdp//fu9xfM7vTMzu7OzP79Dl7dnemu7r6qXTvW7eqz3HmmWee2XhIQAISkIAEJCABCUhAAhKQgAQkIAEJSEACM0HgHAp6M1FOZlICEpCABCQgAQlIQAISkIAEJCABCUhAAi0BBT0rggQkIAEJSEACEpCABCQgAQlIQAISkIAEZoiAgt4MFZZZlYAEJCABCUhAAhKQgAQkIAEJSEACEpCAgp51QAISkIAEJCABCUhAAhKQgAQkIAEJSEACM0RAQW+GCsusSkACEpCABCQgAQlIQAISkIAEJCABCUhAQc86IAEJSEACEpCABCQgAQlIQAISkIAEJCCBGSKgoDdDhWVWJSABCUhAAhKQgAQkIAEJSEACEpCABCSgoGcdkIAEJCABCUhAAhKQgAQkIAEJSEACEpDADBFQ0JuhwjKrEpCABCQgAQlIQAISkIAEJCABCUhAAhJQ0LMOSEACEpCABCQgAQlIQAISkIAEJCABCUhghggo6M1QYZlVCUhAAhKQgAQkIAEJSEACEpCABCQgAQko6FkHJCABCUhAAhKQgAQkIAEJSEACEpCABCQwQwQU9GaosMyqBCQgAQlIQAISkIAEJCABCUhAAhKQgAQU9KwDEpCABCQgAQlIQAISkIAEJCABCUhAAhKYIQIKejNUWGZVAhKQgAQkIAEJSEACEpCABCQgAQlIQAIKetYBCUhAAhKQgAQkIAEJSEACEpCABCQgAQnMEAEFvRkqLLMqAQlIQAISkIAEJCABCUhAAhKQgAQkIAEFPeuABCQgAQlIQAISkIAEJCABCUhAAhKQgARmiICC3gwVllmVgAQkIAEJSEACEpCABCQgAQlIQAISkICCnnVAAhKQgAQkIAEJSEACEpCABCQgAQlIQAIzREBBb4YKy6xKQAISkIAEJCABCUhAAhKQgAQkIAEJSEBBzzogAQlIQAISkIAEJCABCUhAAhKQgAQkIIEZIqCgN0OFZVYlIAEJSGB6Cfztb39rLnShC01vBs2ZBAoB6+vZq8M5znEO60jTNGeeeaYcJCABCUhAAhKYAQIKejNQSGZRAhKQgAQWJ4ATfstb3rI55phjemP67W9/2xx33HHNq1/96uaZz3xms/322y967eGHH94cdNBBzcc+9rHmSle60qLnPfzhD2+++93vNgceeGBzm9vcpndeVuPEb37zm+1trnzlKys6LhP4j3/84+avf/3rWKlc61rXGuu6SV/0+te/vtlzzz2bF73oRc0BBxww6eSXTI+6eKlLXaq5xCUusar37XMz+pL1LmbJoE9N8RwJSEACEpDAdBBQ0JuOcjAXEpCABCQwJgEc0Ic97GHNoYceumQKEfEQ8l7xile0517taldrBbh73/veiwpdXLfjjjs2m2++efOhD31o4Hmf+MQnml122aVXPsZ8zGVddvWrX735/ve/37znPe9p7nnPey4rrVEvRgDba6+9hgqni6X7lKc8pTnttNOavffeu5kGQQzhNvVnVBZ9xCLqG5GeKxXtiUC96667tiJ46jNl9OIXv7j342yyySbNM57xjN7n58TPfe5zzQ477ND+O1Jd/MnvmuYSGzXNhc63+D3/9q+m+e3pTXPFzUbOVy5QzGoaGYxdfbxQAhKQgAQksOoEFPRWHbk3lIAEJCCBcQkgPHzgAx/Y4PJHP/rRrTC3zz77bPA5/z/vec9rxaCjjjqqFbQ4cu5OO+3UWyCKYDdIhOgj+HWfF5Hqs5/97EgYiGg6+OCDl4wSHJRgRBREy3e+850j3XO5J1Net73tbVv2iK4896iRWbe61a2aY489dmoipyLoffzjH++NZ7/99msZ9BH07nOf+zTvete7RhO8euYkYh5t4Pjjj18oC6Lmrn3ta/dMpRk5IpaE04b4+3Wve92SInqbEQS6Fx3dNC856ax83XHzpnnMzZtmm83P+uzzP2qaZx3bNJ//w1mfPe2GTbPfLXs/T05UzFLQG7nSeIEEJCABCUhgDQko6K0hfG8tAQlIQAKjEagRPsOu/M1vftNGERFN9eQnP7nZZpttmm233baXILacKKyar8WikMZN/0c/+lGv/Nc8RCBCQFxqafEwnqN+j0hENCBC1nKWdk5S0JvEvnEpuz7iXJiN8gzZx22U9PuUDRF4iN9E5iHsjiqs9rnHYudESOT7XpF5iHm7vmVDka4m/pF7Ns12V26a9321afb85ODbIv69ebeRsq2gp6A3UoXxZAlIQAISkMAaE1DQW+MC8PYSkIAEJDA6AUSqTTfddINltog1F77whVvxLssBxxFfyA0CxCmnnLJoxg477LAFoWqp3I8SBThMDOmzrLibRo2KQshZ6mApJLwmIfR0o7H22GOPJe/N+UceeWRz3etet+meO4oYNqwmsfSYY9h+iEulkzr1jW98Y9jtFr6PsDlMpCOikX0Ol4qmpJ7zwz5+/Jx66qnN6aef3tZXrueoy8+JII2wTbpEx63Uct5BQKqYR1Rjr/0lX3Zs0zzti0vzPW63prnZ25Y+53W3bpq7Xa93Oa2WoDduvzToQSaZFumvFoPeheKJEpCABCQgAQksSkBBz8ohAQlIQAIzRyDRRkThRYBK9F6NRJu0sxtQkxSZhsHP/ncISKPsIYfoc6c73aldrtrnYBnmySef3OfUJc9J2XBSXwEnos+g8yfFOoLvIGEU0etrX/taKygOEzTHja6ExzBBL3W4itKBzXJlXuAy7OiWY5bTkubjHve4BTGPe/HZvvvuu2L7KublG+R5pAjRTZ477DH7fb/dpk3zkb36nTshMYu6hDh99NFHt0unORDTEczDf1C/lGX4i+3TudhDTLqPU9DrXV08UQISkIAEJLDmBBT01rwIzIAEJCABCYxKIMJHFYBwiN/97ndvIEotx9mtkUWj5m9kAWORGyQP40TnRVgbJA7V2+Uey1kWS3oIGfvvv38rYiAqjRIFF+FnkoIez1WPk046qRXEYIlw97Of/az5wQ9+0Hz1q19d2F+xz3LQldxDL2VBFF03UhFG73jHO5qtttqqfSxeTLHxxhs3W2yxRbPRRhs1F7nIRdq3x17ykpc8WwQeol4Vg6vYO6pQ3LctpEypCzxXbzGaF2Bs+/q+txl+3mmPH37O/z9juWJWjUxNPaNsqHsImnkT96B+KcJ1naTok/Hl9HGD0l8ugz559hwJSEACEpCABCZDQEFvMhxNRQISkIAEVpFAoq0iQuX/rhCyHGcXEWSxiLWDDjpo4a2xiz123/36Frs+L9tgD7pR986L4FnfZLrYfbLH3nKEHe63++67L7z8gpeRjLKsM+LjJAW97EU36LkRmXhrMeIY4h5/X/WqV+21P+E4dapvlOFSHCbZvHKfQcLhJO6T9Lsv3+iVNm+q3fKVvU7tddIqCXr1TdfDXv4yqA5lKfWwCNHuM49TH5fipqDXq1Z5kgQkIAEJSGAqCCjoTUUxmAkJSEACEuhDYCmRpns9Yh97ivFSjGFHjcxCSBt2IIKxlJVomj7HqE46acZRH1V0qW+WHSbSZc82hL9ED/V5npyDCIF4V5eCDrvnoPQjAA26to8YxnMMikyr9yIdymG5b/pdyT30atq9I9pGKbCmabpvPaYMWQo66jFov0PSyNLgZb18Y8aW3MLwete7XisM91kyO0kRbpJpUX4KeqO2BM+XgAQkIAEJrB0BBb21Y++dJSABCUhgRAIIP92DN3cSCbTPPvts8NXWW2/d7mWFoMfyt3rwGdfsvPPO7cf3ve992zfAZr+xEbM19PRhe6d1E0i0T58Iu3ptjepLtFsEykGiYoS0PktNu3msUXm8bCH7hY36rKS7lJDVR9Dj+qOOOqo5/vjjB+6BF+FynOfsPvdK7qGXaMlRl10OrYD//4Qq9mZPO+oHYuiox6Bl4PVNun2ErUXvecB7m+ZNPxg1S2c//2k3bJr9ln4ZTL1oXDFrqT0gBz3EIBFuKWGOtsZy60xO0N6e8IQntMuYl0prHHF9XAbLLyxTkIAEJCABCUhgVAIKeqMS83wJSEACEpgqAjigi+0xt5iTvNg1iBvHHXfc2Z5v1113bT9DEBrn4C2nfY8quoyy1LZel6i+ulcajPbee++Fvcwi5CBsso9c3yWy9a2pYcLzJXpyHEFvKSFrmKDXJ8qwCpfve9/7WvERsfSQQw45295upMfeeou9jXUl99Drs48aYu9NbnKT3uWVelfFXj4bpZyGlUHukTowSr0d2C5O+sXwN9j2aVBf2aNprrhZnzPbc8YVs1In+gqxowh62YsQEY+3ZrMnH31UJiG6aaWuj/QSkkJoXAa9IXuiBCQgAQlIQAITI6CgNzGUJiQBCUhAAmtBYJKC3qD8J2oPQYzlhH2PcZbZVgFu1CWLWepYl+iS3kc/+tHm1a9+9cLbbhEGHvGIRyxE/PSNWiOtww47rCEikgMeBxxwwMK+c8sR9PIm30Ei0zAxKc+92HPUCLREcl70ohdtnv/857fPgZjJccIJJzRvetObFiIN//rXvw4UzcZZ4jjsGbqC2GJiW8SdYS866dbRQW88XglBL885av4GtqkHvq1pjvxF3+Z29vMeuU3TPOX2I10/rpjVt3yTmb6CXpZHL/XCmppWIgX7tulBcMZlMBJoT5aABCQgAQlIYCIEFPQmgtFEJCABCUhgNQgk+qTPvVhu9pznPKcVbLovt1hKBOymneixPves54wimHQdfYQnXoYx6ttiu28zrflBHHj5y1++IFjxXZ+98yIK5kUgXMOeeSxRrse4gl5eaLJYXpYSSyK2wmmxF5ik/Lp7EUYsQZisSxnvdre7NTe72c0GLt3leVdyD72lGOZZEWR5lr4RlUQc7rXXXq2gi9ATcXeU+tlXsKpRouTzpS996aIch7an5bwc44oXbJrP7NM0Fzrf0Nt06/AoXHJtXz6jCnqpa4uJy7U+EpG3ww47tHWj+4bkUSAo6I1Cy3MlIAEJSEACa0tAQW9t+Xt3CUhAAhIYgQDLDb/97W8vXPGlL32pFagG7aG32267NYg5HN0XPvQV9LKXXcSvAw88cGhu99tvv1aMG1UYSKRZlg/XN4W+8Y1vPJuANjQji5yQKJ58TTQVL0VYTCCKqADjZz3rWc1iy4fHFfQiVC0W1bWYWFKjzhZbXrhY9B7CE3yzlyL7L97lLncZ6S234/AfVicqQ6LxeAtvhNNxX5iRpbYpu1HFJ55zlGu4X14aM6ogfTamR327ae515Oioj9utabbZfOTrxhWzVmrJLZGrvGxjqRe51PY5zhuxu5DGZTAybC+QgAQkIAEJSGDZBBT0lo3QBCQgAQlIYC0IVEEH4QChqvtm0MWEuz6CXvZmS7RcNqIf9qwIXqMKelXM462xEdeq+JaXXAy7/1Lfd/fU40USiQQcxI+0EqF3u9vdbsmosHEFvSwjXWyZ4GJiUpgtJgQOEvPqsuG8yGOp5YyDWCJAnnrqqe1Xp59+evvD203rEVGXMstxkYtcZKgoWxki5iA0sqyZY1y+XIvIliXgo4hzyfuo1+TNuYl8HHc/t/b+Lzu2aZ72xf7V/nW3bpq7Xa//+eXMccWs1OG+bbTvkts+/VTSoh6zJL7vm3YXAzQug7GAe5EEJCABCUhAAssioKC3LHxeLAEJSEACa0Vg0PLbKgpFkBu0BG2Yo1yFL5buXvva1x75MYdFY5FgFT6IzKtiXm5YowSXszdW916HHnpoK/Q84xnPaCPVxnkjZoUyruCUJbGLvUhhkJgUsW6xtwAn6q/ySuTYL37xi+ZlL3tZ+9IL8jyqoFefOUJOt46NKoB1hTOEoV122aWpTLLP4HJfODFO3sa5hmeqbXQ5dbfp+9bbEd9q223U44pZ6WsQiZeKpsv9+gp6tA22DFjqpTU1rSwjX84ehuMyGLmD9AIJSEACEpCABJZNQEFv2QhNQAISkIAEVptARC6ElD333LN9QcOVrnSl9oUNEWgS3TYoOmgpQa+KeREhhgmA9fn7ih91aeJiYl7SjaPO/+PskVXFvEEi2FJ77/Ut23EEvT5vqK08qwC5mJiX/NaotJQpUWp1/7nlCnqLvZ23bx3osk16CEMcVRyKeMhzs/T7ute97lj7042Tt3GuybMl3+PW3Tadv/2raR56+NIvyXjQVZvmxXfvW10HnrccMSvPOawtc+O+gl76sL4vxSDtiN19owW7IJbDYFnwvVgCEpCABCQggZEJKOiNjMwLJCABCUhgLQlE3Eo0TBXb4lQj4uUFEIM2lF9MoKsvEKjCGecP2qdvEAeWvQ1bcosgmWWZfaNpxhX16jON+kKFUcp5HEEvEVxLRW9FTOKcvJhj1OeIAPyb3/xmQQTL8tutt966jdYb9ahvPybasR7DBDCEuyc84QlnWyIeMYa0BgnRg6JSEfjqQQTiUnsdDsvbIA7jXFPTqUvHxxGk27QQ9XZ9S9N8/g9nz+IdN2+aN+82ahGe7fzlilm1fGjXl7/85ZuNNtqoOemkk9ryzF6efQU9MphzqfM77bRTm+evfe1rzd57793Wn25aEa+pB8cff/zIou9yGSy7EExAAhKQgAQkIIHeBBT0eqPyRAlIQAISWGsCEQZqdFZXnEP44uCNj4tFtiwm6CWSjbec1pc/TErQqxFm5HHUZYijinpVOOwTObSc8h1V0Kt7FC72hlryk6Wmyds4glDqzXKXqyYP3SXZ3b0blxLA8lbfQXWzRrMt9mZTuH3qU59qRZ3vfve7DcINAnI9lorOGkecG+eabl2aiKjHm29v+6am+cnfz0oeMe+V9xz5jbaD6vokxCyE3iOOOKJ597vfvVAuiHE3uMEN2j0R2R9zFEGPfMIubydmYmHnnXdeVNDj/PpG5D5LgCuLSTBYTj/itRKQgAQkIAEJ9CegoNeflWdKQAISkMAaE0DweMc73tEuRcwm/11xrootNSKr67TmbbJ9HmlSS27r3m+HHHLI2SK0+uQlot5SS05x6J/znOe0bwDmGEcE65OXLlP+77t3IEulyd+wpYERPygvXhDB0upRD+oEbwtF+Mry7C222GKDZE455ZT2f96OnLo16D5VJF2M61ICWITMQWJuhBjKtvtm5lGfebHzxxHnxrlm0P0nIur95HdNc493/p+ot92mTfPGezXNJTaaCB7FrP97+UqfNjwR4CYiAQlIQAISkMCyCCjoLQufF0tAAhKQwGoTQJzJW2C5d1dsi2i2lIg1ikCXe4z6nIs5xYgaNfpv1HQ5H1GPF3VUDkmHKMAdd9yxFa+IDDr44IPHEsFGzdcoEXpZBkwUJS/lWOqgvE844YSxlsXWdOFy5JFHNkcffXT7koFuVBvnIqRVsZjPcn+WTNaoq6WiK7MXHssuN9544w0e70tf+lIrZA56CQn3QuhkaeUee+wxahH0On+YOEfZsHS0Hrw0hciwpSIpe938/0eb7brrru3pw8TcRdNE1HvaJ5rmBXeamJiXdr7exSwFvb412fMkIAEJSEACa09AQW/ty8AcSEACEpDAMgh0xTkEs+OOO67p7mtWbzGOoIfYs++++w7NafZ5W0thAPGKJZnj7A039AEXOQHuHH3FSsQrjkGi5Lh5WKnrEiVIHbjvfe/b3PGOd1wyig/Bdffddx8oGpLHvvsmrsTzDBP0uGdd5oyQR3TjIx7xiGb77befSJaItOVYKdFy3EwqZhmhN27d8ToJSEACEpDAWhBQ0FsL6t5TAhKQgAQmRgDxClFoFGFo1GtYCnnhC1+4V6QbQhU/Sy3bnNjDm9CqEKC+cIxaprmuZnLUuroqD+hNWgIKejKwKUhAAhKQgARmiYCC3iyVlnmVgAQkIAEJSEACElgRAlk2viKJz1CiaxldPEOYzKoEJCABCUhgzQko6K15EZgBCUhAAhKQgAQkIAEJSEACEpCABCQgAQn0J6Cg15+VZ0pAAhKQgAQkIAEJSEACEpCABCQgAQlIYM0JKOiteRGYAQlIQAISkIAEJCABCUhAAhKQgAQkIAEJ9CegoNeflWdKQAISkIAEJCABCUhgXRLYf//9m80226x9kzVvQvaQgAQkIAEJSGBtCSjorS1/7y4BCUhAAhKQgAQkIIGpJ3DiiSc22223XcNLM651rWu1wp7i3tQXmxmUgAQkIIE5JqCgN8eF66NJQAISkIAEJCABCUhgUgTucY97NO9973s3SG6bbbZZEPe23HLLSd3KdCQgAQlIQAISGEJAQc8qIgEJSEACEpCABCQgAQkMJXDyySc317zmNZszzjhj4LmKe0MReoIEJCABCUhgYgQU9CaG0oQkIAEJSEACEpCABCQw3wT23Xff5rDDDhv6kIh7RPSxLHerrbYaer4nSEACEpCABCQwGgEFvdF4ebYEJCABCUhAAhKQgATWLYFTTz21ucpVrtL8/e9/782AqL7suae41xubJ0pAAhKQgASWJKCgZwWRgAQkIAEJSEACEpCABHoTeNKTntQ8+9nP7n1+PTHiHtF717jGNcZKw4skIAEJSEACEmgaBT1rgQQkIAEJTIzAOc5xjomlZUISkIAEJDDfBLbeeuuFyD3Fvfkua59OAhKQgAQmT0BBb/JMTVECEpDAuiWgoLdui94Hl4AEJDAyAUS8LMVF3POQgAQkIAEJSKA/AQW9/qw8UwISkIAEJCABCUhAAuuewEEHHdQcfPDBY3FAuMvLMhTxxkLoRRKQgAQkIIGWgIKeFUECEpCABCQgAQlIQAIS6EVgnJdiuLS2F1pPkoAEJCABCYxEQEFvJFyeLAEJSEACEpCABCQggfVLYN99920OO+ywoQB4+UUi8dwfbyguT5CABCQgAQmMTEBBb2RkXiABCUhAAhKQgAQkIIH1R+D73/9+Q7TdGWecMfDh8wZb9sXbaqut1h8gn1gCEpCABCSwigQU9FYRtreSgAQkIAEJSEACEpDArBJAqDviiCM2yL4i3qyWpvmWgAQkIIFZJ6CgN+slaP4lIAEJSEACEpCABCSwwgROPPHEZrvttmvOPPPMZptttll4O+2WW265wnc2eQlIQAISkIAEBhFQ0LNeSEACEpCABCQgAQlIQAJLEthvv/2azTbbrBXyFPGsLBKQgAQkIIG1J6Cgt/ZlYA4kIAEJSEACEpCABCQgAQlIQAISkIAEJNCbgIJeb1SeKAEJSEACEpCABCQgAQlIQAISkIAEJCCBtSegoLf2ZWAOJCABCUhAAhKQgAQkIAEJSEACEpCABCTQm4CCXm9UnigBCUhAAhKQgAQkIAEJSEACEpCABCQggbUnoKC39mVgDiQgAQlIQAISkIAEJCABCUhAAhKQgAQk0JuAgl5vVJ4oAQlIQAISkIAEJCABCUhAAhKQgAQkIIG1J6Cgt/ZlYA4kIAEJSEACEpCABCQgAQlIQAISkIAEJNCbgIJeb1SeKAEJSEACEpCABCQgAQlIQAISkIAEJCCBtSegoLf2ZWAOJCABCUhAAhKQgAQkIAEJSEACEpCABCTQm4CCXm9UnigBCUhAAhKQgAQkIAEJSEACEpCABCQggbUnoKC39mVgDiQgAQlIQAISkIAEJCABCUhAAhKQgAQk0JuAgl5vVJ4oAQlIQAISkIAEJCABCUhAAhKQgAQkIIG1J6Cgt/ZlYA4kIAEJSEACEpCABCQgAQlIQAISkIAEJNCbgIJeb1SeKAEJSEACEpCABCQgAQlIQAISkIAEJCCBtSegoLf2ZWAOJCABCUhAAhKQgAQkIAEJSEACEpCABCTQm4CCXm9UnigBCUhAAhKQgAQkIAEJSEACEpCABCQggbUnoKC39mVgDiQgAQlIQAISkIAEJCABCUhAAhKQgAQk0JuAgl5vVJ4oAQlIQAISkIAEJCABCUhAAhKQgAQkIIG1J6Cgt/ZlYA4kIAEJSEACEpCABCQgAQlIQAISkIAEJNCbgIJeb1SeKAEJSEACEpCABCQgAQlIQAISkIAEJCCBtSegoLf2ZWAOJCABCUhAAhKQgAQkIAEJSEACEpCABCTQm4CCXm9UnigBCUhAAhKQgAQkIAEJSEACEpCABCQggbUnoKC39mVgDiQgAQlIQAISkIAEJCABCUhAAhKQgAQk0JuAgl5vVJ4oAQlIQAISkIAEJCABCUhAAhKQgAQkIIG1J6Cgt/ZlYA4kIAEJSEACEpCABCQgAQlIQAISkIAEJNCbgIJeb1SeKAEJSEACEpCABCQgAQlIQAISkIAEJCCBtSegoLf2ZWAOJCABCUhAAhKQgAQkIAEJSEACEpCABCTQm4CCXm9UnigBCUhAAhKQgAQkIAEJSEACEpCABCQggbUnoKC39mVgDiQgAQlIQAISkIAEJCABCUhAAhKQgAQk0JuAgl5vVJ4oAQlIQAISkIAEJCABCUhAAhKQgAQkIIG1J6Cgt/ZlYA4kIAEJSEACEpCABCQgAQlIQAISkIAEJNCbgIJeb1SeKAEJSEACEpCABCQgAQlIQAISkIAEJCCBtSegoLf2ZWAOJCABCUhAAhKQgAQkIAEJSEACEpCABCTQm4CCXm9UnigBCUhAAhKQgAQkIAEJSEACEpCABCQggbUnoKC39mVgDiQgAQlIQAISkIAEJCABCUhAAhKQgAQk0JuAgl5vVJ4oAQlIQAISkIAEJCABCUhAAhKQgAQkIIG1J3COpmnOXPtsmAMJSEACEpCABCQgAQlIQAISkIAEJCABCUigDwEFvT6UPEcCEpCABCQgAQlIQAISkIAEJCABCUhAAlNCQEFvSgrCbEhAAhKQgAQkIAEJSEACEpCABCQgAQlIoA8BBb0+lDxHAhKQgAQkIAEJSEACEpCABCQgAQlIQAJTQkBBb0oKwmxIQAISkIAEJCABCUhAAhKQgAQkIAEJSKAPAQW9PpQ8RwISkIAEJBrsRVEAACAASURBVCABCUhAAhKQgAQkIAEJSEACU0JAQW9KCsJsSEACEpCABCQgAQlIQAISkIAEJCABCUigDwEFvT6UPEcCEpCABCQgAQlIQAISkIAEJCABCUhAAlNCQEFvSgrCbEhAAhKAwDnPec7mf//7nzAkIIE5IHCOc5yjbdNnnnlm+zT8T/s+97nP3fznP/+Zgyf0ESQggcUIOJ5bNyQgAQlIYKUJKOitNGHTl4AEJDAiAZz9M844Y8SrPF0CEpgmAjjzEfDyO6IeAp/O/jSVlnmRwMoQcDxfGa6mKgEJSEAC/0dAQc+aIAEJSGCKCOD4J5pnirJlViQggTEI1Ai9iHrnOte5WsGe3//973/HSNVLJCCBWSDgeD4LpWQeJSABCcw2AQW92S4/cy8BCcwhAZbkEb3jIQEJzDaBtGPaNM59onU22WST5je/+U37v4cEJDC/BBzP57dsfTIJSEAC00BAQW8aSsE8SEACEvj/BIjaYW8tBT2rhARmnwAiHgftmZ/sm3exi12s+f3vf99G6XlIQALzScDxfD7L1aeSgAQkME0EFPSmqTTMiwQkIIGmaZfh6ehbFSQw2wQQ8/LDk9CuI9RvtNFGzR/+8Afb+WwXsbmXwFACjudDEXmCBCQgAQksg4CC3jLgeakEJCCBSRNAAKiO/6TTNz0JSGD1CNQIvbRr9si86EUv2vzxj39sBT8PCUhgPgk4ns9nufpUEpCABKaJgILeNJWGeZGABCTQNO1LMXT0rQoSmG0Cic6jPeettnnhDRF6f/rTn2zns13E5l4CQwk4ng9F5AkSkIAEJLAMAgp6y4DnpfNL4LznPW+711F92+h5znOehf2P8uRsaE7URd5klvPzef5nmRUbI3PUt55l+VUcvnxX78XSSz7nrYj8zhsSuQdp8nO+852v+de//tUu58p95rd05v/JdADGK+MIKLQB2knaAjxpL/yun3UFl7TPvI007anbZiPOdNNKe++KsUmP9LOXGu2Zv8nXv//97w3abvKe+6c+1N8hVO816P75rL5Rlf6lvmW1Pl/+7n6W++XlDuQtfR/f1Xv7lual6y9s14uglzrM79SLbvupdbi2FepsbbNpP3UsrefXcTntq76QoDsG1/adOpyxu9bpbr+QF5ukjWAv1Dbc7Vfyfe2fujzCION7bX/VHuDz2vZqW6v3rVyS3zxHrg+v2lfWPqdrr6QPqXZIPqvfpZ/KM9T7dZknD7VvG1Tu440I03GV4/lkyyFtpdrdtb3UsTF9DZ9l7Kr9T64bZLN37fJh9kLtn2q6GWu5f3eMHjRm5/m6tnz8Bb7P2Jt2XvM/iEXyVp+plkr1Vfh70BvYB9kfky1ZU5OABMYloKA3Ljmvm1sCdTAcZNzz2RWucIXmUY96VPPiF7+4+dGPftQa2Ax297jHPdp9kY499tjm5je/ebPxxhs3H/3oRwc67HWD9AqzGgJ8vsUWWzQHHnhgc4ELXKD58Ic/3BxxxBELYgX3jLNw/vOfv/nnP/85t+Wynh5MB2C00q6OcjVc46hWIaE6sVwXoTxCG4ZyDH7+7jrvcajf//73t28pvfrVr9485SlPaY477ri2XXIt11WnIuJAFfOqY548x1CvTx/Rj3zGwO9OBMTxrsJINdzrJEDyVx3xODpdB78u/Y4wUsWEbPgeBz/sRiu99Xc2vNaLoJfxrPs7pV5f/pP63R3LuDaiFvX3Fa94RXPDG96wucENbtAmE4H67W9/e7Pppps2t7nNbdrPqI/VKeZecYAXE6CTz0zqpW0lnbSb5CdjfxXWMsHWbeM8Vybeah+x2ERc14HvOtnVVsnf97znPZunPvWpzcc+9rHmKle5SnO3u91tQUSo11/taldrbn3rWzef/OQnm+9///stx64Ikf/Tr1WHvgoAlXG3D+raU/Rj6e/Sp3QnAPL/IFFhFnsLx/PJl1raRupm6lVsgctd7nLNXe5yl+bSl750849//KP51re+1drOdSI8/UbG565gl/E6Qlz6jlrH81mduCC9tIknPelJzbbbbtvaGb/+9a9bn+HnP//5BpMbVcBO2tWmyWdJk7Hjmc98ZrP99ts32223XWt3MKFAPXvkIx/Z+iH4DJ///Odb2+RGN7pRc+ihh7a+SNcu2XLLLZtb3epWzS9+8Ys2nZve9KYN/eiXvvSlhf1fue8d73jH5oc//GHzgx/8YIN+dVD/N/nSNkUJSGAYAQW9YYT8fl0SiLEeY7QbAfemN72peeADH9jc4ha3aD796U+3gh6O/ZFHHtk6Ele60pWao48+uh1sGSw/+9nPbiDCRSSogiF/5w2IMQ6uetWrNp/4xCdaAZHlWQy4z3ve85pnP/vZbbkMEhu6xvG6LMAZf2gdgPEKkPZw73vfuzn44IObd7/73c3LXvay1lCNAxmRq+vYV7HhEpe4RHPXu951IQoGx5v2n2jYCFqPf/zjm+9+97vN9a53vWbvvfdu234M75RfNXars5B2n0jCGk0Uxzp5qk50N6onzxUHIvfffPPNmzvc4Q4bRAVzbcTLOCg8F07O7373u9YZ4OeQQw5pHvSgB7V7vMXROeaYY9r93nAUuiwjQn7jG99oRZakM14Jro+r1pOgR4kiZL3lLW9prnOd67SOZzd6NmMWIhrH3//+9/YaDoTzgw46qLnTne7U0Da5lnF1t912a9scTio8mfDCWT755JObl770pa1wxrmve93rFupsN0ImbbJG2ddxtdZG2iztnLT333//5lWvetVAoWxQpEyNkCPNblRbFQMicqVd1TxExNh3333biTxsAn7zeZz661//+s3uu+/eHH744W3ftPXWWy/0A9Xu2GOPPdr+8RGPeETz2te+dsF5j4iPHQPD9EeDBNAqRHbFy3C42c1u1lz5yldu85l+Ks+UPHeFE4SDz3zmMxtMjMxyz+B4PtnS60Zwpu7BOe2HvoZ+Y6uttmr+9re/tfUJkasKyhHjFhPnq7CctOs4vskmmzS0N+zztAXuT99FH0Y+7373uzeXvOQl28+++c1vNk94whOan/3sZxvYExlnQ6na8NU2IUCAMZb2tOuuuzY3uclNmgMOOKC917ve9a62b/3gBz/YXPOa12zue9/7tmP2S17ykjZvz3jGMxZ8lTwD4h2C33Wve93mc5/7XCt60sd96lOfapnR3yKIXuMa12izRp+y3377tROZgyZHJlvKpiYBCYxCQEFvFFqeu24IVEO1zugxiGKg7rnnnq2B8IUvfKG5173u1TDLxYz4jjvu2NznPvdpHY0rXvGKzfHHH98OfHzOzFZXKOw6Nvmfa5hdfP3rX98aBUQkvPrVr26FQYwDBm8cGo6k2XUa1k1hzeGD6gCMVqiJUuUq2sVzn/vc5q1vfWs7K33qqacuONCDxO46687fzGZj3OLY8kPaNdotIhz3+vjHP96KFBjBRM9Wp7c7q17FvjjJcewjEnad5+q4pB/KPbr3qmLlTjvt1OaHviHOQpb91IgoxA+EEhzonPeCF7yg/YyJiq997WvN7W9/+7YPI/KYCQwmGJi9j3OOUwPzfK+gN7zuridBL2MaESU4oohE1BHqM/Vql112aZ3so446asHZpt7yc/rppzdf/epXW/EMZxPHkuu5to6dEI9gnaX1adecV9tVxKM49nxX2xZ5S3+SPOIoczzsYQ9r+xTaO0Ih98iS+Rq1QxqLRdNF6KoTePVZku/UoozryRN922Me85iFvinRtZkUyPMi0u2www6toJdIpBpVhyiIXcHv17zmNQPFySpedPum9BcRHPJ9Pk++3/a2t7XiAvdmwpJJhLz1NeNcRMQwfNazntUKDfMyOel4PrxPHPUMhDqiT+kjELGIeiPq9La3vW37GRNMRKpe/vKXb+sbEfSPfvSjF9pCdzkr9TLb7KS8at3OuFmX7bIK5w1veEMr6NUo99gIpMO9GS8vcpGLNN/5zncaIvZY1VPbVp20G8QhE3lM1NFmmayr7Y+/L3vZy7a+CRP+RCRyr4td7GLNta51reYnP/lJO9FBxB6+CdGL9CGM5wh3+Bmk+9CHPrR57GMf247liHZMGMCV67CLmPh70Yte1Pz2t7/dYOugeWmno9ZBz5fANBFQ0Jum0jAvU0Egg3jd94YBixk2jFOMCM4hWgVDmMEZp5aoPAY7IoQYUDEuEAAZ8P/yl7+0xsQ73/nOhYEwy+B4aAzuGtbPNQ94wAOaX/7yl+3Ay8wYhgFRgAh7GBIM2DgWif6rywOnAqSZGJuADsDo6OIUI6g/5znPadsaznci9OLoZqkbbTifZVYfpxjBnOUlv/rVr1rxqi6Nq046RvalLnWp1tD9+te/3hq+dUlsbc9dpxdDG8fjMpe5TNtn1DxVwYF60F3SUpe/xaivIl0EgVyXZ4uTwb3ot+DEvTHkMeAjxBGhx5JFBBgmDnCKeEbOufGNb9xG9Zxwwgltf0aaRPIRKfDFL36xFWfqs45eiuvjivUk6FVhKm0iAja/TzrppLYeEU2GQ13rTxXqqfdExROJx/lsL8GYzIQawhXOaCJ1+M33jI0sJ61tvyu0ZfxNdHzyW89L37LPPvu0fcrDH/7w5rDDDlsQnAYJZhH68gyDBD7ulbxFYKwif3eZL9/9+Mc/bvsoltbVaL6MGUTvY2+w3Db7+j396U9v7ZXYCDwry/bof7AxEEAiaFAmREXS7qvoWVtmty+tfVR3v78qbtZl0N1+gv8RZhArmCCl3OZlGxHH88n269Q/JryJkmfcpc5/5Stfae585zu3f2dpKxMAm222WWuPI2gRtU8boB6SBn1EbZc1Gq47tqYtpo9hwp5IXfofJs8Y/9IeaV+0+2222aZ58IMf3N6X6EAEsSok1km+7oRfFchjq5Aube3iF794O+HGs2B70LaZVCN6jrEa24Vn49npL0877bQ2ig97Bl+FZflcS3oEGiCeI4ASrbvXXnu1fg6TfPQjjO+c9+QnP7k9F7uBSdJapxX0Jlu/TU0C4xBQ0BuHmtfMNYHMLMdIzUwaA+Atb3nL5n3ve19rbPLDzDOiGrPcLMMlogVnF6P/la98ZTsIIvjd7na3aw2ND3zgAxu8RKNG/wE1M2TMKpIWgiDXd50O0sa5IW/vec97WqMhEQpzXTjr5OF0AEYr6ETl0EYR3FlmghjF8jiM23rUmfYIZrSjLLtLdG6EsRjwEd0SYZPPSaO7lK9GzyW9lCnOOGI9RjTRR7RjluDEoM99utG7NQKoCgG5dzWq4wDUfYWybQDL+IlWYGZ+5513bn76058u3JvriAAiQo9zcJKI0ONalu+wvAi2REu9/OUvX8CKgc//LH/kebviyGilOf9nrzdBb5AonagsJqZwsIne46jtr7ZP/qbOIvKkLWUZfI3Kq9FfjKcR3uKsx4GvYiH3pY5nHyr+5/tEvSXShqXob3zjG9txmqjB5DW/u8JexK0IYDjU5APBnPEdoYEldBnf6QtIF6GAMT5tPn0Rz3L/+9+/Xb6MqFjbN2mwEoB2iyCXiUeegzRZhov4gXgXkS19WSYXeX4ijolupo9KvrhPJjXrPr1hmufvRhPWlQ5VoMBeQnjAbslEAzYP4gTRTPBZTEycxd7B8XzypYaYRztk4u6FL3xhO+FEH8Le1ixzZVL8iU984sKemWlLtAfEQMYrJv4QuhCvsd/5DDGQ8mJii/GR7TuwJaofgBiOkMek1/e+973mfve7X3tdXa5O/cU2Z3IQEYyxkejirpCdPg5C3Yk9PstEW9oP7YVlsN/+9rfbCQvaMwIdAhwiI8/H3nonnnhiO1mHz0JUIH1CIqKJKDzllFParUVYnostgiBJXlmmTFusNgT5xkaBCSz++te/nm2icfIlbIoSkMAoBBT0RqHlueuGQAbduow1m2QT3cKSW4xfBnFmywinZ6DFEGamjIgBDAzEPcLTWfaSI456d1aL9DmXwTNGLfevg3oVIwijJw2MGAZuZtdcdjsfVVQHYLxypN3iFBOR8o53vKMV1olAqY5xFdtyF9ouRi6GN1GwMd67kW9x7CPm0Qf8/ve/b52HbCwfAzxppCz5n2VC5I0oFAxuHAEiCGn72a+qCgtd47/7P/mnP4kgOWhZUKKh4pwTTYCRz14+9GU4BDHe4UDUHs4/M/OJJmA5JP0ZUYUIMEQJJVKQdMk7jg2OlbP1w+vuehL0umJeoq5Sl4kMYVkY9YulX4973OM2eKEF1zPGMabiSOOAU8fSTphUY6lZBK5MkkUEo16yPUYc4rSXRLukDeX/5Ksurcu1RMCwJJ2xFnGtilRpZxEM63512buSPbRoVyx5Y58q7AKccw7uh8BARP5DHvKQVjisb6JGaGc5HBMUOO5Js0bA0efRh+Gof+QjH1kQ1nHCEfgQClkqzLNWWyHCGy/JYOsQ0kE4zMH3rArgM0TK9DfJd7YlQDBEHIigH5bpLyNYJJ+pG6TJ9iSIfET7IlRkAmJ4a5r+MxzPJ1tG1CfGdiLy2BuOcSxtkbrPOES7Z7Kd8T9tMoI7kXsI6rQFBCy22EAQo33wm3rJ0lUms5iIJ2ItdZj7IDjzPenx+81vfvMG+9VS3kTGYRNc8IIXbNt59qntLvXlXumr6t9pW3yWyXrOY1UAYzTPjniJeEebxw658IUv3P7QVyLQ4RfQnhAsP/ShDy3s24fwz7PSb9LOWF6bl/XACruG/oW8R8xnMgLbBXuh9umxrRz3J1vHTU0CoxJQ0BuVmOevCwIR0uoMfR2w/vznP7cccMxxFhg4WTrEbB4OC0tHOJ+BFaGAvXcy4550MnjXJX2ch/PMgIrRwBGDPdEIGeAR/9773vcubGJLOLzHfBDQARitHKvjyPITNsfHCKfNZcltUsy5LOtiQ2mMbYxyjG/+p83S1hK9QllkeRrtHhG/LovDwUYcw4Cuxm0VAxH8cQ4wrFkGQ5Qvji9tmPafNo6jzkbV9CHdjfpjRCcKIP+TV56RaD/yVp3nnEN++SEihigERBSWx+IExJmIQ4SzkMgEIgyIMsbR5tmJbEB4waiP4ME9WLqHg4TTP0h0HK005//s9STopV5F8KpthDpJvWH/J6I8cbRZHoZ4RT3MWIkYxWfZ44o2Sz2k/URAr+2jRuwxFidSp55LvnBsaRNEq+CsZslv2kSdfOMzzkUEQChAxE9bTFvIdWy7wfekiQCY+7L0jmdBACPKjsk/JhAYuzkHoYtreZEWgl9EN85F/EecwAknqjZcM1YgejIRyDPg9Nd+AqEUMY6IJrbsqGVCnmPn8Fz0D+SbfexgmqXDiIz0pxycHxuJ/7kn4gYvCcoG+t0ISM4jPZgiwBDtmD4S0YQliURbERkYnrF/Zr1HcDyfbAmy9QPRcbwkAkEvL6SiPvGCByLS6COe//znt5MEiYJLvaLuMlbSXmhXiNhZ0s+EFeezByV7zCH4IYhzbLHFFu2SVJbecw59AffqCte0BdoQ4jz9AHWbCPe0gUGTfqziwUbAn6Cf6LZv8ke7ZtUB5yKAM7nBsl4i6ng2+lLsGkS9XM/viIhENdKvcj3jOsEI7I9HfhIpW5fx8zd9M+M6eWLShP65Torm2RX0JlvHTU0CoxJQ0BuVmOfPPYHMVneXi/DgOBUYE7xlj+UyhKEzoDIzzaCaQQ3DmwGcz7P/FAPtoDQHAe0u+63nxDiMqFCNlbkvnHXygDoAoxV0FdgQ9DBaEfSYxUdwqwYofxMph5HNshkMaIQ2IuYSVVeNYBxTInLZOw4hDmOeth0BYbE2nTKkr+BeCGjMgiPCk17uEYGD3zgLCAAIgHWj+OrgxlCPkc79cf5xbFhuV4+IKPQn1772tdt9d7gPogDRQuQxgmKugx2ReExOIDAgPBIFgCG/7bbbtn0ab7/DUcG5gCWz90xEZOl/NwphtNKc/7PXm6C3VIkyEUY9xQFHcKKtMJbyORFx1Nksf6Ve4VzyBnlEMJaEp51lYixvZyW6hPYdh7O204yvEalYQs44XqPWcl3tW6jfOPr0AYhSVbzO3yz3o+8hr4hTtPc48rQpIhDpo3CmifJDREs0Hn0R9gVRMxnXEepw3hHNEPtpf1Xsz32JEuJ+CB202bo3GPlBuCCykD6x7nOX80iHvBLhhNCJo5/7kP9uH4rIiEhYtwaowsaga/iMe0fQ43yWCzJxQNRvll3PWw/geD5aidZ6VO3cfE6kKpPfiPWMVwjyiRin3dEGqWOf/OQn2+i1bvQs0XPZ846oVNoO7Z+oN/oUoma5HjEL4YtoV8qQtsnkAH0VY1+2naiTYtRvvmc8ZGKOCUKWx9atNCKghQrXM5lI38cqH/qIOtGf84jsRaTkevoNXsrH83Id4h7tBzuANGhP9H9ssYHgyXiPgMmy9kwucn5WMMT2ydidbQJgxcs4jjjiiDZymBdlpG3XyZnRStizJSCBSRNQ0Js0UdObeQIZpOIAxJDF2GcPCYxqZgbZC4s98XCUiajjNy/CYNDk3GyGi4NOxAsz7ywDGHYwC8Z98hY8BtZqkOR6ZsmZTWRGMrNqVYgYdh+/n14COgCjl00i6nAQMfIxatk7qhuhh5iVN7wde+yxrQEcYaA7y0zbwyjHUUbQ40UQCFnsIcPRXT5fxQPELwxgonjpH8gHQhji2x577HG2t9yRFhF6RAVw1H4oDgCfJaqFNp/9wjDK6XdY1tM1thEH2BcLpxlHhXOJEsLAr8v2EjHMciUMfthwDn+Tt+yhRyQjzg/MWN7MPp8sFURIQCxI9MHoJbh+rlDQO6usieriwAnOOEYbY7xkHKxLOKnLONq0R+o6P9Rb2heiHwd/44iz+Tvnk2bXgeY8viMd0mMcpY0gmkVAqIJY+hbaLYIewjt7bqX95GkQGojoIW0ENCYA4uyTB15UQftGQMA557tE1vMcRMHCg0mAOPR8jqCel18lOq62XdozETS0be6RNpioG2wWXtp1zDHHtNF9eTlF7IXYOmyCzw/80hdm4iLPWAVEnjFLmGOv8H39u6ZDWuQbgRHxhOXHfI+gSR/CckeeO8ttaxnMcu/geD566VGPqthcI8ioL0yQIXxRl1Lfw5llpoxj1CPGbMbc1MMsu2WfWCapEPbYRw7bnD06uS+Rs6TNtjaI8AhnGY+JRmfCLf1WxuT0XfgG9A2ssCE6kAg+xs5sBdDdJy/9E/fDLqF/SdRfnTAg/whr2CFEytco2QjvCI88O3vhkWcER/5HlETUyyQBEXoIk9gjnMdBGuSFfpTf6QtZYUQaCHqZzIx90rWXRi9lr5CABCZFQEFvUiRNZ64I1IG0u48eM1zsucGSEZb24YhgYBCpwgAZZ4PBl1m3nXbaqR1YmX0fNOvWBYfTQCg/jgZL4xg0s6QlRg3/4zgQ8cOSnTjxc1UI6/hhdABGK/w4nXBjRh4RneVbzKJXQY+2yWx2Zpz5ntnzHDUKhT6A9kqkD0tuELayxD77eOW6zGZzPbPeiPLkg4NoIox0hEH6Cwxo9qiLUZy2mz6n7r0VQ72KAnEsqnhY04iDwGcY52y6j9ODI4IogKDJ7D2iJ4wQEerkBXns7qGHuBdBj795Sy8TCUTmIYTg4CDyefQjoKB3FidEY9oP9afWc/Z5pK7VdoLQxWe0EYSwL3/5ywsRenFWSYs9+YiIT7vM3br72kUcjyCQKJ/8Hyc8/+PQsmQ1W2jU0k7EGhF0fM8m+BxxkhEaI351hXTOoc/CoUcYZ5KhioURyOrqgfRV2B30MYj1iBRZflj7srDhPt296cIEe4NJSPKRJcq1PLoCZ0RX+phB0Y88e518iPBBn8YG/YgS6cu6eeK6RFr2a1HTfZbj+WjlU+tN2kzGNexuxnAmlliqzURW+KYeEv3KeYhkRJkTmZp+hHqVtz/XSPJqQzARSJQf7ZGJwbSf2h5Ij7zRfrL/LZMITEBwPwQ/xkhsdcb+nJO8ZvxO2vUeNQK3tmO260BE543gtHsmDTmXiQ36RWwdnpvtN9jC4AY3uEHbLzBhQRQj4z176GLLkE+i9/LSsDDPJGHa+4UudKHWdqDN0v9hL8QPSf+msDda/fZsCawEAQW9laBqmjNPIEZuNWIxBAi5Z5Yb4xejHUeZQZNIPcQ7QvyZOWTGD1GOmXjOxahgIK5C4WKQeAMce9Vkn57M/MWp4DrygqjIYMueNV1HZOYLYJ0/gA7AaBWgLv1gmQmz81lyy145LKshWg4xiyUj7HnJLDp7yGU5a9coxcDlh8hbZvhZXs9SNK7PHl3VoK0CG44xfQBRMyxd4zv6BZbLsLQ3e/DEMK7LcWpkTnU4ukJe/u+ekwgZ8k5kDlECm266aTvDHmeIPf/4HocHsRKxLnUOo5+9gtgDCCeBiQO2DeAcHAjecouYwiQGe/XgHCECEE0VZ6DPxMVoJTxfZyvonVWeOL7wQIDjqOJOXe5KPccpZQkYgjJ1MM58xussU6eeMtGWNhJhrttWaptPhGp3OWtyyrlE5jGeZ8kt4zB/szk9EXCI9USt8mb6ulyVNHKvrkhIHlnm+va3v711rpmgi5gXASF5qMIZfxOZR2QbUXlEEhGJU8X5PH/Eijw/n9e06TPpL4nwIyJnUGQc58fO4NnILy8kSX+TpfvpB2sa1e4hL/S79KcIE1Ww4DnrC4KM0Juvfm+Up6lLaGv9QWBjj0miYRm7asRbrdOcg8hOn0H9RmhPO0x7qFvbcC1pscyfH6JFn/a0py1sxRFBMcJ0ok2TJsIZW3ewnQZ9E9tWcG/qd13GWvugKkRWW6L2RbFD6pYCvG2eZ2diMm2c6HiiDOFC/4GQyCoi+lP2GiX6kDEaIR7hn3GdN1bjm9T85UU8fMf4jnBIH8dyfHyTvCU7/ki3bxmljD1XAhKYHAEFvcmxNKU5IVAj8rLUJjPkmaFHHGAARdTjN047TjBReOwrkxlmNpYm4o6DWcM+b27LPbiOwTd5IE0G9eTv5JNPbo2FOEKD9H6w+wAAIABJREFUNqGekyJZd4+hoDd6kcdRZgkowhnCFBvnE+lDlBrfEzVDVB6iWjVI07ZinMdIJuIWR5dlcgj2ROdk4/zqHFenn7+zTD7LYvkMAz8RerTtathHIOxG5MWRiQNeRf3kkbTrsjg+J1KAfoilOxzcF4c/e2exJIeoQfokhDn6qTgfcGM5IM4J+wDh1DCRgaAHR/h9/OMfb6MkEAiJsCLahuvTT45eeuvrCgW9s8qbiHfqL9EscX7rstcI7ojLLP2iTrOXLREoiOsRhPidJfBsHk8boD5yVIE542lt61yHI8vB95RP2jnppm/BWSd6hwhc0kcoYEKNfNDn0M4ibJFW2ltEgIgCEd1Il2hY2hTfMelHH1XfEps8cU3eRMlnLL2jH8Gm6Ip5WVZYI/PSL5E/bIXcA4GSJYakzzJB9izM9TVqp7ZQPqffyFtvI6TmuboTFeGA8Mj92AcRXmzSn+er3GrfNg/RP47no/XvVchNncoEFPts8vIHIlkToUvqaWMR9RCi6CuYxKOu0V6G1SXGOuxvBDDGe9pC+p/UyfRREd1YNs7y8Uc+8pGtGM+qGgR6ouZqH1IjAKvoXdNLnzQoIjDPh0iHmM4kG1t/cB/eUkukPC/3oA0j2DG5wDOzQggOBB2EJecQoUcasSmSD9pqggjSd1IeCIhEHmJTdaMK66qA0UrasyUggUkRUNCbFEnTmRsCGWy7AhmDGuIdgzXOLlF0zAJi5PMZy8+YBcMojwPALDSOArP3GK/Z0HYpWBgsGPiIhTjdMVC6Ri4beZM2jlA9Z5jRMjcFNccPogMwWuGmzWKwstSVt9YiVmGcYvRi+NOWaKMsGQnfzMrHIYggQOQry2uZxWZZCptvs6dXHP84rFXUq8JC1/nlPkQJEjmImEgEXyJb6r5dyUe3PVfBLml323kYEPVCxBxOM/0PLHj25DVGPRMQhx9+eBslwyw9DhION8v9iJoiDRwFDH/2BsWQR9BjLz7SIiopS44QZXBqOF/jfnjdVdA7ixFRJdRlHPCIbVVgi3jFuEiECUIy4g8TWuzjSH0mmoTxOu2ZMTHp5U4RsdL2u/eIeJV2EpG9inBEqBDdywuxiBQk0gzRm7ZDm4kQMeilE13hir0+ifjD4aZtMUnIsrYIblmiW8VI2iG2Bw45Ubfs8UWULXv1RVSrEwXpzyIUpI9gr054IsixjA9xlIkQJibr5Eb6CkQRxMMI9qRDX0B/QRQydgj3hTEiCNHP3X4N0R/7CUHihBNOaCdJusJjxIXke15sGcfz4X1i94xMiiValUh56g+iGXUxe8J1IzxT1xnDiWDFTmdJOjZ6FeXS3vmMpbVE1rJdBnY1tnfdN6/Ww0yuMX7ShrH3icbH9kc0Y/xkS4tEGFYbo4p6qeM16pW8Ryis4yhpcB4ReQjpiZSnTfE5E25ELrLklnaMoIedAS/sAPoM+pb0DeSdlUVsTcCqA36wFRDbsZeY0CPSj/006WNZlcTvCJzkMxMg4T16CXuFBCQwSQIKepOkaVpzQ6Au0YlxzkBLZAoz8yxjw1BgoCVagNk8ZrkRATCSmUHjYLDnbyJiGCwZJIcdCIQ44DECs39eNcr5m8EZpwZjIuH/MdiH3cPvp5uADsDo5ZO6T9QMRjXGKAYoUXUsgcusctoOv7sGftoRIh7CFXvHMDO9//77L8xu55oY9pnNzgx3TTd/8x0ReohrGNo40919fGrbxUhPe6/pD3Jwq9DPNUQk0tewxxB7YSG25Zwq6vEZz8e2ACwvYk892LHUH0cAkQSnm6WLfE+EHv0YBv9GG23U7j2YTbeJMmJpM2/vZJPxeXHER6+F/a5Q0DuLE/WI+oLDXsWrTKjRFlgGiqBOJFqEOCJTENTSnlPHcTRxWFmWm8/q8r0agR+nuka/Jwo+EWy1DSPAEYXHHlXYAix3TbuNGJm6HzEs39f2jbiACMfyNfa0Ynk77bXeq/YjWYZKmuzfiQBHJC0TDl2hPvZKd9uQGvWYN/HSlok4JDKp66AjWCJcck/OR9iPXZT8kGb2CEuEHUvzKCf6jwgYPDvPzLJ/hBgEhxqFlb8jXNRoyZqvfq1r+s5yPB+tTLpLralHiEyI+bR5ouYZ02skWRWyczfGLmxzzqWt1rGfv7kPQhh2O2XEuIddz1jWPTdppizZ85M2waQ+L6NgKwomDskr7aSO73VygHTSN9Q0095rP1HtE/5G0GN8ZizGR8CW4LmJtENQRGBk0pD+rwqdYUP0IBHA7AvMRALCPgx4ozjpsU0QEb/0xfgzCIUs76UtI3DCh36PPihtlbQHsR+txD1bAhJYLgEFveUS9Pq5I1AH22qsZ6aQZT/M/h922GELBivRdzjrzJYj4jHTxwBL6D4z72xGP2gGfRA8zidUnvTZzDYz3TEksk8V92KgJS8e80VAB2D08qyOeteJ5v9BS166RnqMbZxZjFocZ2bbq6NdDe7M8ieyJIZ7jOks1+F6HAD2nCKqhrZdxQb6lpq/5Ksr1tWlLouJZhEak6fan8VRqsuYarQhRjyiHMY9s/f0ZfQ/eVsnkw3s84VTRX/HFgNE+BCtx5vzcNqZ6dfAX7r+KuidxYfIEXgQbZJ21o2ei/OdesVvxHpErbTHiPGITaTFm+VrZGs3Aq87zpNOBIJEm1H3aUfD+pbkt96j67TXfJI+UUFE/rLfVtp5XbLeFRtzPVFxCBQ1kq4b0ZbnrkJl+pg8I20Z4b+bL1jXvcXCPNuFdAXD2kfBKt/XKMWU3+Uvf/mF6KVsLxB2dRI158/LXpyO56ON56lTaZNdYSv9xCBBLONeHaczrtfJMT7j3B122KGNQEdYzwTBYunWfHAOwhgvhMoy1O6kXneM7gp7S1Gpz55nyfjPc3BfJs84iJZFnM/+wYiU2BnVFuA8/BEmRxjjWcHA9YjsH/rQh9p0BuWXfXh5mRh9KnuEM9ZjF9X8hflopezZEpDAJAko6E2SpmlJQAISmAABHYAJQDQJCUwpAQW9KS0YsyWBFSDgeL4CUE1y1QgwXrFtEEIiE3pEH3YFU6PyV604vJEEBhJQ0LNiSEACEpgyAjoAU1YgZkcCEySgoDdBmCYlgSkn4Hg+5QVk9oYSyN5+9a3CuUgxbyg+T5DAihNQ0FtxxN5AAhKQwGgEdABG4+XZEpglAgp6s1Ra5lUCyyPgeL48fl69tgS6L/nJCzu6S5DXNpfeXQLrm4CC3vouf59eAhKYQgI6AFNYKGZJAhMioKA3IZAmI4EZIOB4PgOFZBYXJZA9iDmh+xb77tJbMUpAAmtDQEFvbbh7VwlIQAKLEtABsHJIYH4JKOjNb9n6ZBLoEnA8t07MOoHuy8DqS7d8Kcasl675nwcCCnrzUIo+gwQkMFcEdADmqjh9GAlsQEBBzwohgfVDwPF8/ZT1PD5pfVt4feOuS27nsbR9plkloKA3qyVnviUggbkloAMwt0Xrg0mgfUPgRhtt1PzpT39q//aQgATml4Dj+fyW7Xp6sgh7eQlG9//1xMJnlcC0EVDQm7YSMT8SkMC6J6ADsO6rgADmmICC3hwXro8mgQ4Bx3OrxCwT6EbiIeSxl56HBCQwPQQU9KanLMyJBCQggZaADoAVQQLzS0BBb37L1ieTQJeA47l1QgISkIAEVpKAgt5K0jVtCUhAAmMQ0AEYA5qXSGBGCCjozUhBmU0JTICA4/kEIJqEBCQgAQksSkBBz8ohAQlIYMoI6ABMWYGYHQlMkICC3gRhmpQEppyA4/mUF5DZk4AEJDDjBBT0ZrwAzb4EJDB/BHQA5q9MfSIJhICCnnVBAuuHgOP5+ilrn1QCEpDAWhBQ0FsL6t5TAhKQwBIEdACsHhKYXwIKevNbtj6ZBLoEHM+tExKQgAQksJIEFPRWkq5pS0ACEhiDgA7AGNC8RAIzQkBBb0YKymxKYAIEHM8nANEkJCABCUhgUQIKelYOCUhAAlNGQAdgygrE7EhgggQU9CYI06QkMOUEHM+nvIDMngQkIIEZJ6CgN+MFaPYlIIH5I6ADMH9l6hNJIAQU9KwLElg/BBzP109Z+6QSkIAE1oKAgt5aUF/mPXEGODASPCQggfkicK5znav597//3fDbQwISmF0Cdazmb37+97//tQ+08cYbN6eddlpzznOec3Yf0JxLQAJLEnA8t4JIYL4IZCznqRjPGcP5zef65fNV1rP0NAp6s1RanbxiKNCJ/Pe//207ER2DGS5Msy6BQuCMM85ozn3uc8tEAhKYEwKM0Rmn4wTMyaP5GBKQwBIEHM+tHhKYHwLHHHNMs9NOO7UCHnY6PjhjOj45f3tIYC0IKOitBXXvKQEJSGAJAi7RsXpIYH4JuOR2fsvWJ5NAl4DjuXVCAhKQgARWkoCC3krSNW0JSEACYxDQARgDmpdIYEYIKOjNSEGZTQlMgIDj+QQgmoQEJCABCSxKQEHPyiEBCUhgygjoAExZgZgdCUyQgILeBGGalASmnIDj+ZQXkNmTgAQkMOMEFPRmvADNvgQkMH8EdADmr0x9IgmEgIKedUEC64eA4/n6KWufVAISkMBaEFDQWwvq3lMCEpDAEgR0AKweEphfAgp681u2PpkEugQcz60TEpCABCSwkgQU9FaSrmlLQAISGIOADsAY0LxEAjNCQEFvRgrKbEpgAgQczycA0SQkIAEJSGBRAgp6Vg4JSEACU0ZAB2DKCsTsSGCCBBT0JgjTpCQw5QQcz6e8gMyeBCQggRknoKA34wVo9iUggfkjoAMwf2XqE0kgBBT0rAsSWD8EHM/XT1n7pBKQgATWgoCC3lpQ954SWEEC5zznOZv//e9/7R34O8Ykv/M3n//3v/9tcCz5LOfxt8faE9ABGFwGqa/8Th2u9X1YyeV6zuNvfjjSXoZdv9zvcz9+c89R8r7ce3v99BBQ0DurLNIm+IR+71znOlfbLs8444yF8Wk1Su7c5z53e8+Mm6vVJ6zGs3mPtSWwWuN52lLul3GGp6ddUadX2sbLuJr75DdjXd+xdpBdGhs1/UQdS+s9+HtSbRdm6ZP4Tf9APsJ1pVmuba3tf/datvSjcKn+Reyt/KZ8unV1EixrnUhdqzZfnqjakSnfbp2pbbb7d38ynimB1SOgoLd6rL2TBFaNQIwOBtXznve8zb///e/293/+858Fgy6iSDWAqlOzapn1RmcjsFoOwCygrw5/DEfqdRzvCNVLPUsVrJNGHINJGJJ9OVYhsnuNba8vxdk/T0HvrDJM24y4nfa4VFuZZA2Ic0f7i1OX34OcwUne27TWB4HVHM/TjiKsUZdXS8yrpTlIsCFv/EQ4X6r0a57zN22Usb8KQoMmo6uQOW4NS/4j6kWg6tog46Y/b9ctVg7dAINwhCv1IHwnIcJWv6eKdtQbfB/uFdsx9632Y1ckrhNMXLeatuK81Q+fZ+UJKOitPGPvIIE1JdCdPSMzDJ51AM1ApwOzpkW1cPPVdACm44kXz0UV9GpkG4xiqA17hppGNeQi6tXfw9JazvfcOw5NnqUamctJ22tnh4CC3uCygkttn5Nw8obVigjpaYfVKbRtDqPn930IrPZ4nnrL79h7se1WWpSIkFij2GhjHH2EPM6rdmjEvJr/QeJRxtb0GRFu+pTPUudEhOzazMtNd56ur+LnoHKu4m7Kt5bxpOpk6l5Nb1CEKGUaQXHQKgmuOc95ztMWEUKghwRmgYCC3iyUknmUwAgEurNUGUC7hl03AkLnZQTIK3zqajsAK/w4y0p+MTGuCmN9DMJqQC5l+C0rsz0vrm1vtSKRembN01aBgILehpBrdGq3nfZp28stsjh1NbqJNFfj3svNu9dPP4HVGs9rtGsErRqptFr1ud6zRsTzeZ9Ip0GCXl36mraZsbOKbZOalA7L2B/dqN1J3Wf6a+/wHNYou/CKjZVl3tXmitgb3yTi2vA7LX7GIJsqkZxVXK7lVoXhmu/UL+pc/Kn83VeUXs6zeK0ExiGgoDcONa+RwIwQiINS97WoM1JZZrRWyzJmBOOqZ3O1HIBVf7AxbhhDLc5AjcrLEpxhjkqNVIhhVh32YdePke2zXVJnhatBG6NWAWESlGcjDQW9s8qpOn582nWyVqttpp+pERmDojdmo4aZy2kisJrjedpPnaAl2gghYjUiXmuEbcSTPP+obTn7aSIC1iX5XVFmkEiz3Ai9KkAl//U+oz7LNNXHSecFLin3MMrS2q64m71RJyHidZ9jqSXdieDMkm2uTfRnN52aZ75bjXYz6TIxvfVHQEFv/ZW5TzznBOry2Qxi7KFX9yTpzoDWwdfBa+0ryGo6AGv/tMNzEGc7RvT5zne+5l//+lcbQdPXsE6dj8MT8SAGW990hud26TNi/EZEj4CgeLBcsrNzvYLehoJeFdm7URUrXardvSvrEj/+dsnVSpfA/Ke/WuN5HeMq1UFLEFeKeiKdSL+264zhCDrDxtrFot8islXhf6Vs1zxHFfNiK9TvVorjrKXbXQadSdS692CiLPNyEb6rfslynjliXu4X+4r+HVuxinTJR8aaanvFpqx1bZS6u5xn8FoJLIeAgt5y6HmtBKaUQHeQjABCdi94wQs2f//73we+YXMxQ2pKH3Nus7VaDsAsAYwR3Z3Z7SOEpV4nUjWi9TDHYtJ86qx/noPf/CC6e6wPAgp6Zxf0Br1ltk/bnkSN6UYJTiJN05BACKzWeF4nc2tUHBF6NTJppUsmyxSz3DKRdqO8ubq7DL++EKMuh62TerER+D2JiekaIQizKlZOIv2VLofVSr8u9e7aVLUP5+8quK1k/rp9el3NkRcEDqonsRFTr1bbRlxJJqY93wQU9Oa7fH26dUqgCnMMokcccUTzgx/8oLnjHe/YPPGJT2w+9rGPtbNWGWwnNUu2TnFP/LFXywGYeMZXIME6U7rNNts0hx56aHPkkUc2L3zhC9u79Y3Sq8vO73a3uzU3utGNmg9/+MPNCSecsJDOCmR/IcnqDGy00UbNNa95zeYCF7hAc5GLXKT5zW9+03zhC1+YiBOyks9g2pMhoKC3IceMV4xDV7jCFdpx6Yc//OHQSJ7JlMb/LfPFQef3e9/73ubtb3978/SnP7152tOe1hx++OGTuo3prFMCqzme18krxBPGvS233LL51a9+1Zx22mkr3qZq9Fr2z3vQgx7UMOb+5S9/aX75y182j3nMY5asCXUvy/y9zz77NExMX/nKV26+9rWvNZ/4xCeaX//612cbuyclwFRxkJvsuuuuzc4779xc6EIXakUp7JDPf/7z67RGD37s6nfQl9/4xjdu7nvf+zYXvvCF23KnT3/zm9+88KbZKpIut9y49/Wud73mwQ9+cHPssce2/XjSr9u0UIeYPOV+z3nOc9o28c53vrPNH+3kgAMOaP785z83r3/965uTTz65HROy76MBD1b3aSagoDfNpWPeVowAHXON9Nl777036Lj57phjjmkHII7MfHbDypnpYXCoe9F1z4lBUmdJ614PdVY1AsVSD173Rsm+FQkv7+4bknufdNJJzTe/+c3mPve5T/Owhz2sedWrXtXmORu8VgNquQPrihXaOkp4NR2AtcYaw3mvvfZqHvCABzQXu9jFFgyxD3zgA60AHVEPEQ4x701velPzhCc8oa2/WdZDG/jUpz7VbLfddq3hXyMUXvva1zaHHHJI8/3vf79N+ylPeUpzz3vesxUFSau2u27fUPl09+yrBl6e4ypXuUpz7Wtfu7n4xS/e5ps2SR/x3e9+t/niF7/Y9jNXutKVmic/+cnN+c9//uZqV7ta6xg8/OEPb/Ocmf+6v0vus1jbTERE3Qi9XtP9nmeqM+c5tz7PQQcd1Dowr3zlK5v3vOc9G7x5kOuvcY1rNC960YuaS1/60u3zpl/Kfk2Vf+XGPXLvek44rwejeT0KeqkfjJnZz6tOKKXu44zd4ha3aG55y1u27TlOWZZJJcIj43e3vmRcqwJ6Heu7UUykX8fCb33rW22f8LznPa9tk4yVpHWve92rFd9zPfmg/cbZSxvL9hZ//OMfF8TA7gRbje6J6JHlX+mLqqDQnbToPkO1CQa9YARH9WY3u1nbv/B98njYYYdt0K6rGFNtmm7bjN2T5+raD/QBLFXuRljWMuHvPHPtB2pftVoRmis9Bk56PM94mPGlCtIwrbYm57zmNa9pbne72zX77bdf8/73v3+DsTG862b/tR7kXt362a0ftWwzTuWzxz72sc3uu+/e/OEPf2h+8YtftHZod0wb1EZSr/n91re+tRXTtt1223ZC+sUvfnE7nteXVfR5cUW15SPi83unnXZqLn/5y7fs6jgbe3777bdvJxuwLajb2BD0T7E/UhYZ3/rs4Zd7xh8gHz/72c+ar3/9683vf//7DdpHHbPrBHy9X/08vkH6k/Sf1cYYdazNON69rtbvWvYIbA95yEOarbbaqvnxj3/cfOc732me+9zntmU/qKySbu3P8ty1X6zlk/pJ/SVggT4Ne4/JmJRN12564xvf2NYl7JvPfvazzYEHHtjm7d73vnfz+Mc/vhUEqV+nnHLKBlGZ+kYr3VOa/nIIKOgth57XziSBaiQycPB/lqBW45qB6HWve93CzH3XeIpRGwjVyK0ORAwmzsuMafaQiPGVfXr6DrCkyT24jpkkZqVIkwG3HvmMgej5z39+O/uEoPeWt7yljdCrxyCnfyYLeA4yPWkHYNqR0HYe97jHtQbVqaee2tbla13rWs1PfvKTBgcbsa/ud8LzxCDkXBxtnNQ73OEOzSUvecm2TVdDkDQQtU8//fT2c4y9e9zjHq3TjqOQc7kuy4IyM9vdYyssu8J90rj//e/f4MDgRHPQTv/0pz+17TSRCVe96lXbCCC+Qxj73Oc+1+y7774LDncVCeLM1/txXTVwwyLPvckmm7SiyKabbrrgvHNNJh/SdyR/CKdEO1QH/aUvfWlz97vfvXnWs57VihpdI5oIQ/hd9rKXXRD0ssSqW9+S9+SZ390X9YT3ejCa15Ogx7NmPCRS469//euCk1TFeMofcfvEE09s62LaT+oF4tmrX/3q5oEPfGA7jqZO8RuxfOutt16YlItDWNsujjjCBu0zRwQH2gWOfP7H6cSxY6xE0OY7xPjrXOc6G4yzjL/cI9fV/f++973vtY7sINEyTmjaAxzoA3kufrqCWfILg+wdGtGsChQR69KuI37uscce7bPHBuGaKgrV/HMOkcP/+Mc/2vMXEyi6ol3ac/qZ5AvuX/rSlxqiq/O8sYOwQyjPTAIkT9lbq48oMu1jW+2nl5tX6lIt46Q3SFyLeHvzm9+8ncyC5aMe9ajm05/+9EK5Io4xJt3lLndp61z6XuoxZcbkWFcsrO2ZcnvGM57R7Lnnnu0EVuyWQeL0t7/97eZ3v/td+4OgV0Xti170os1uu+3WXPe6123HFMQf8osASV18wxve0LziFa9oxTTO+fjHP95OJhFBlTqaOlyFxeRjseWxOZdnPOqoo5qb3OQmC4JexsL6EgfaNP0X7Z5xkSjBKkx2hcBhy3Lf9a53tRMF9bpPfvKTzTOf+cxWaEralXn1X7o2QdpLFfbCp469lVGf8bZO0iVt0iCvTLxUMbPmmb+JgKPsf/rTn7a/8UPSP8G2K97V/Ob5ErAQWyhiZa2vXIegxxhBXaEeke9//vOfZ2t2tAHqIXn/8pe/3PpFCHpM8OJLcQ35Tt8Xu4by5lwPCUwjAQW9aSwV87SiBGLMMhhkAHzoQx/aduKJHqAjZ5aG2bLMXC42e9Q1cBjsY5jWGWgeqkYPxPgZJhx0YVQDi7933HHH1hHKbGMGOZ4NcQNxAUcA4eDnP//5QhRQ8rKYYLGihWDiSxJYT4JejEsi7jComV2l7hIhRn3FGUE84rwrXvGKDW2VtvmRj3xkwRhEeCfibv/9929wDiLUJ4KPGe+XvOQlzVe+8pWWeyL0MC5xKuusMvdJu81SjW4ETAS3rjNBOkTo4fgjqsUgxDnGmMVJ4rNLXOISzV3vete2v9lss83a5fBve9vbFhzeKgykvde+JMJdFfvSj5AIkYykx/Kk9HMR+6vTlWvgDpv0h5zzspe9rF1mhMOGgVwnO7gH/ckLXvCCZvPNN2+drJpuKnfynr4zn3edrz6RFfPUZfD8LLtG6K3O1Tw9Y32WiD8ZA6mfRKWm3eU3y7Hud7/7tVEdCOAR2FOPEA6IakGAS9vib5as039Up7WOa2m/iBuI6Yk0ycQa4yOTAjjSOHpEnXbHahxvBPJEFyaSh/+r0IboQJ/FssAddthhwX7Is6cdR2yLmJdnCosqSnJNFQeqU590a9utIh/f0yfx7JkIgB12Cn1tjlxD5Mrf/va39mOekftWYS1tueaBzzg3+4BGnCQNrkX8oC9CjOQ+YXv88ccvTJpy7mKRf7PeLiY1nsfWTL8doQGmaVP5LiIM/TjLHhHAGCeJ/Eo7YTxFBCGSqvbNpEH0G31/xriu8JP06fuZfIsgWEUm2svtb3/7dqxg/D344IM3iAglTfLOGEhULAIiIuOPfvSjtu0zJlFv+Jy2xD1pv7QtxCTafRjUMTy8q7jUFdtyb9ovIg1RWmx7QZ1EtKtj8NWvfvXmtre9besP0Edkm45aL7vjY586S4QYUX8RrMgv9/jqV7/a9kPxI0i7vjwr5dd9zjxTd4IvdsJieeoj6kVEqxOru+yySxvVWK+PbUTUPhOsTKKytBXxMoy6Qn3sNT6vee8KorFh6hLYamtQ14jQo56zAiJ9yvWvf/2FLU24Fyuvtthiiw1WXrEii7qGrUZ0NW3jt7/9bTu5xGQEE5fvfve720lnDwlMIwEFvWksFfO04gTqQBmHt86kd2eIq0MSAzrGagZXDA2M5jpzHcMV4yjLh/ieI8JfBsNqCA0DUB3k/F3zGEMcIwkHiT2BupEJXQMnztOwe/v9yhOYlAOw8jmd3B0Q2W5605u24hHDt8FAAAAgAElEQVSOIf8TWUd0SUQPnJaPfvSjrcFGBE2cCuouIhpRbjjUcYDhyDnMvrKnCjP6pIWxR4QeTk6EtLTnbttK+86TZoa6K6rFmOa8iOuk1V3KVIW3OEs4Q4mY5fs8L5ETWYKciQiuweEgYgghMPntGuXVmUE8YjkzQgPLZxFGuF/yWSPrct3LX/7ylhFOHbPe4ZC84aSxLIVJA5ywKlB0GVaRtJvfms/0wX0cjMnVvNVPaT0JeinfiDU4x0RFICzgRLNHHeVORB4ONXsZEW3XFbBSh2p7jKgXB5F0En0a8Sp1vJ5D/Uo7S/skCohlgURpZDn/oHGW+1fBrOs802bpa0gvfRf3oi2xfUBeUEXkEW2Q/1khgCjIpCKCGm2UCY1qG7AHGc7qk570pHZCgz6N9gdDDu5BBBFOaRzk5C22QfflCOnDeM7qZFeBMn0Ugib9ZjaUr9FA5JN7Mcny1Kc+dWGPqthKNeI490o/Usui2l3dKKPVb6WTu+MkxnPKKmNHFXIoj1vd6lbtVhQIXfTz1APK4za3uU07MYNIgUhOJHhXeMq4UseA9MP5nfEp0ahV5K12a0Sf5JX2RP1knEII4/417xkrEU8QyRjX6B+SJu3w0Y9+dPO+972vefazn91O8NWJLdLCDkBsIwKV/D3ykY9slxUjHnIgmDHu0b/w0xWJ+J4lvIiKpEPf1G33sGMFAXutkafkr06iV6Erf3fv1a1REWjTpw0ah9NO8rvbL8KAqLL0faSVPg2ecKVPHXSMO86m3035pUzTlhFyiQZl8pVJGv6ugmuuq31p8lftgfQ9g8RaInuJ4KTPwVaES5bcYq8wiXC5y12urTvYUNQxGLF0mv6VKL1b3/rWrYBKfcH2RNhGfCSSnP4O/4lIPWygS13qUq0oiTjuIYFpJKCgN42lYp5WlEDXCeB/Bh6MHozrDDbZQ68aN5xLuD/GA45IBh/OYdNeNsplYMlMEqIdRjR7NmDcd0W03GvQvj+LQUh+6r2rMx1ngxlNQsRxnDBauvtYZTCtgsOg8PcVLQwTX9TQigG3HhDxrBjKGFW0LeozjmEiv6phV43tOBYYaOyDyUw7Di1tJMI519KWMe4Q3WmDRPwx44pTzFIQZsM5B8M+7aLOisdRiTNanU0+i2FOvtkfj3xjROZzBErulU20YwATCUSUILPARNLGsE+ZE1lI9EMVwfibyAQcfqKYqkNWhbPcA0aIBDglLENhlpm+ChEh/UbtS+IwRNDDMGbZYWb587wwJEIPQ5fZeI7q3KWfWqofq9/VvnFcR2NW2sp6EvQiJlVHDWGKiSbqLsIXS1t5cROiFcvrcaTi3NY6XUW9Gs2V/iF1l/OI7iGKB4e/Hl0hiXp6pzvdqRXh6AvoPxIxk/QyMZCI37QBvq8TaeQJ5xLRDfGOth3hi2gcnFDSSDRbopqypx3jNH0gfSFtNQJO7oc9QUQxQgl5whGFWcZt+hgilOnb6kG/R2RjmGZ5LEvpa9/K57Bg8g9umQDh/mxwz4RJlsvGjiLN7F+FbcTSyfShmVipy4Mj/tX+IWkRtQw7uOE8z0s/MAlBL+VZhb3UDwQIypKlrIjCiHj0zUx8sfUCTLFX2ew/UVB1HK1pd9tbxggiWKkTREFRR0mrLsWsafC8CCcIwEQ3sYQd2zjjQ8Y5ziNd6hx5/eAHP9j2C9wzgjvt+DKXuUy7ByB/V5GbdBjzeekG/UjGRSb9WEpMGrRnRHqWvyMWps1SZxmrGQ/JI7yYTMyLNlI/OQcxkmfmOTinsqsC5TABrzs+IcSSP44sP0V8I5IfmyRtk2h/nh/Bkcl5nq9GIGPjc076kdgrpMW4z/k5ql2QfmVYO0s9I406KRD7Ju0896B/oh9ELEMMYwKi9ruxFfgdUTTsyHsmZbplnXO5DjEPvw3finIhj9RNxDzaAmUGE+og9g5bnFDGiIvkDXsR0ZdgC/pN6iBbvGDrEFmI3UWdpPwf8YhHtPmEoxF6s2Jlrb98KuitvzJf90+cwbguOcUIyox+jInsoZcBkM8ZADDUGSwYIPisGvQxTOtsN0Y4RgOGboyUGNYYWxgZGbj6GASEg+P8DFoqGyeH+7CvEEttMPJwVursX1fcq8tl1n0FmQIAk3QApuBxhmaBtke7oq7yNj7aD0Y2Ijuz+tVBhM0FL3jBdhkPs67MwLJMBhGAfd+I4kOYj1BNveccnGUiyWgb7PeDI8GSCmaxcQSYScZYrg4n7Zk2RdtlU3kEOfbc42193Rln/udcnoGoAvIXw5VZXsQ3HKIYtvxmuQqiHW2VZUV1pjtOT4XHNRjI7G1HdA5pxujP+VX0iNhHvojKI1LhHe94R2sIs6wukw8RMBJJQz5gSVRR9tDrGv/0WxjSlAGCXp34wDgm4iHLEqs4k1n8GPPJP/0aLBJ12KcvHFqxpvSE9STope1GCEq54vAj7NFOcPwQ3ImOQTiK45b2EAevTmZlOXyKuIrs7I2EQE/6iIUZpyPIJdIo/3N/lo6zbJ9IJ8qHcTv37zq02TsvfUw2yiffOIdsgUGUYQSx9BV14i5i5mc+85nWKeUe7JtFn0DUaxXBErnG3mLsMUpfQfQy96Ptpf3y4ivOpZ+Lk819EOgQPKrgyd/0o3U/Xz7D+aavY7UB+UlZhHfKIO04z/aNb3yj4ScrAbqCUbVXajlWoYH+hEgohD329ZyX7UAmNZ7XiZeUR6LnqC8IGggSbOnAOEo9Ovroo1uBmPqSSZmMSxmLKOP077Fd8x3pc/Cb+sW4QRslujT7yyVfSYf7Yh8zFrKsm+i6bC+Q+pa9AJnUYkxDmOY8oubr/tQINERLIfIy3iF01TGECQDEOwRLoq7YH5dIPu7NgQ3MWEmbZMyK2EU0F/UNsZt0mUBEzOsKVkQ8EmUIT6K3sgdhnjV+A8+18cYbt/WfNokox7MvNY5lD73aBpiEwM9INCPfkXc+u+ENb9g+K/5EDtpSxtJq1zMxSh/LRCETlbU90tfe4AY3aMfo7vLXQUNmov8QDhG1sJm6+zZmkoB+AwEZIQwhNUJuFYprPUwb5x4Is9hv1DMmaXmJSuya2oYi1DFJkW1TOA8hjufmh/pH/8bkKs9PmowLMIcj24zQx7AkOEttsYvof7HfGD8oQ8oT/th89G8KelNqVJmtRkHPSrDuCFTHM0ZFDJbMcHWjczJLiVGEA0t0Ck4Ag1SNcKsGaJamMKAjAjA7X2fCEBSIgsFgqMZxDKnFCoa9uJg9yqCYAZ3fmf3HQGHg4TeDVNKvjjvp18GU+/YZ3NddhVmDB56UA7AGWR/5ljE0MQIxzjn4jAg3jDpmVznqkjkMUZx19o/M22Sp2zg0OBMsGYvjAEucmuwfSTpEt+Utt3kpRjIewzP9BEYhUTGIVOSHffoQ6JLPtMM8R9pvNbRzbu5BXok6YPaYiAQcBWaPa1/CuTXiLekymcCyPpwUnPRMEnRn3iNC8DlLbpmR5j5MBhAtjEMWoaAa2EmHvglG2UOvFix5QbBAIIQ/S1XCDYcIYY5+knKojkSeIf1pFQcQNXkmyqPLYeRKNeUXrDdBrwpeqddxdInKIfKEeoNzhqDTjepLPYkzHgc27YrPqTOJjMehI0qE/gFRKt93783/OHW0bZxvItDSbrqTb5RZIuG6fUTqNQJ4lnMxWdeNvKdt1TGXNojATntEUGBSgzaVl+fAjbaSvoxnwblkSVs28WfpLvcnXcQWHFf2jBr0Yg2eqfYpESViH5A27ZD7kP+sMOC8uhyW+9VJQP5GjGWpJ+JL8sP1NR+1L6g2ST4n7wg89OGxlarNNOXNetHsTWo8j+hWx5xat8kAAhb71RH9Rf9LnWKciBBWBahun979P/mmbiGGsLyR+s04jahTxzXOTftkLGfcRgAh0pRln7XNVIGbcQIRnfqVl85kUp3zqMssdUUQpH0SpZc6TL3Mm0mxzYkQRchDWEOEQxTDVmZCm8nBiN/UV2xjRD3EdMZFJpQy8ZTnRgCkXbI0E/EPgaoeOS/PRr0lgo90mRyE01I2dfqN8Eifk/GRe/Ed/RiCJbY/y6gz8dZdUUN66SuJLkPQI4KRlTrpMyP80s8ibMVOWaptRdQnmo1IY95UnLzlOvKJOErZ058zwQqvumdj6kvKL/5XzTNLWhHgiKTDZgujal+xdx+To5RpfYEI9h99P305UXgc2IqIeDCkLvAbQZBzEO2IYmQSkYkY7kcdQ+BDQOValnCn7fC9gt6s9sLzn28FvfkvY59wAIHqMFTDNANNLsksKL8xsolWYaDGWaiz3XEU6hK2iGcY7RgkEe7iGGCkMxPOUgA+w/iNsbVUoSEmJOKuGudcQz6ZoWRQ5cAZZ8DjqG+UygCafGewt7JMB4FJOQDT8TT9coHIRnsgwiB76GHMx5jsGp4xgmlzWUaKw0H0StpCnEaMRM7J/xjpRAQgotGeqwEdozPtF4eZPCG8EemHMMZyo277r4Zt/u4ao/kcR52ZbJbMYUwSUdN9mc5i1IhiQNDDWMYZqYZuzVN1mFlyi2iAWEBfhKORqOQ8e3WgSRNBD0b0eYin+T7OC1EaGO3MXFNO6VOybI+luHE8uo5LHJE4gTwrhj8OIDzm/VhPgl4da2o0eyLqmBhjg/IsG8O5J0KCjfFrvaliWup2FTZSL2n/RJlxPVG+VRCqkWGcT1vCseUc6nmi7rOfXdpWjd5P/8Dv2k/zNxF0RALTthEx0nfVibTKg2sQ9BjP6Ye4HqG8Cl/cJ9wQVRjHEdxYAsi+vHHiYYYwwXIzonJwduvz1n4t43745Tscfxx2nFoEgdo3kAfElLygKAJf5ZCJy4hM9f4RSjm/ChF5Vhx08g8HIqJrXZn1/mAS43lXzKviT43MIjIK0Q0ximuoy7QH6jl77NWjpplyjOhbIzeJ+CNyjD3oEE2o23nBSXfMISIWESR70yGEZauJCMjJA5PaRJsTDc6kG+NN6mZtO0xCITCz9JEJAITr9A1MKCFEE2mF0ITYzd+IMEzGIcYRfc91dfKc9BE9eZa86Kbb7hB1aAvHHXdc21dkf73u2J/yRdAjIo0JAsZZ9rYbNkme56g2Qx2L6cPomxhjsVcQa2u/RPrdCRO+R7AkCo++AKGz9qVE6DEJh2CVOjCsjdFmWdFAWvDv1mnSwu8gyo48IZgRbck19R5V2K3+EvcnGhM7i8kKyhqxrfZRySPf0d/RV2A3Jk0i9LBV6APzAhZsH/oW6j/86OOxTeg/KVO+54c+ld8RxClryp76xd/wV9AbVkv8fi0JKOitJX3vvSYEqjFZjeu6ZCcZq4b0hz70odaIYVYLZ6Fr5A96mBixRPgQoZeBuBt5kwGpD5AY8JnFjHFBmgxiDFw4SeQVQ4dZKGbMIuhlFjKDbDWyqvPTJy+eszIEJuEArEzOVi5VDDNmTzHGELf4nzqLM4IjgTHF28motxheiFoIYczkEhmC0xDDPA5qnUGvdRtBjze4Ej2AsT+JowprcY6Sj3wXIYKZYsQwjGCMTRzh6pRlqWx1qJN/jPs73/nOrTiHoNe9V/0/IiiiJEtuMbARNhH0cPirsJY+qUY/VGejOgTs2YTTgnOBCJB9syr3STCd1zTWk6CXut9dosXnjE046kQQ0RYRznGyceRw2hC8u3Wq1skqMvM5zhjRHUS/EsnCclaORA5VYQ1njqWI2WgfAQJRges4r9seM97W/NQIN/ophDyczDi1tf5WsSBpcz0iFv8T3YeYhm3BUScXY0ckuq8rbvI5Yg2RJfQt7AVVo2D5u7t8tYptcAwP3rCZrQniTHcnDmtfkL9POumkhSW3dZlh7lP7l9qvcT2iDv0wzj/RNyxVrrbZrPcDkxjPu8yrMJJ2QPkTccp4iUhGX8/4wtJEItCY7GVSigmpKrJ0hTa+yzJ39mNEIETQSNQZ96t2Z8Y1xgEi4/ifMqZNMUFD3SJfHLVusNyeto/ARERflrtnoidtDpEQu5atNZikJoq02tI13XDiNxyY+KJNkK/sy1htgfRL3QktxCm23WHCCnsBBnWMr88xbv2sfSNp1CXMpM9EB3mIqEjEfM6pfV/uz2fpWxD0skQXMTZ2Qfe6UWz+2BN59vSrCL7ULaIjEVI5D9GM5bkIuhFCk8/FxP1hHHk2Ijq5F9GHpE1EXg4iIxEFEfUQ7tJXIxyzVQERwEyasKQfm4jnwFdiGTXPwCQl/TjpMnnCGET9JP9EOtI3Zq/jYXn1ewmsNgEFvdUm7v3WnEAdRDEYuvvH1UggOnwcfwYJBhNm3HAyIorlYarI1jW2s4defctsXSZRz09E4DBI1cDO9Yh5GC3MUjIriSHFzCIzUSyB4zkS/VKdi/w9SNAclg+/XxkCk3AAViZnK5MqdRCDHSMKAy0RehhgGIU4eziMLB/C+EIIY2kLjgrLa3IgELA3Spa7Rxgj2gQxK/Wf5RhEA7DEL/vmLffJIvBXJz99SRwThDDyh4NAZC7LaPImzBjjXYM9BnryRzsn7zgqPFf6nq5QH2ec71m+jMiQl2IkQq8a93GiqoGfPiH3jiPO0ijY4ZAlamCeHPDl1oVh168nQQ8W3Uk06hhOJu2XaAw2fE+7IaL84Q9/eCva48gS6ZH2HEcw6VXRLZE+CBCI3jh9HGkXNeKL7xE6EA7JA/0C/QoRwjhviGs4enEII1h0nXjSRIwgj1yLgIhAyTFouW3lwOQF4zNCBu04Y3/3RQMZ6yPgkHZXjON5ECB4Y/egPeySl3DstnscWBxVXgoCD559UARyRKA6mZhnQoTjzdtMXEY4HcS+9hOkx30pK87lWqIVuzbUsPY07d9PYjxPP59+PXWS35Qr9ZAIdUQ9Jojgyh5kfE/doC0RvUZ/jeDBnnBwjnCXPKZukCYCB+MM/TztNRF0GSsyPlAfsD3Z3oWIQIQQ2hPR7Iw1lC3bKRC9ljrEy1tYns3njNtEV9W6nTLNPbg/0auMY/QZObeOc0mbMZSl20xisUUG0VdMACbfXJu/s49mbXf0Qck3YyY2Akt+B0WzL7fu0TarmJi2gxiJkEl7ZqktfSJ9U/pTuGAndf2Z5CdLbolkw4aKSMv3NXK+9iuLPUuujW1S+yTqFP0HYiPRjtgnRFtT/xD46BMQdFNmedb0A7VP7MOS1VGkjT1Iv8dS6zBIhB7+WlYm8R1jCWIxvhDCHMyxLbEhmSRmrzz6fCIPGRewL7FHEXPJO1F6bI9C++J6DwlMIwEFvWksFfO0ogQyqxRDoBoRdX8bHG8GdWYdeSMkAwTGUGa7MygyMGH8sIQtTkM1WrkPBgEDc3UMko/6sH1m/WKUZyaSa4geZHYKQ5wIgzrDTcQThhUb/zOgMUOVfETQ5Hefe69owZj4AoFJOACzgjNCGIZU3nJLWyJCj5l4xC/qL4YpkXgYcxi4RPPgPLMfSoxEZldZaoQBj7HLdyw7IToAx4E9YKjnODgI3HyGWDjKLPVSXKuo150JJ0qAZfsYnbRdogWyZ1cigurecTVKLxt1cx1iJDPMLIllFj73iSCC2AarGO5cy4GRSvQTTBH46aOyxxXRvDgu7CMzSCBMf8a92IcI45aoX5bfYMjXGfdJsZyV+jtOPteboFcdQsZYIuEYXxHAqJNxsPnNudQpJs9wYhGZsj9e/R0nDiEPIYHJALajYJzmLZ8RKmokPU4y/QbiGxEbGQ9ZskYboC9gnGZzfN4Sz73j8KY9kscsRyQKhL6J6A6eiQi77rLiKn5FgCRNRBXECcSSTDQkH5zHOREbapQb96/RUTil5IE+MUv3qx3DtXX5JNcnKgl2OK5cd8opp7Q8+F23IMjk41JLYBMhSL8CvxoRmTJNeUVIwTFGwEOkwSbhGVhCXJ8vPMZpY9N0zaTG89o3R1TBHiQylb4YEYsoNsoVm5U6nbbFJC9R1Sw9RUDL5xk3Uj4sU0XIw/blfOoOUX3U1dSb1CnSQEBH9GMpLtGljCMISCx75WCZK+MFUVKsVGHMJRKTlx8wecckF+Mx4yHpM27HJk9d4H6Md+xfhj3LdUxcdyMLM/aw7Ji3oBLdRuQqwiG2cXdiIeIZ1/E3fRER//QP9CWIOUQ5EtFYx/Nal5dbz2LHp47wUgbKD95M+n3hC19o22heDlbrUo2mJx8RP/nNJAPtGruKulH9neQ5z9HnGWp0cIR6JmKImMS2QXBF2COf3J/99JispPzxPfiO7QVq+87960tQFstLxFoimrHd8MWoC7Us8lIM+lbEvuSTOk19IK+whA3iHf0VkzqI0axmwv5hv2FsT16mQV0mLcYjorl5xthWfZh5jgRWk4CC3mrS9l5TRyADCY4De+9gyDLTiZGCkcSBocxMGbPpHHXpCn8zaOFAkNYgx6OGqXM+M/LMoLLkrabVNYL7wMLAweggDJ1BG8GAQSmDfmb9GQQxoMkfA2yiDKuBM8rg3idvnjM+gUk5AOPnYPWvxIiibUQoZz8ajHwce9oj3+EAssyUGVjaHE4KEXoRDHAIEfGIJEC8w8BjxpjluETo8RlHltwSZYYTP4m6Xw1zJgEi3PEciIwIarQ/+hPynr37alRu+gqWAbJssKZZnfiaX6IwWPpKP8DnCPt5CzbX1Kim6iBlCX6EA4xzBNFuZE4cGZa4EO2A0AFzZtwxkuNYxQlzYmB421lPgl4V83DyWKJNe8ZRZYlqRIoqZuczfmevtvQLiAcIaKSBuEyECAdLbRnjEP054gCmPuKU4QASGUT0EOJbHX8jHjFW4vSxbBVnOPvVVicYQYE+hr6GJWb0IyyBJ4/VOY2D3Y3Upc8hPyeeeGIrHnCwBAyboOvgR1Csk4Ski4NJBEyip3A0iVbJ0R3beS7EAgQT+iMiuWBHFAoiDw43tkNtxxHxeCb6TASeTBDwrJncZGKANOl3iKDh/5RB8pOJE/bgw3lGyMGphi/9ej1wwBGk5uWY1HjerRuID0SeIVTQHmAJf8o47aVOHEfUyWekh73LMmciRhmjEL154zP8iQhjrGUcrpM2XEfbQXQiap40aH8Id4gktey5J22N+spkE5FStENsV/JK1BMicNp/tZczzpFf2gnjHG2Euo5wlLaR+1GnEe8QfPgbe4AJMPZmjUid8TbPwOeIl4hoLFFFeGSigfzSRyUP5KvebxITV3DBhmF5Kuyx4ylH6j8TDkTcsnQaAbRGx5Fn+jGiBjPGp63wf4TK9J/8xk7AxkLMqvWI64Y9SxhkooH7Y0/R/9BvkiZlSp9Zy4+VAZQtgi0CLwJZd1VB31VJ6c/JL5zIMxMuaVuxfRCMEY4ToZ2JGOoDkz5MgiayEbEXtowbTHQiZFNfsHXYEoVn5B74h0wkIyp3X4wyL32UzzH7BBT0Zr8MfYIRCTDgxDhOZAydfJaqMPDxg6GB8EU4NjOdXJMZxDpbjZOCsVG/41wMDwwuBo86o8nsKDOZdcYrTnWfjaBJK7PmOO8YcRhVDPy5VwbyGtaOIEJEAVFBCnojVppVPn1SDsAqZ3us28V5x4Bm2QMGFks2MGAxrNnDBB4YvP+vvXvBbRvZggDqyQezgNn/LmZRs4VBfg8VoAYXDfnZSWwrujoCgtiyRLJPk+zuYlPKZ8dlZk86s+l0ZWZHAqZeiU3IlCv/uZ0o70lnM4P/XBnuLbc5JjLwyLpylTcdt5d4tJOcYzOzhNJJzPGcc0lu60jQ8Pfff/937M119lzQ/xNi5talDIx7vmrHu7MSOjjLbMYM5DNo6aCr2zJnPHSg3nPDXH+Dh/ncORMgXhnU5xHPdJoT5s0AQ5j3vD3pngK9OcsqA7u0QecXS0Vtzk7roPTUzGtyC1dCrAwQM4DM7zm2E4J3RtsM6nos5Pa7DMgyc6MfmN6Bbwao8/hIOJ7wKiF3BnR59BjJezLjJH2CDLgzAOwMuHlste2dg+dsf25HzHknA8i03ynDnD3TIK6zb2rQYDS/p2+SMCDbkTJloNyLiVlWy9Pb+fJcBq/9kpDMwsssxASbOf81BM2yZ7+kM/hzHsosyJxr++U92c4GQ3kuLglAMqPlnAmV5fZclnN2ZsUkkElg2jsOen5reNB2oWV53pH1e77qJdvz9kPjmfAnYUpmqvcD/7sfzFmW3b9mKNX9MqF4AuyEYPnm2tzKmFl+mXGaf3mc4XiPlbwvbVUCv2zH/BKDLr9tQmZ/5ssyEkIl/En7ndnzOX6yT3T/nvU915ufE0pn30p/Pftsg6iUK4FkPy8wx1SCyITsPW7PPvHcU2KXi3DpN+RiW0LHzNA776JpPV6a7fYze14uiOUiWWYUJkBNe5oLfpk8kAv0uQA5y9j2vMdeAtU5e7d139nJNc0yEtznXNmLmq3XHndPbX9nF2dZWX4mJST4jVcu0iScn+fILi9joFy8SGifUD8XZFvHM7D90eO846B8REC+SCNlTzCa2YKZhZ1zeMPOs1/Sc07C58zczH6TizMJATOxI/2blDN9zfTh0t9MwJr9JOd8DwK/o4BA73esFdv0qgLzittsIBsKtLPScK2NeBuF2eFuJ6Gd4A5K8t68r1cdZ8ek728DOTuyz2lc22jOq2qzUZ9XYXsFvQOO2SHp4L+38xmMv+pu90MLf8kBwA+t+Aov7vGYsC6zAzKIyLcpdvDRjl6CuXTc0gFOuJdBaWYF5BaZdk57y20Gr+mQ1zEhesK+DGLzyJXqzGzIFf+EC3N20K8SzE5qzw+zPucV5fy9552eb3ouuTSI6iBpnjM68D8HGX3tvGJ+rju/n7dczfNKtyHry6y8zCLKoKePOdjozy3Trzpufv89BXqzPc0Fp8zq6K1X+ds5M71t2bxt9ByYZUDWGWI99jvQ7PnivI1rhkx5z/w8uUuz4+exNvfpbF8u4uVjLWZwmGWex3CXm22bM4Myy+PSrVt5f8p6Dm673J5bMrMxX1KQi3gzYDtn8cxjaJ5PznNrX1ezlr0XDmfZ8lweDYxStu1LPcUAAA4YSURBVPZ3zjCx2/NYv2ZewDz7Q3NG4q2fC16qPb+0T6bPmZll+fyyGaLNfbrPz3P0DIzbTvVYbd/wnJU3253u050J2Dqa/es8N2+LPffB/n1eiDrbs9nf7UWubsfsz2bZCWMy+zP9goTd53Ln7e8ta7Yv78kFgVwcm23ePO6n7en5q/vnXGfb8VnXPcfNi3l9z2z3p9Ws39Z7jrHz2J3t/WPlmOWd65h9jNmXmPtZt/3cF+a+9Zxjvevq/pV15H25UJNZeZnVmNAyFxUSGOdjiM67Dc6+SS6CJoROoJdzVS6M5OMP8v7M5ssM0swkzn6T/mMCvexXHgR+RwGB3u9YK7bpVQVmoDY/W2ZeUZ+NzWz425g8NthuJ2cu9/99pk6W3e3psp9T+Nn5bSPVgfvs7GTZeb5Xx2dnYTa6HQzNUPM52+E1ryPwUgOA19m611lq9uPZmT87sXMw0YHm2bHObTN5JBTMDJ52+maH8ezUzUHBr5TsqVCg2991zEH1DORbtm77PGbPc8Q8huff5kBmhm7z3JCfex65NAhrXcwBWbe9ZvPixjlY+hXL7e+Nd2YuZLbKOXDbVvZztlwDoIbocz/vsTnDt3Ofn+1p27zu42eo13286zoDs35MxryYNZ/rujuInf2Cc8bKvDX4rMPZb8jAs7NZOgjOcvPvUiCX9cx2ueeHsx8zP7/3PM5Ps+k1z0eXgpx5QaDn5NZZtqsh4GN3F3T/ThjTW4rbf+o5I8vtbMmW9Tmfq3Urx8pLtOcz9JltY/eD2Y7NOpvHSOutx1nfM4OZGSb3793Xe0dL+7ett9R9ltEZsjN0yc+zbez2NBDu/jyPgXOfm2WYs8Dm82f713Zztq3dt3pMtTzdlnMfbN9/9j1mO/6cMOypfXT2eWZId/YXZhs962Geo3oOOsvRem99Td/njDv6mn5xyDyf1XnOBu5z5/jjPL9kOXPixP+zmu3k3L/ONuA8R7Vuz/dkvbnANPtH3e6z3me/56n69HcC1xIQ6F1L3nqvKnDplpzZuemMgDQCZ8ejjW4HAY/NJDgH+GfDOX+/FAY8BjQH0ecVqNnRvjQoaqN4lnU+f9WKsfLvAi8xALgVytk5bNkf63Dm+TmgnTPrZiB/yfBSQDYDsZfonPc4ujS4eGwm3Oyot8M9g7Z5Vb4dzUvb3UHa6XmGblnGY1fy5z5zDvbO81e3a848mjN6bmX/u8Z2xvJeAr3ub/l/zuo6Q/bz+Oy+Pgencx/vwO2cOd/1Pbau/L2DzxlCPzbbbm7nGQ7MbTzf37+1DzEH7gm3csvuPMZa/gYqs/2ex/08T83ZvHk+y+0so/qcwcY8P5zBy2P9h277eV7ttpx9jdbTPM/0OHvMs9uZ9ybM68ecbLhz4KXa89lPOx2n3wxO6ncp+Jjnvnl+n9t7aVmzDzz367mfdP/rPtN1nRZz+XPfzs/zwvUsb/7WPnOXfx5L53rPdu8Mpc629VJw2HFB2+lfbTvqNY/D87xxjjfm+a3H/zkGmV+iNfsKsw8yz4/PKUf9z2N67pOXgts5Rjn7EPPC7FP9r0v9pNnfOs8T81w9g7pLfbNZ/tbJXN4ZMD/Hy2sIvLWAQO+txa2PAAECTwi81AAANAECv5/AvQV6v18N2CICbyegPX87a2siQIDAPQoI9O6x1pWZAIHfWsAA4LeuHhtH4JcEBHq/xOfNBG5KQHt+U9VlYwkQIHBzAgK9m6syG0yAwHYBA4DtNax89ywg0Lvn2lf2exPQnt9bjSsvAQIE3lZAoPe23tZGgACBJwUMAJ4k8gICNysg0LvZqrPhBH5YQHv+w2TeQIAAAQI/ICDQ+wEsLyVAgMBbCBgAvIWydRC4joBA7zru1krgGgLa82uoWycBAgTuR0Cgdz91raQECNyIgAHAjVSUzSTwEwICvZ9A8xYCNyqgPb/RirPZBAgQuBEBgd6NVJTNJEDgfgQMAO6nrpX0/gQEevdX50p8vwLa8/uteyUnQIDAWwgI9N5C2ToIECDwAwIGAD+A5aUEbkxAoHdjFWZzCfyCgPb8F/C8lQABAgSeFBDoPUnkBQQIEHg7gQz2P3/+/PD+/fu3W6k1ESDwKgI5nvPooP7du3cPX79+ffjrr78e/vnnn4cPHz68ynotlACB6wtoz69fB7aAAAEC2wUEettrWPkIECBAgACBqwhkQJ9/CfQS0ifMS6iX0P7jx48Pnz59usp2WSkBAgQIECBAgMDtCwj0br8OlYAAgWUCBvrLKlRx7lLgDPMS4jXc60y9u4RRaAJ3JKA9v6PKVlQCBAhcQUCgdwV0qyRAgAABAgR2C8xAryVNkPfly5fvs/Q6U2+3gtIRIECAAAECBAi8loBA77VkLZcAAQI/KZBb8zLo9yBA4HYFGuj1Nts///zz4d9///1+220+Oy8z9jwIENgtoD3fXb9KR4AAgWsLCPSuXQPWT4AAAQIECKwUSKiXmXj9cPz8nzAvgX0+Vy//PAgQIECAAAECBAj8jIBA72fUvIcAAQKvJOCztV4J1mIJXEGg33LbVef3ztgT6F2hQqySwBsKaM/fENuqCBAgcKcCAr07rXjFJkCAAAECBF5foF+EkTVlgJ+HMO/13a2BAAECBAgQILBdQKC3vYaVjwABAgQIECBAgAABAgQIECBAYJWAQG9VdSoMAQIECBAgQIAAAQIECBAgQIDAdoE/vvlE5u11rHwECBAgQIAAAQIECBAgQIAAAQKLBAR6iypTUQgQIECAAAECBAgQIECAAAECBPYLCPT217ESEiBAgAABAgQIECBAgAABAgQILBIQ6C2qTEUhQIAAAQIECBAgQIAAAQIECBDYLyDQ21/HSkiAAAECBAgQIECAAAECBAgQILBIQKC3qDIVhQABAgQIECBAgAABAgQIECBAYL+AQG9/HSshAQIECBAgQIAAAQIECBAgQIDAIgGB3qLKVBQCBAgQIECAAAECBAgQIECAAIH9AgK9/XWshAQIECBAgAABAgQIECBAgAABAosEBHqLKlNRCBAgQIAAAQIECBAgQIAAAQIE9gsI9PbXsRISIECAAAECBAgQIECAAAECBAgsEhDoLapMRSFAgAABAgQIECBAgAABAgQIENgvINDbX8dKSIAAAQIECBAgQIAAAQIECBAgsEhAoLeoMhWFAAECBAgQIECAAAECBAgQIEBgv4BAb38dKyEBAgQIECBAgAABAgQIECBAgMAiAYHeospUFAIECBAgQIAAAQIECBAgQIAAgf0CAr39dayEBAgQIECAAAECBAgQIECAAAECiwQEeosqU1EIECBAgAABAgQIECBAgAABAgT2Cwj09texEhIgQIAAAQIECBAgQIAAAQIECCwSEOgtqkxFIUCAAAECBAgQIECAAAECBAgQ2C8g0Ntfx0pIgAABAgQIECBAgAABAgQIECCwSECgt6gyFYUAAQIECBAgQIAAAQIECBAgQGC/gEBvfx0rIQECBAgQIECAAAECBAgQIECAwCIBgd6iylQUAgQIECBAgAABAgQIECBAgACB/QICvf11rIQECBAgQIAAAQIECBAgQIAAAQKLBAR6iypTUQgQIECAAAECBAgQIECAAAECBPYLCPT217ESEiBAgAABAgQIECBAgAABAgQILBIQ6C2qTEUhQIAAAQIECBAgQIAAAQIECBDYLyDQ21/HSkiAAAECBAgQIECAAAECBAgQILBIQKC3qDIVhQABAgQIECBAgAABAgQIECBAYL+AQG9/HSshAQIECBAgQIAAAQIECBAgQIDAIgGB3qLKVBQCBAgQIECAAAECBAgQIECAAIH9AgK9/XWshAQIECBAgAABAgQIECBAgAABAosEBHqLKlNRCBAgQIAAAQIECBAgQIAAAQIE9gsI9PbXsRISIECAAAECBAgQIECAAAECBAgsEhDoLapMRSFAgAABAgQIECBAgAABAgQIENgvINDbX8dKSIAAAQIECBAgQIAAAQIECBAgsEhAoLeoMhWFAAECBAgQIECAAAECBAgQIEBgv4BAb38dKyEBAgQIECBAgAABAgQIECBAgMAiAYHeospUFAIECBAgQIAAAQIECBAgQIAAgf0CAr39dayEBAgQIECAAAECBAgQIECAAAECiwQEeosqU1EIECBAgAABAgQIECBAgAABAgT2Cwj09texEhIgQIAAAQIECBAgQIAAAQIECCwSEOgtqkxFIUCAAAECBAgQIECAAAECBAgQ2C8g0Ntfx0pIgAABAgQIECBAgAABAgQIECCwSECgt6gyFYUAAQIECBAgQIAAAQIECBAgQGC/gEBvfx0rIQECBAgQIECAAAECBAgQIECAwCIBgd6iylQUAgQIECBAgAABAgQIECBAgACB/QICvf11rIQECBAgQIAAAQIECBAgQIAAAQKLBAR6iypTUQgQIECAAAECBAgQIECAAAECBPYLCPT217ESEiBAgAABAgQIECBAgAABAgQILBIQ6C2qTEUhQIAAAQIECBAgQIAAAQIECBDYLyDQ21/HSrhU4Nu3b/+V7I8//njI7/k/j/4t/7979+777/37fG2f+/Lly8P79+//W97Xr1+/v6//LyVULAIECBAgQIAAgUUCZ/84fdn2h9tPbnE/ffr08PHjx4f0g9Pv7WP2mWdfuMs+l7OIT1EIELgxAYHejVWYzSUwOxv5OZ2Kz58/P3z48OF7AJd/+bnBXv4+OyP5OY/zdVlGXtvl5GcdFvsbAQIECBAgQIDArQjMi9rp66Yvm4vWDfbyc/u8CfHy9wZ7eU3CvYR87Ttnee07x6AXvOeF8FuxsZ0ECOwT+B975q7oeLckh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9" name="図 18">
            <a:extLst>
              <a:ext uri="{FF2B5EF4-FFF2-40B4-BE49-F238E27FC236}">
                <a16:creationId xmlns:a16="http://schemas.microsoft.com/office/drawing/2014/main" id="{CC694FC2-974E-4487-9A9C-016460B1CCF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2816" y="12359"/>
            <a:ext cx="1203228" cy="681607"/>
          </a:xfrm>
          <a:prstGeom prst="rect">
            <a:avLst/>
          </a:prstGeom>
        </p:spPr>
      </p:pic>
      <p:sp>
        <p:nvSpPr>
          <p:cNvPr id="2" name="正方形/長方形 1">
            <a:extLst>
              <a:ext uri="{FF2B5EF4-FFF2-40B4-BE49-F238E27FC236}">
                <a16:creationId xmlns:a16="http://schemas.microsoft.com/office/drawing/2014/main" id="{BA3F2BB8-E09F-46EC-AC45-1240604F62E3}"/>
              </a:ext>
            </a:extLst>
          </p:cNvPr>
          <p:cNvSpPr/>
          <p:nvPr/>
        </p:nvSpPr>
        <p:spPr>
          <a:xfrm>
            <a:off x="88926" y="489817"/>
            <a:ext cx="1303562" cy="307777"/>
          </a:xfrm>
          <a:prstGeom prst="rect">
            <a:avLst/>
          </a:prstGeom>
        </p:spPr>
        <p:txBody>
          <a:bodyPr wrap="none">
            <a:spAutoFit/>
          </a:bodyPr>
          <a:lstStyle/>
          <a:p>
            <a:r>
              <a:rPr lang="en-US" altLang="ja-JP" sz="1400" b="1">
                <a:latin typeface="Meiryo UI" panose="020B0604030504040204" pitchFamily="50" charset="-128"/>
                <a:ea typeface="Meiryo UI" panose="020B0604030504040204" pitchFamily="50" charset="-128"/>
              </a:rPr>
              <a:t>【</a:t>
            </a:r>
            <a:r>
              <a:rPr lang="ja-JP" altLang="en-US" sz="1400" b="1">
                <a:latin typeface="Meiryo UI" panose="020B0604030504040204" pitchFamily="50" charset="-128"/>
                <a:ea typeface="Meiryo UI" panose="020B0604030504040204" pitchFamily="50" charset="-128"/>
              </a:rPr>
              <a:t>注目アイテム</a:t>
            </a:r>
            <a:r>
              <a:rPr lang="en-US" altLang="ja-JP" sz="1400" b="1">
                <a:latin typeface="Meiryo UI" panose="020B0604030504040204" pitchFamily="50" charset="-128"/>
                <a:ea typeface="Meiryo UI" panose="020B0604030504040204" pitchFamily="50" charset="-128"/>
              </a:rPr>
              <a:t>】</a:t>
            </a:r>
            <a:endParaRPr lang="ja-JP" altLang="en-US" sz="1400" b="1">
              <a:latin typeface="Meiryo UI" panose="020B0604030504040204" pitchFamily="50" charset="-128"/>
              <a:ea typeface="Meiryo UI" panose="020B0604030504040204" pitchFamily="50" charset="-128"/>
            </a:endParaRPr>
          </a:p>
        </p:txBody>
      </p:sp>
      <p:sp>
        <p:nvSpPr>
          <p:cNvPr id="14" name="テキスト ボックス 29">
            <a:extLst>
              <a:ext uri="{FF2B5EF4-FFF2-40B4-BE49-F238E27FC236}">
                <a16:creationId xmlns:a16="http://schemas.microsoft.com/office/drawing/2014/main" id="{C52C8DF6-E6A6-47DD-AF63-253A3151EDA1}"/>
              </a:ext>
            </a:extLst>
          </p:cNvPr>
          <p:cNvSpPr txBox="1"/>
          <p:nvPr/>
        </p:nvSpPr>
        <p:spPr>
          <a:xfrm>
            <a:off x="88926" y="5366060"/>
            <a:ext cx="6680148" cy="3631763"/>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ja-JP" sz="1000" b="1">
                <a:latin typeface="Meiryo UI" panose="020B0604030504040204" pitchFamily="50" charset="-128"/>
                <a:ea typeface="Meiryo UI" panose="020B0604030504040204" pitchFamily="50" charset="-128"/>
                <a:cs typeface="メイリオ" pitchFamily="50" charset="-128"/>
              </a:rPr>
              <a:t>【</a:t>
            </a:r>
            <a:r>
              <a:rPr lang="en-US" altLang="ja-JP" sz="1000" b="1">
                <a:latin typeface="Meiryo UI" panose="020B0604030504040204" pitchFamily="50" charset="-128"/>
                <a:ea typeface="Meiryo UI" panose="020B0604030504040204" pitchFamily="50" charset="-128"/>
                <a:cs typeface="メイリオ" pitchFamily="50" charset="-128"/>
              </a:rPr>
              <a:t>eBay Japan</a:t>
            </a:r>
            <a:r>
              <a:rPr lang="ja-JP" altLang="ja-JP" sz="1000" b="1">
                <a:latin typeface="Meiryo UI" panose="020B0604030504040204" pitchFamily="50" charset="-128"/>
                <a:ea typeface="Meiryo UI" panose="020B0604030504040204" pitchFamily="50" charset="-128"/>
                <a:cs typeface="メイリオ" pitchFamily="50" charset="-128"/>
              </a:rPr>
              <a:t>合同会社】</a:t>
            </a:r>
            <a:endParaRPr lang="ja-JP" altLang="ja-JP" sz="1000">
              <a:latin typeface="Meiryo UI" panose="020B0604030504040204" pitchFamily="50" charset="-128"/>
              <a:ea typeface="Meiryo UI" panose="020B0604030504040204" pitchFamily="50" charset="-128"/>
              <a:cs typeface="メイリオ" pitchFamily="50" charset="-128"/>
            </a:endParaRPr>
          </a:p>
          <a:p>
            <a:r>
              <a:rPr lang="ja-JP" altLang="ja-JP" sz="1000">
                <a:latin typeface="Meiryo UI" panose="020B0604030504040204" pitchFamily="50" charset="-128"/>
                <a:ea typeface="Meiryo UI" panose="020B0604030504040204" pitchFamily="50" charset="-128"/>
                <a:cs typeface="メイリオ" pitchFamily="50" charset="-128"/>
              </a:rPr>
              <a:t>本社所在地：東京都港区港南</a:t>
            </a:r>
            <a:r>
              <a:rPr lang="en-US" altLang="ja-JP" sz="1000">
                <a:latin typeface="Meiryo UI" panose="020B0604030504040204" pitchFamily="50" charset="-128"/>
                <a:ea typeface="Meiryo UI" panose="020B0604030504040204" pitchFamily="50" charset="-128"/>
                <a:cs typeface="メイリオ" pitchFamily="50" charset="-128"/>
              </a:rPr>
              <a:t>1-6-41 </a:t>
            </a:r>
            <a:r>
              <a:rPr lang="ja-JP" altLang="en-US" sz="1000">
                <a:latin typeface="Meiryo UI" panose="020B0604030504040204" pitchFamily="50" charset="-128"/>
                <a:ea typeface="Meiryo UI" panose="020B0604030504040204" pitchFamily="50" charset="-128"/>
                <a:cs typeface="メイリオ" pitchFamily="50" charset="-128"/>
              </a:rPr>
              <a:t>芝浦クリスタル </a:t>
            </a:r>
            <a:r>
              <a:rPr lang="ja-JP" altLang="ja-JP" sz="1000">
                <a:latin typeface="Meiryo UI" panose="020B0604030504040204" pitchFamily="50" charset="-128"/>
                <a:ea typeface="Meiryo UI" panose="020B0604030504040204" pitchFamily="50" charset="-128"/>
                <a:cs typeface="メイリオ" pitchFamily="50" charset="-128"/>
              </a:rPr>
              <a:t>品川</a:t>
            </a:r>
            <a:r>
              <a:rPr lang="ja-JP" altLang="en-US" sz="1000">
                <a:latin typeface="Meiryo UI" panose="020B0604030504040204" pitchFamily="50" charset="-128"/>
                <a:ea typeface="Meiryo UI" panose="020B0604030504040204" pitchFamily="50" charset="-128"/>
                <a:cs typeface="メイリオ" pitchFamily="50" charset="-128"/>
              </a:rPr>
              <a:t> </a:t>
            </a:r>
            <a:r>
              <a:rPr lang="en-US" altLang="ja-JP" sz="1000">
                <a:latin typeface="Meiryo UI" panose="020B0604030504040204" pitchFamily="50" charset="-128"/>
                <a:ea typeface="Meiryo UI" panose="020B0604030504040204" pitchFamily="50" charset="-128"/>
                <a:cs typeface="メイリオ" pitchFamily="50" charset="-128"/>
              </a:rPr>
              <a:t>9F</a:t>
            </a:r>
            <a:endParaRPr lang="ja-JP" altLang="ja-JP" sz="1000">
              <a:latin typeface="Meiryo UI" panose="020B0604030504040204" pitchFamily="50" charset="-128"/>
              <a:ea typeface="Meiryo UI" panose="020B0604030504040204" pitchFamily="50" charset="-128"/>
              <a:cs typeface="メイリオ" pitchFamily="50" charset="-128"/>
            </a:endParaRPr>
          </a:p>
          <a:p>
            <a:r>
              <a:rPr lang="en-US" altLang="ja-JP" sz="1000">
                <a:latin typeface="Meiryo UI" panose="020B0604030504040204" pitchFamily="50" charset="-128"/>
                <a:ea typeface="Meiryo UI" panose="020B0604030504040204" pitchFamily="50" charset="-128"/>
                <a:cs typeface="メイリオ" pitchFamily="50" charset="-128"/>
              </a:rPr>
              <a:t>URL</a:t>
            </a:r>
            <a:r>
              <a:rPr lang="ja-JP" altLang="ja-JP" sz="1000">
                <a:latin typeface="Meiryo UI" panose="020B0604030504040204" pitchFamily="50" charset="-128"/>
                <a:ea typeface="Meiryo UI" panose="020B0604030504040204" pitchFamily="50" charset="-128"/>
                <a:cs typeface="メイリオ" pitchFamily="50" charset="-128"/>
              </a:rPr>
              <a:t>：</a:t>
            </a:r>
            <a:r>
              <a:rPr lang="en-US" altLang="ja-JP" sz="1000" u="sng">
                <a:latin typeface="Meiryo UI" panose="020B0604030504040204" pitchFamily="50" charset="-128"/>
                <a:ea typeface="Meiryo UI" panose="020B0604030504040204" pitchFamily="50" charset="-128"/>
                <a:hlinkClick r:id="rId3"/>
              </a:rPr>
              <a:t>https://www.qoo10.jp</a:t>
            </a:r>
            <a:endParaRPr lang="en-US" altLang="ja-JP" sz="1000" u="sng">
              <a:latin typeface="Meiryo UI" panose="020B0604030504040204" pitchFamily="50" charset="-128"/>
              <a:ea typeface="Meiryo UI" panose="020B0604030504040204" pitchFamily="50" charset="-128"/>
            </a:endParaRPr>
          </a:p>
          <a:p>
            <a:r>
              <a:rPr lang="ja-JP" altLang="ja-JP" sz="1000">
                <a:latin typeface="Meiryo UI" panose="020B0604030504040204" pitchFamily="50" charset="-128"/>
                <a:ea typeface="Meiryo UI" panose="020B0604030504040204" pitchFamily="50" charset="-128"/>
                <a:cs typeface="メイリオ" pitchFamily="50" charset="-128"/>
              </a:rPr>
              <a:t>事業内容：インターネット</a:t>
            </a:r>
            <a:r>
              <a:rPr lang="ja-JP" altLang="en-US" sz="1000">
                <a:latin typeface="Meiryo UI" panose="020B0604030504040204" pitchFamily="50" charset="-128"/>
                <a:ea typeface="Meiryo UI" panose="020B0604030504040204" pitchFamily="50" charset="-128"/>
                <a:cs typeface="メイリオ" pitchFamily="50" charset="-128"/>
              </a:rPr>
              <a:t>総合</a:t>
            </a:r>
            <a:r>
              <a:rPr lang="ja-JP" altLang="ja-JP" sz="1000">
                <a:latin typeface="Meiryo UI" panose="020B0604030504040204" pitchFamily="50" charset="-128"/>
                <a:ea typeface="Meiryo UI" panose="020B0604030504040204" pitchFamily="50" charset="-128"/>
                <a:cs typeface="メイリオ" pitchFamily="50" charset="-128"/>
              </a:rPr>
              <a:t>ショッピングモール「</a:t>
            </a:r>
            <a:r>
              <a:rPr lang="en-US" altLang="ja-JP" sz="1000">
                <a:latin typeface="Meiryo UI" panose="020B0604030504040204" pitchFamily="50" charset="-128"/>
                <a:ea typeface="Meiryo UI" panose="020B0604030504040204" pitchFamily="50" charset="-128"/>
                <a:cs typeface="メイリオ" pitchFamily="50" charset="-128"/>
              </a:rPr>
              <a:t>Qoo10</a:t>
            </a:r>
            <a:r>
              <a:rPr lang="ja-JP" altLang="ja-JP" sz="1000">
                <a:latin typeface="Meiryo UI" panose="020B0604030504040204" pitchFamily="50" charset="-128"/>
                <a:ea typeface="Meiryo UI" panose="020B0604030504040204" pitchFamily="50" charset="-128"/>
                <a:cs typeface="メイリオ" pitchFamily="50" charset="-128"/>
              </a:rPr>
              <a:t>」運営、インターネットサービスの提供</a:t>
            </a:r>
          </a:p>
          <a:p>
            <a:r>
              <a:rPr lang="en-US" altLang="ja-JP" sz="1000">
                <a:latin typeface="Meiryo UI" panose="020B0604030504040204" pitchFamily="50" charset="-128"/>
                <a:ea typeface="Meiryo UI" panose="020B0604030504040204" pitchFamily="50" charset="-128"/>
                <a:cs typeface="メイリオ" panose="020B0604030504040204" pitchFamily="50" charset="-128"/>
              </a:rPr>
              <a:t> </a:t>
            </a:r>
            <a:endParaRPr lang="ja-JP" altLang="ja-JP" sz="100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a:latin typeface="Meiryo UI" panose="020B0604030504040204" pitchFamily="50" charset="-128"/>
                <a:ea typeface="Meiryo UI" panose="020B0604030504040204" pitchFamily="50" charset="-128"/>
                <a:cs typeface="メイリオ" panose="020B0604030504040204" pitchFamily="50" charset="-128"/>
              </a:rPr>
              <a:t>　</a:t>
            </a:r>
            <a:r>
              <a:rPr lang="ja-JP" altLang="en-US" sz="1000">
                <a:latin typeface="Meiryo UI" panose="020B0604030504040204" pitchFamily="50" charset="-128"/>
                <a:ea typeface="Meiryo UI" panose="020B0604030504040204" pitchFamily="50" charset="-128"/>
              </a:rPr>
              <a:t> 「</a:t>
            </a:r>
            <a:r>
              <a:rPr lang="en-US" altLang="ja-JP" sz="1000">
                <a:latin typeface="Meiryo UI" panose="020B0604030504040204" pitchFamily="50" charset="-128"/>
                <a:ea typeface="Meiryo UI" panose="020B0604030504040204" pitchFamily="50" charset="-128"/>
              </a:rPr>
              <a:t>Qoo10</a:t>
            </a:r>
            <a:r>
              <a:rPr lang="ja-JP" altLang="en-US" sz="1000">
                <a:latin typeface="Meiryo UI" panose="020B0604030504040204" pitchFamily="50" charset="-128"/>
                <a:ea typeface="Meiryo UI" panose="020B0604030504040204" pitchFamily="50" charset="-128"/>
              </a:rPr>
              <a:t>（キューテン）」は、</a:t>
            </a:r>
            <a:r>
              <a:rPr lang="en-US" altLang="ja-JP" sz="1000">
                <a:latin typeface="Meiryo UI" panose="020B0604030504040204" pitchFamily="50" charset="-128"/>
                <a:ea typeface="Meiryo UI" panose="020B0604030504040204" pitchFamily="50" charset="-128"/>
              </a:rPr>
              <a:t>eBay Japan</a:t>
            </a:r>
            <a:r>
              <a:rPr lang="ja-JP" altLang="en-US" sz="1000">
                <a:latin typeface="Meiryo UI" panose="020B0604030504040204" pitchFamily="50" charset="-128"/>
                <a:ea typeface="Meiryo UI" panose="020B0604030504040204" pitchFamily="50" charset="-128"/>
              </a:rPr>
              <a:t>合同会社が運営する、「衝撃コスパモール」をコンセプトとしたオープンマーケットプレイスです。</a:t>
            </a:r>
            <a:r>
              <a:rPr lang="en-US" altLang="ja-JP" sz="1000">
                <a:latin typeface="Meiryo UI" panose="020B0604030504040204" pitchFamily="50" charset="-128"/>
                <a:ea typeface="Meiryo UI" panose="020B0604030504040204" pitchFamily="50" charset="-128"/>
              </a:rPr>
              <a:t>2010</a:t>
            </a:r>
            <a:r>
              <a:rPr lang="ja-JP" altLang="en-US" sz="1000">
                <a:latin typeface="Meiryo UI" panose="020B0604030504040204" pitchFamily="50" charset="-128"/>
                <a:ea typeface="Meiryo UI" panose="020B0604030504040204" pitchFamily="50" charset="-128"/>
              </a:rPr>
              <a:t>年に運営を開始した「</a:t>
            </a:r>
            <a:r>
              <a:rPr lang="en-US" altLang="ja-JP" sz="1000">
                <a:latin typeface="Meiryo UI" panose="020B0604030504040204" pitchFamily="50" charset="-128"/>
                <a:ea typeface="Meiryo UI" panose="020B0604030504040204" pitchFamily="50" charset="-128"/>
              </a:rPr>
              <a:t>Qoo10</a:t>
            </a:r>
            <a:r>
              <a:rPr lang="ja-JP" altLang="en-US" sz="1000">
                <a:latin typeface="Meiryo UI" panose="020B0604030504040204" pitchFamily="50" charset="-128"/>
                <a:ea typeface="Meiryo UI" panose="020B0604030504040204" pitchFamily="50" charset="-128"/>
              </a:rPr>
              <a:t>」は、ファッション・ビューティ・スポーツ・デジタル・モバイル・ホームリビング・生活・食品・ベビー・エンタメ・ブック・</a:t>
            </a:r>
            <a:r>
              <a:rPr lang="en-US" altLang="ja-JP" sz="1000">
                <a:latin typeface="Meiryo UI" panose="020B0604030504040204" pitchFamily="50" charset="-128"/>
                <a:ea typeface="Meiryo UI" panose="020B0604030504040204" pitchFamily="50" charset="-128"/>
              </a:rPr>
              <a:t>e</a:t>
            </a:r>
            <a:r>
              <a:rPr lang="ja-JP" altLang="en-US" sz="1000">
                <a:latin typeface="Meiryo UI" panose="020B0604030504040204" pitchFamily="50" charset="-128"/>
                <a:ea typeface="Meiryo UI" panose="020B0604030504040204" pitchFamily="50" charset="-128"/>
              </a:rPr>
              <a:t>チケット等あらゆるジャンルにわたり、豊富な品揃えを誇ります。「</a:t>
            </a:r>
            <a:r>
              <a:rPr lang="en-US" altLang="ja-JP" sz="1000">
                <a:latin typeface="Meiryo UI" panose="020B0604030504040204" pitchFamily="50" charset="-128"/>
                <a:ea typeface="Meiryo UI" panose="020B0604030504040204" pitchFamily="50" charset="-128"/>
              </a:rPr>
              <a:t>Qoo10</a:t>
            </a:r>
            <a:r>
              <a:rPr lang="ja-JP" altLang="en-US" sz="1000">
                <a:latin typeface="Meiryo UI" panose="020B0604030504040204" pitchFamily="50" charset="-128"/>
                <a:ea typeface="Meiryo UI" panose="020B0604030504040204" pitchFamily="50" charset="-128"/>
              </a:rPr>
              <a:t>」を通じて、セラー（売り手）は法人・個人を問わず、国内外から自由に商品を出品でき、バイヤー（買い手）は、安全かつ安心な環境で、お買い物を楽しむことができます。</a:t>
            </a:r>
            <a:endParaRPr lang="en-US" altLang="ja-JP" sz="1000">
              <a:latin typeface="Meiryo UI" panose="020B0604030504040204" pitchFamily="50" charset="-128"/>
              <a:ea typeface="Meiryo UI" panose="020B0604030504040204" pitchFamily="50" charset="-128"/>
            </a:endParaRPr>
          </a:p>
          <a:p>
            <a:r>
              <a:rPr lang="en-US" altLang="ja-JP" sz="1000">
                <a:latin typeface="Meiryo UI" panose="020B0604030504040204" pitchFamily="50" charset="-128"/>
                <a:ea typeface="Meiryo UI" panose="020B0604030504040204" pitchFamily="50" charset="-128"/>
                <a:cs typeface="メイリオ" pitchFamily="50" charset="-128"/>
              </a:rPr>
              <a:t>=====================================================</a:t>
            </a:r>
            <a:endParaRPr lang="ja-JP" altLang="ja-JP" sz="1000">
              <a:latin typeface="Meiryo UI" panose="020B0604030504040204" pitchFamily="50" charset="-128"/>
              <a:ea typeface="Meiryo UI" panose="020B0604030504040204" pitchFamily="50" charset="-128"/>
              <a:cs typeface="メイリオ" pitchFamily="50" charset="-128"/>
            </a:endParaRPr>
          </a:p>
          <a:p>
            <a:r>
              <a:rPr lang="ja-JP" altLang="ja-JP" sz="1000">
                <a:latin typeface="Meiryo UI" panose="020B0604030504040204" pitchFamily="50" charset="-128"/>
                <a:ea typeface="Meiryo UI" panose="020B0604030504040204" pitchFamily="50" charset="-128"/>
                <a:cs typeface="メイリオ" pitchFamily="50" charset="-128"/>
              </a:rPr>
              <a:t>※文中の社名、商品名は、各社の商標または登録商標です。</a:t>
            </a:r>
          </a:p>
          <a:p>
            <a:r>
              <a:rPr lang="ja-JP" altLang="ja-JP" sz="1000">
                <a:latin typeface="Meiryo UI" panose="020B0604030504040204" pitchFamily="50" charset="-128"/>
                <a:ea typeface="Meiryo UI" panose="020B0604030504040204" pitchFamily="50" charset="-128"/>
                <a:cs typeface="メイリオ" pitchFamily="50" charset="-128"/>
              </a:rPr>
              <a:t>※記載されている内容は、発表日時点の情報です。予告なしに変更されることがありますので、あらかじめご了承ください。</a:t>
            </a:r>
          </a:p>
          <a:p>
            <a:r>
              <a:rPr lang="en-US" altLang="ja-JP" sz="1000">
                <a:latin typeface="Meiryo UI" panose="020B0604030504040204" pitchFamily="50" charset="-128"/>
                <a:ea typeface="Meiryo UI" panose="020B0604030504040204" pitchFamily="50" charset="-128"/>
                <a:cs typeface="メイリオ" pitchFamily="50" charset="-128"/>
              </a:rPr>
              <a:t>=====================================================</a:t>
            </a:r>
            <a:endParaRPr lang="ja-JP" altLang="ja-JP" sz="1000">
              <a:latin typeface="Meiryo UI" panose="020B0604030504040204" pitchFamily="50" charset="-128"/>
              <a:ea typeface="Meiryo UI" panose="020B0604030504040204" pitchFamily="50" charset="-128"/>
              <a:cs typeface="メイリオ" pitchFamily="50" charset="-128"/>
            </a:endParaRPr>
          </a:p>
          <a:p>
            <a:r>
              <a:rPr lang="en-US" altLang="ja-JP" sz="1000">
                <a:latin typeface="Meiryo UI" panose="020B0604030504040204" pitchFamily="50" charset="-128"/>
                <a:ea typeface="Meiryo UI" panose="020B0604030504040204" pitchFamily="50" charset="-128"/>
                <a:cs typeface="メイリオ" pitchFamily="50" charset="-128"/>
              </a:rPr>
              <a:t>■</a:t>
            </a:r>
            <a:r>
              <a:rPr lang="ja-JP" altLang="ja-JP" sz="1000">
                <a:latin typeface="Meiryo UI" panose="020B0604030504040204" pitchFamily="50" charset="-128"/>
                <a:ea typeface="Meiryo UI" panose="020B0604030504040204" pitchFamily="50" charset="-128"/>
                <a:cs typeface="メイリオ" pitchFamily="50" charset="-128"/>
              </a:rPr>
              <a:t>お客様からのお問い合わせ先</a:t>
            </a:r>
          </a:p>
          <a:p>
            <a:r>
              <a:rPr lang="en-US" altLang="ja-JP" sz="1000">
                <a:latin typeface="Meiryo UI" panose="020B0604030504040204" pitchFamily="50" charset="-128"/>
                <a:ea typeface="Meiryo UI" panose="020B0604030504040204" pitchFamily="50" charset="-128"/>
                <a:cs typeface="メイリオ" pitchFamily="50" charset="-128"/>
              </a:rPr>
              <a:t>eBay Japan</a:t>
            </a:r>
            <a:r>
              <a:rPr lang="ja-JP" altLang="ja-JP" sz="1000">
                <a:latin typeface="Meiryo UI" panose="020B0604030504040204" pitchFamily="50" charset="-128"/>
                <a:ea typeface="Meiryo UI" panose="020B0604030504040204" pitchFamily="50" charset="-128"/>
                <a:cs typeface="メイリオ" pitchFamily="50" charset="-128"/>
              </a:rPr>
              <a:t>合同会社</a:t>
            </a:r>
            <a:r>
              <a:rPr lang="en-US" altLang="ja-JP" sz="1000">
                <a:latin typeface="Meiryo UI" panose="020B0604030504040204" pitchFamily="50" charset="-128"/>
                <a:ea typeface="Meiryo UI" panose="020B0604030504040204" pitchFamily="50" charset="-128"/>
                <a:cs typeface="メイリオ" pitchFamily="50" charset="-128"/>
              </a:rPr>
              <a:t> Qoo10 </a:t>
            </a:r>
            <a:r>
              <a:rPr lang="ja-JP" altLang="ja-JP" sz="1000">
                <a:latin typeface="Meiryo UI" panose="020B0604030504040204" pitchFamily="50" charset="-128"/>
                <a:ea typeface="Meiryo UI" panose="020B0604030504040204" pitchFamily="50" charset="-128"/>
                <a:cs typeface="メイリオ" pitchFamily="50" charset="-128"/>
              </a:rPr>
              <a:t>サポートセンター（受付：平日</a:t>
            </a:r>
            <a:r>
              <a:rPr lang="en-US" altLang="ja-JP" sz="1000">
                <a:latin typeface="Meiryo UI" panose="020B0604030504040204" pitchFamily="50" charset="-128"/>
                <a:ea typeface="Meiryo UI" panose="020B0604030504040204" pitchFamily="50" charset="-128"/>
                <a:cs typeface="メイリオ" pitchFamily="50" charset="-128"/>
              </a:rPr>
              <a:t> 9</a:t>
            </a:r>
            <a:r>
              <a:rPr lang="ja-JP" altLang="ja-JP" sz="1000">
                <a:latin typeface="Meiryo UI" panose="020B0604030504040204" pitchFamily="50" charset="-128"/>
                <a:ea typeface="Meiryo UI" panose="020B0604030504040204" pitchFamily="50" charset="-128"/>
                <a:cs typeface="メイリオ" pitchFamily="50" charset="-128"/>
              </a:rPr>
              <a:t>時</a:t>
            </a:r>
            <a:r>
              <a:rPr lang="en-US" altLang="ja-JP" sz="1000">
                <a:latin typeface="Meiryo UI" panose="020B0604030504040204" pitchFamily="50" charset="-128"/>
                <a:ea typeface="Meiryo UI" panose="020B0604030504040204" pitchFamily="50" charset="-128"/>
                <a:cs typeface="メイリオ" pitchFamily="50" charset="-128"/>
              </a:rPr>
              <a:t>-18</a:t>
            </a:r>
            <a:r>
              <a:rPr lang="ja-JP" altLang="ja-JP" sz="1000">
                <a:latin typeface="Meiryo UI" panose="020B0604030504040204" pitchFamily="50" charset="-128"/>
                <a:ea typeface="Meiryo UI" panose="020B0604030504040204" pitchFamily="50" charset="-128"/>
                <a:cs typeface="メイリオ" pitchFamily="50" charset="-128"/>
              </a:rPr>
              <a:t>時、土・日・祝日休み）</a:t>
            </a:r>
          </a:p>
          <a:p>
            <a:r>
              <a:rPr lang="en-US" altLang="ja-JP" sz="1000">
                <a:latin typeface="Meiryo UI" panose="020B0604030504040204" pitchFamily="50" charset="-128"/>
                <a:ea typeface="Meiryo UI" panose="020B0604030504040204" pitchFamily="50" charset="-128"/>
                <a:cs typeface="メイリオ" pitchFamily="50" charset="-128"/>
              </a:rPr>
              <a:t>TEL 050-5840-9100</a:t>
            </a:r>
            <a:endParaRPr lang="ja-JP" altLang="ja-JP" sz="1000">
              <a:latin typeface="Meiryo UI" panose="020B0604030504040204" pitchFamily="50" charset="-128"/>
              <a:ea typeface="Meiryo UI" panose="020B0604030504040204" pitchFamily="50" charset="-128"/>
              <a:cs typeface="メイリオ" pitchFamily="50" charset="-128"/>
            </a:endParaRPr>
          </a:p>
          <a:p>
            <a:r>
              <a:rPr lang="en-US" altLang="ja-JP" sz="1000">
                <a:latin typeface="Meiryo UI" panose="020B0604030504040204" pitchFamily="50" charset="-128"/>
                <a:ea typeface="Meiryo UI" panose="020B0604030504040204" pitchFamily="50" charset="-128"/>
                <a:cs typeface="メイリオ" pitchFamily="50" charset="-128"/>
              </a:rPr>
              <a:t>=====================================================</a:t>
            </a:r>
            <a:endParaRPr lang="ja-JP" altLang="ja-JP" sz="1000">
              <a:latin typeface="Meiryo UI" panose="020B0604030504040204" pitchFamily="50" charset="-128"/>
              <a:ea typeface="Meiryo UI" panose="020B0604030504040204" pitchFamily="50" charset="-128"/>
              <a:cs typeface="メイリオ" pitchFamily="50" charset="-128"/>
            </a:endParaRPr>
          </a:p>
          <a:p>
            <a:r>
              <a:rPr lang="ja-JP" altLang="en-US" sz="1000">
                <a:latin typeface="Meiryo UI" panose="020B0604030504040204" pitchFamily="50" charset="-128"/>
                <a:ea typeface="Meiryo UI" panose="020B0604030504040204" pitchFamily="50" charset="-128"/>
                <a:cs typeface="メイリオ" pitchFamily="50" charset="-128"/>
              </a:rPr>
              <a:t>■本件に関する報道関係者のお問い合わせ</a:t>
            </a:r>
          </a:p>
          <a:p>
            <a:r>
              <a:rPr lang="en-US" altLang="ja-JP" sz="1000">
                <a:latin typeface="Meiryo UI" panose="020B0604030504040204" pitchFamily="50" charset="-128"/>
                <a:ea typeface="Meiryo UI" panose="020B0604030504040204" pitchFamily="50" charset="-128"/>
                <a:cs typeface="メイリオ" pitchFamily="50" charset="-128"/>
              </a:rPr>
              <a:t>Qoo10 PR</a:t>
            </a:r>
            <a:r>
              <a:rPr lang="ja-JP" altLang="en-US" sz="1000">
                <a:latin typeface="Meiryo UI" panose="020B0604030504040204" pitchFamily="50" charset="-128"/>
                <a:ea typeface="Meiryo UI" panose="020B0604030504040204" pitchFamily="50" charset="-128"/>
                <a:cs typeface="メイリオ" pitchFamily="50" charset="-128"/>
              </a:rPr>
              <a:t>事務局</a:t>
            </a:r>
            <a:r>
              <a:rPr lang="en-US" altLang="ja-JP" sz="1000">
                <a:latin typeface="Meiryo UI" panose="020B0604030504040204" pitchFamily="50" charset="-128"/>
                <a:ea typeface="Meiryo UI" panose="020B0604030504040204" pitchFamily="50" charset="-128"/>
                <a:cs typeface="メイリオ" pitchFamily="50" charset="-128"/>
              </a:rPr>
              <a:t>(WGPR</a:t>
            </a:r>
            <a:r>
              <a:rPr lang="ja-JP" altLang="en-US" sz="1000">
                <a:latin typeface="Meiryo UI" panose="020B0604030504040204" pitchFamily="50" charset="-128"/>
                <a:ea typeface="Meiryo UI" panose="020B0604030504040204" pitchFamily="50" charset="-128"/>
                <a:cs typeface="メイリオ" pitchFamily="50" charset="-128"/>
              </a:rPr>
              <a:t>株式会社内）担当：深栖（フカス）・中川原（ナカガワラ）</a:t>
            </a:r>
          </a:p>
          <a:p>
            <a:r>
              <a:rPr lang="en-US" altLang="ja-JP" sz="1000">
                <a:latin typeface="Meiryo UI" panose="020B0604030504040204" pitchFamily="50" charset="-128"/>
                <a:ea typeface="Meiryo UI" panose="020B0604030504040204" pitchFamily="50" charset="-128"/>
                <a:cs typeface="メイリオ" pitchFamily="50" charset="-128"/>
              </a:rPr>
              <a:t>TEL</a:t>
            </a:r>
            <a:r>
              <a:rPr lang="ja-JP" altLang="en-US" sz="1000">
                <a:latin typeface="Meiryo UI" panose="020B0604030504040204" pitchFamily="50" charset="-128"/>
                <a:ea typeface="Meiryo UI" panose="020B0604030504040204" pitchFamily="50" charset="-128"/>
                <a:cs typeface="メイリオ" pitchFamily="50" charset="-128"/>
              </a:rPr>
              <a:t>：</a:t>
            </a:r>
            <a:r>
              <a:rPr lang="en-US" altLang="ja-JP" sz="1000">
                <a:latin typeface="Meiryo UI" panose="020B0604030504040204" pitchFamily="50" charset="-128"/>
                <a:ea typeface="Meiryo UI" panose="020B0604030504040204" pitchFamily="50" charset="-128"/>
                <a:cs typeface="メイリオ" pitchFamily="50" charset="-128"/>
              </a:rPr>
              <a:t>03-5324-2231 </a:t>
            </a:r>
            <a:r>
              <a:rPr lang="ja-JP" altLang="en-US" sz="1000">
                <a:latin typeface="Meiryo UI" panose="020B0604030504040204" pitchFamily="50" charset="-128"/>
                <a:ea typeface="Meiryo UI" panose="020B0604030504040204" pitchFamily="50" charset="-128"/>
                <a:cs typeface="メイリオ" pitchFamily="50" charset="-128"/>
              </a:rPr>
              <a:t>　</a:t>
            </a:r>
            <a:r>
              <a:rPr lang="en-US" altLang="ja-JP" sz="1000">
                <a:latin typeface="Meiryo UI" panose="020B0604030504040204" pitchFamily="50" charset="-128"/>
                <a:ea typeface="Meiryo UI" panose="020B0604030504040204" pitchFamily="50" charset="-128"/>
                <a:cs typeface="メイリオ" pitchFamily="50" charset="-128"/>
              </a:rPr>
              <a:t>MAIL</a:t>
            </a:r>
            <a:r>
              <a:rPr lang="ja-JP" altLang="en-US" sz="1000">
                <a:latin typeface="Meiryo UI" panose="020B0604030504040204" pitchFamily="50" charset="-128"/>
                <a:ea typeface="Meiryo UI" panose="020B0604030504040204" pitchFamily="50" charset="-128"/>
                <a:cs typeface="メイリオ" pitchFamily="50" charset="-128"/>
              </a:rPr>
              <a:t>：</a:t>
            </a:r>
            <a:r>
              <a:rPr lang="en-US" altLang="ja-JP" sz="1000">
                <a:latin typeface="Meiryo UI" panose="020B0604030504040204" pitchFamily="50" charset="-128"/>
                <a:ea typeface="Meiryo UI" panose="020B0604030504040204" pitchFamily="50" charset="-128"/>
                <a:cs typeface="メイリオ" pitchFamily="50" charset="-128"/>
              </a:rPr>
              <a:t>wgstaff@wgpr.co.jp</a:t>
            </a:r>
          </a:p>
          <a:p>
            <a:r>
              <a:rPr lang="en-US" altLang="ja-JP" sz="1000">
                <a:latin typeface="Meiryo UI" panose="020B0604030504040204" pitchFamily="50" charset="-128"/>
                <a:ea typeface="Meiryo UI" panose="020B0604030504040204" pitchFamily="50" charset="-128"/>
                <a:cs typeface="メイリオ" pitchFamily="50" charset="-128"/>
              </a:rPr>
              <a:t>eBay Japan</a:t>
            </a:r>
            <a:r>
              <a:rPr lang="ja-JP" altLang="en-US" sz="1000">
                <a:latin typeface="Meiryo UI" panose="020B0604030504040204" pitchFamily="50" charset="-128"/>
                <a:ea typeface="Meiryo UI" panose="020B0604030504040204" pitchFamily="50" charset="-128"/>
                <a:cs typeface="メイリオ" pitchFamily="50" charset="-128"/>
              </a:rPr>
              <a:t>合同会社　担当：</a:t>
            </a:r>
            <a:r>
              <a:rPr lang="en-US" altLang="ja-JP" sz="1000">
                <a:latin typeface="Meiryo UI" panose="020B0604030504040204" pitchFamily="50" charset="-128"/>
                <a:ea typeface="Meiryo UI" panose="020B0604030504040204" pitchFamily="50" charset="-128"/>
                <a:cs typeface="メイリオ" pitchFamily="50" charset="-128"/>
              </a:rPr>
              <a:t>JP Comms</a:t>
            </a:r>
            <a:r>
              <a:rPr lang="ja-JP" altLang="en-US" sz="1000">
                <a:latin typeface="Meiryo UI" panose="020B0604030504040204" pitchFamily="50" charset="-128"/>
                <a:ea typeface="Meiryo UI" panose="020B0604030504040204" pitchFamily="50" charset="-128"/>
                <a:cs typeface="メイリオ" pitchFamily="50" charset="-128"/>
              </a:rPr>
              <a:t>　吉田・溝上</a:t>
            </a:r>
          </a:p>
          <a:p>
            <a:r>
              <a:rPr lang="en-US" altLang="ja-JP" sz="1000">
                <a:latin typeface="Meiryo UI" panose="020B0604030504040204" pitchFamily="50" charset="-128"/>
                <a:ea typeface="Meiryo UI" panose="020B0604030504040204" pitchFamily="50" charset="-128"/>
                <a:cs typeface="メイリオ" pitchFamily="50" charset="-128"/>
              </a:rPr>
              <a:t>TEL</a:t>
            </a:r>
            <a:r>
              <a:rPr lang="ja-JP" altLang="en-US" sz="1000">
                <a:latin typeface="Meiryo UI" panose="020B0604030504040204" pitchFamily="50" charset="-128"/>
                <a:ea typeface="Meiryo UI" panose="020B0604030504040204" pitchFamily="50" charset="-128"/>
                <a:cs typeface="メイリオ" pitchFamily="50" charset="-128"/>
              </a:rPr>
              <a:t>：</a:t>
            </a:r>
            <a:r>
              <a:rPr lang="en-US" altLang="ja-JP" sz="1000">
                <a:latin typeface="Meiryo UI" panose="020B0604030504040204" pitchFamily="50" charset="-128"/>
                <a:ea typeface="Meiryo UI" panose="020B0604030504040204" pitchFamily="50" charset="-128"/>
                <a:cs typeface="メイリオ" pitchFamily="50" charset="-128"/>
              </a:rPr>
              <a:t>03-6736-5997</a:t>
            </a:r>
            <a:r>
              <a:rPr lang="ja-JP" altLang="en-US" sz="1000">
                <a:latin typeface="Meiryo UI" panose="020B0604030504040204" pitchFamily="50" charset="-128"/>
                <a:ea typeface="Meiryo UI" panose="020B0604030504040204" pitchFamily="50" charset="-128"/>
                <a:cs typeface="メイリオ" pitchFamily="50" charset="-128"/>
              </a:rPr>
              <a:t>　</a:t>
            </a:r>
            <a:r>
              <a:rPr lang="en-US" altLang="ja-JP" sz="1000">
                <a:latin typeface="Meiryo UI" panose="020B0604030504040204" pitchFamily="50" charset="-128"/>
                <a:ea typeface="Meiryo UI" panose="020B0604030504040204" pitchFamily="50" charset="-128"/>
                <a:cs typeface="メイリオ" pitchFamily="50" charset="-128"/>
              </a:rPr>
              <a:t>FAX</a:t>
            </a:r>
            <a:r>
              <a:rPr lang="ja-JP" altLang="en-US" sz="1000">
                <a:latin typeface="Meiryo UI" panose="020B0604030504040204" pitchFamily="50" charset="-128"/>
                <a:ea typeface="Meiryo UI" panose="020B0604030504040204" pitchFamily="50" charset="-128"/>
                <a:cs typeface="メイリオ" pitchFamily="50" charset="-128"/>
              </a:rPr>
              <a:t>：</a:t>
            </a:r>
            <a:r>
              <a:rPr lang="en-US" altLang="ja-JP" sz="1000">
                <a:latin typeface="Meiryo UI" panose="020B0604030504040204" pitchFamily="50" charset="-128"/>
                <a:ea typeface="Meiryo UI" panose="020B0604030504040204" pitchFamily="50" charset="-128"/>
                <a:cs typeface="メイリオ" pitchFamily="50" charset="-128"/>
              </a:rPr>
              <a:t>03-3472-2009</a:t>
            </a:r>
          </a:p>
        </p:txBody>
      </p:sp>
      <p:sp>
        <p:nvSpPr>
          <p:cNvPr id="13" name="テキスト ボックス 12">
            <a:extLst>
              <a:ext uri="{FF2B5EF4-FFF2-40B4-BE49-F238E27FC236}">
                <a16:creationId xmlns:a16="http://schemas.microsoft.com/office/drawing/2014/main" id="{3F2E0E27-6408-4B90-A179-2224659A2BEB}"/>
              </a:ext>
            </a:extLst>
          </p:cNvPr>
          <p:cNvSpPr txBox="1"/>
          <p:nvPr/>
        </p:nvSpPr>
        <p:spPr>
          <a:xfrm>
            <a:off x="155576" y="885264"/>
            <a:ext cx="4190393" cy="1754326"/>
          </a:xfrm>
          <a:prstGeom prst="rect">
            <a:avLst/>
          </a:prstGeom>
          <a:noFill/>
        </p:spPr>
        <p:txBody>
          <a:bodyPr wrap="square" rtlCol="0">
            <a:spAutoFit/>
          </a:bodyPr>
          <a:lstStyle/>
          <a:p>
            <a:r>
              <a:rPr lang="ja-JP" altLang="en-US" sz="1200" b="1">
                <a:solidFill>
                  <a:srgbClr val="FF66CC"/>
                </a:solidFill>
                <a:latin typeface="Meiryo UI" panose="020B0604030504040204" pitchFamily="50" charset="-128"/>
                <a:ea typeface="Meiryo UI" panose="020B0604030504040204" pitchFamily="50" charset="-128"/>
                <a:cs typeface="メイリオ" pitchFamily="50" charset="-128"/>
              </a:rPr>
              <a:t>■チェックが柄がオシャレなミディ丈カーディガン！</a:t>
            </a:r>
            <a:endParaRPr lang="en-US" altLang="ja-JP" sz="1200" b="1">
              <a:solidFill>
                <a:srgbClr val="FF66CC"/>
              </a:solidFill>
              <a:latin typeface="Meiryo UI" panose="020B0604030504040204" pitchFamily="50" charset="-128"/>
              <a:ea typeface="Meiryo UI" panose="020B0604030504040204" pitchFamily="50" charset="-128"/>
              <a:cs typeface="メイリオ" pitchFamily="50" charset="-128"/>
            </a:endParaRPr>
          </a:p>
          <a:p>
            <a:endParaRPr lang="en-US" altLang="ja-JP" sz="1200" b="1">
              <a:latin typeface="Meiryo UI" panose="020B0604030504040204" pitchFamily="50" charset="-128"/>
              <a:ea typeface="Meiryo UI" panose="020B0604030504040204" pitchFamily="50" charset="-128"/>
              <a:cs typeface="メイリオ" pitchFamily="50" charset="-128"/>
            </a:endParaRPr>
          </a:p>
          <a:p>
            <a:r>
              <a:rPr lang="ja-JP" altLang="en-US" sz="1200" b="1">
                <a:latin typeface="Meiryo UI" panose="020B0604030504040204" pitchFamily="50" charset="-128"/>
                <a:ea typeface="Meiryo UI" panose="020B0604030504040204" pitchFamily="50" charset="-128"/>
                <a:cs typeface="メイリオ" pitchFamily="50" charset="-128"/>
              </a:rPr>
              <a:t>商品： ［</a:t>
            </a:r>
            <a:r>
              <a:rPr lang="en-US" altLang="ja-JP" sz="1200" b="1" err="1">
                <a:latin typeface="Meiryo UI" panose="020B0604030504040204" pitchFamily="50" charset="-128"/>
                <a:ea typeface="Meiryo UI" panose="020B0604030504040204" pitchFamily="50" charset="-128"/>
                <a:cs typeface="メイリオ" pitchFamily="50" charset="-128"/>
              </a:rPr>
              <a:t>cocoberry</a:t>
            </a:r>
            <a:r>
              <a:rPr lang="ja-JP" altLang="en-US" sz="1200" b="1">
                <a:latin typeface="Meiryo UI" panose="020B0604030504040204" pitchFamily="50" charset="-128"/>
                <a:ea typeface="Meiryo UI" panose="020B0604030504040204" pitchFamily="50" charset="-128"/>
                <a:cs typeface="メイリオ" pitchFamily="50" charset="-128"/>
              </a:rPr>
              <a:t>］</a:t>
            </a:r>
            <a:r>
              <a:rPr lang="en-US" altLang="ja-JP" sz="1200" b="1">
                <a:latin typeface="Meiryo UI" panose="020B0604030504040204" pitchFamily="50" charset="-128"/>
                <a:ea typeface="Meiryo UI" panose="020B0604030504040204" pitchFamily="50" charset="-128"/>
                <a:cs typeface="メイリオ" pitchFamily="50" charset="-128"/>
              </a:rPr>
              <a:t>V</a:t>
            </a:r>
            <a:r>
              <a:rPr lang="ja-JP" altLang="en-US" sz="1200" b="1">
                <a:latin typeface="Meiryo UI" panose="020B0604030504040204" pitchFamily="50" charset="-128"/>
                <a:ea typeface="Meiryo UI" panose="020B0604030504040204" pitchFamily="50" charset="-128"/>
                <a:cs typeface="メイリオ" pitchFamily="50" charset="-128"/>
              </a:rPr>
              <a:t>ネック チェック柄 ニットカーディガン</a:t>
            </a:r>
            <a:endParaRPr lang="en-US" altLang="ja-JP" sz="1200" b="1">
              <a:latin typeface="Meiryo UI" panose="020B0604030504040204" pitchFamily="50" charset="-128"/>
              <a:ea typeface="Meiryo UI" panose="020B0604030504040204" pitchFamily="50" charset="-128"/>
              <a:cs typeface="メイリオ" pitchFamily="50" charset="-128"/>
            </a:endParaRPr>
          </a:p>
          <a:p>
            <a:endParaRPr lang="en-US" altLang="ja-JP" sz="1200">
              <a:latin typeface="Meiryo UI" panose="020B0604030504040204" pitchFamily="50" charset="-128"/>
              <a:ea typeface="Meiryo UI" panose="020B0604030504040204" pitchFamily="50" charset="-128"/>
              <a:cs typeface="メイリオ" pitchFamily="50" charset="-128"/>
            </a:endParaRPr>
          </a:p>
          <a:p>
            <a:r>
              <a:rPr lang="en-US" altLang="ja-JP" sz="1200">
                <a:latin typeface="Meiryo UI" panose="020B0604030504040204" pitchFamily="50" charset="-128"/>
                <a:ea typeface="Meiryo UI" panose="020B0604030504040204" pitchFamily="50" charset="-128"/>
                <a:cs typeface="メイリオ" pitchFamily="50" charset="-128"/>
              </a:rPr>
              <a:t>URL</a:t>
            </a:r>
            <a:r>
              <a:rPr lang="ja-JP" altLang="en-US" sz="1200">
                <a:latin typeface="Meiryo UI" panose="020B0604030504040204" pitchFamily="50" charset="-128"/>
                <a:ea typeface="Meiryo UI" panose="020B0604030504040204" pitchFamily="50" charset="-128"/>
                <a:cs typeface="メイリオ" pitchFamily="50" charset="-128"/>
              </a:rPr>
              <a:t>：</a:t>
            </a:r>
            <a:r>
              <a:rPr lang="en-US" altLang="ja-JP" sz="1200" b="0" i="0">
                <a:effectLst/>
                <a:latin typeface="Meiryo UI" panose="020B0604030504040204" pitchFamily="50" charset="-128"/>
                <a:ea typeface="Meiryo UI" panose="020B0604030504040204" pitchFamily="50" charset="-128"/>
              </a:rPr>
              <a:t> https://bit.ly/2WpPcT3</a:t>
            </a:r>
          </a:p>
          <a:p>
            <a:endParaRPr lang="en-US" altLang="ja-JP" sz="1200">
              <a:latin typeface="Meiryo UI" panose="020B0604030504040204" pitchFamily="50" charset="-128"/>
              <a:ea typeface="Meiryo UI" panose="020B0604030504040204" pitchFamily="50" charset="-128"/>
              <a:cs typeface="メイリオ" pitchFamily="50" charset="-128"/>
            </a:endParaRPr>
          </a:p>
          <a:p>
            <a:r>
              <a:rPr lang="ja-JP" altLang="en-US" sz="1200">
                <a:latin typeface="Meiryo UI" panose="020B0604030504040204" pitchFamily="50" charset="-128"/>
                <a:ea typeface="Meiryo UI" panose="020B0604030504040204" pitchFamily="50" charset="-128"/>
                <a:cs typeface="メイリオ" pitchFamily="50" charset="-128"/>
              </a:rPr>
              <a:t>　トレンドライクなミディ丈にルーズ感をプラスした、ゆったりシルエットのニットカーディガン。首周りは</a:t>
            </a:r>
            <a:r>
              <a:rPr lang="en-US" altLang="ja-JP" sz="1200">
                <a:latin typeface="Meiryo UI" panose="020B0604030504040204" pitchFamily="50" charset="-128"/>
                <a:ea typeface="Meiryo UI" panose="020B0604030504040204" pitchFamily="50" charset="-128"/>
                <a:cs typeface="メイリオ" pitchFamily="50" charset="-128"/>
              </a:rPr>
              <a:t>V</a:t>
            </a:r>
            <a:r>
              <a:rPr lang="ja-JP" altLang="en-US" sz="1200">
                <a:latin typeface="Meiryo UI" panose="020B0604030504040204" pitchFamily="50" charset="-128"/>
                <a:ea typeface="Meiryo UI" panose="020B0604030504040204" pitchFamily="50" charset="-128"/>
                <a:cs typeface="メイリオ" pitchFamily="50" charset="-128"/>
              </a:rPr>
              <a:t>ネックですっきりとしたデザインになっているので、</a:t>
            </a:r>
            <a:r>
              <a:rPr lang="en-US" altLang="ja-JP" sz="1200">
                <a:latin typeface="Meiryo UI" panose="020B0604030504040204" pitchFamily="50" charset="-128"/>
                <a:ea typeface="Meiryo UI" panose="020B0604030504040204" pitchFamily="50" charset="-128"/>
                <a:cs typeface="メイリオ" pitchFamily="50" charset="-128"/>
              </a:rPr>
              <a:t>T</a:t>
            </a:r>
            <a:r>
              <a:rPr lang="ja-JP" altLang="en-US" sz="1200">
                <a:latin typeface="Meiryo UI" panose="020B0604030504040204" pitchFamily="50" charset="-128"/>
                <a:ea typeface="Meiryo UI" panose="020B0604030504040204" pitchFamily="50" charset="-128"/>
                <a:cs typeface="メイリオ" pitchFamily="50" charset="-128"/>
              </a:rPr>
              <a:t>シャツはもちろん、ハイネックのアイテムとも相性抜群です。</a:t>
            </a:r>
          </a:p>
        </p:txBody>
      </p:sp>
      <p:sp>
        <p:nvSpPr>
          <p:cNvPr id="9" name="テキスト ボックス 8">
            <a:extLst>
              <a:ext uri="{FF2B5EF4-FFF2-40B4-BE49-F238E27FC236}">
                <a16:creationId xmlns:a16="http://schemas.microsoft.com/office/drawing/2014/main" id="{EA285D20-23A2-4EC9-A3AE-3E4F0CD11152}"/>
              </a:ext>
            </a:extLst>
          </p:cNvPr>
          <p:cNvSpPr txBox="1"/>
          <p:nvPr/>
        </p:nvSpPr>
        <p:spPr>
          <a:xfrm>
            <a:off x="155575" y="3058881"/>
            <a:ext cx="4190393" cy="2123658"/>
          </a:xfrm>
          <a:prstGeom prst="rect">
            <a:avLst/>
          </a:prstGeom>
          <a:noFill/>
        </p:spPr>
        <p:txBody>
          <a:bodyPr wrap="square" rtlCol="0">
            <a:spAutoFit/>
          </a:bodyPr>
          <a:lstStyle/>
          <a:p>
            <a:r>
              <a:rPr lang="ja-JP" altLang="en-US" sz="1200" b="1">
                <a:solidFill>
                  <a:srgbClr val="FF66CC"/>
                </a:solidFill>
                <a:latin typeface="Meiryo UI" panose="020B0604030504040204" pitchFamily="50" charset="-128"/>
                <a:ea typeface="Meiryo UI" panose="020B0604030504040204" pitchFamily="50" charset="-128"/>
                <a:cs typeface="メイリオ" pitchFamily="50" charset="-128"/>
              </a:rPr>
              <a:t>■ワンマイルコーデにも活躍するロングカーディガン！</a:t>
            </a:r>
            <a:endParaRPr lang="en-US" altLang="ja-JP" sz="1200" b="1">
              <a:solidFill>
                <a:srgbClr val="FF66CC"/>
              </a:solidFill>
              <a:latin typeface="Meiryo UI" panose="020B0604030504040204" pitchFamily="50" charset="-128"/>
              <a:ea typeface="Meiryo UI" panose="020B0604030504040204" pitchFamily="50" charset="-128"/>
              <a:cs typeface="メイリオ" pitchFamily="50" charset="-128"/>
            </a:endParaRPr>
          </a:p>
          <a:p>
            <a:endParaRPr lang="en-US" altLang="ja-JP" sz="1200" b="1">
              <a:latin typeface="Meiryo UI" panose="020B0604030504040204" pitchFamily="50" charset="-128"/>
              <a:ea typeface="Meiryo UI" panose="020B0604030504040204" pitchFamily="50" charset="-128"/>
              <a:cs typeface="メイリオ" pitchFamily="50" charset="-128"/>
            </a:endParaRPr>
          </a:p>
          <a:p>
            <a:r>
              <a:rPr lang="ja-JP" altLang="en-US" sz="1200" b="1">
                <a:latin typeface="Meiryo UI" panose="020B0604030504040204" pitchFamily="50" charset="-128"/>
                <a:ea typeface="Meiryo UI" panose="020B0604030504040204" pitchFamily="50" charset="-128"/>
                <a:cs typeface="メイリオ" pitchFamily="50" charset="-128"/>
              </a:rPr>
              <a:t>商品： ［</a:t>
            </a:r>
            <a:r>
              <a:rPr lang="en-US" altLang="ja-JP" sz="1200" b="1" err="1">
                <a:latin typeface="Meiryo UI" panose="020B0604030504040204" pitchFamily="50" charset="-128"/>
                <a:ea typeface="Meiryo UI" panose="020B0604030504040204" pitchFamily="50" charset="-128"/>
                <a:cs typeface="メイリオ" pitchFamily="50" charset="-128"/>
              </a:rPr>
              <a:t>ShowMaker</a:t>
            </a:r>
            <a:r>
              <a:rPr lang="ja-JP" altLang="en-US" sz="1200" b="1">
                <a:latin typeface="Meiryo UI" panose="020B0604030504040204" pitchFamily="50" charset="-128"/>
                <a:ea typeface="Meiryo UI" panose="020B0604030504040204" pitchFamily="50" charset="-128"/>
                <a:cs typeface="メイリオ" pitchFamily="50" charset="-128"/>
              </a:rPr>
              <a:t>］ランタン袖 ロング カーディガン</a:t>
            </a:r>
            <a:endParaRPr lang="en-US" altLang="ja-JP" sz="1200" b="1">
              <a:latin typeface="Meiryo UI" panose="020B0604030504040204" pitchFamily="50" charset="-128"/>
              <a:ea typeface="Meiryo UI" panose="020B0604030504040204" pitchFamily="50" charset="-128"/>
              <a:cs typeface="メイリオ" pitchFamily="50" charset="-128"/>
            </a:endParaRPr>
          </a:p>
          <a:p>
            <a:endParaRPr lang="en-US" altLang="ja-JP" sz="1200">
              <a:latin typeface="Meiryo UI" panose="020B0604030504040204" pitchFamily="50" charset="-128"/>
              <a:ea typeface="Meiryo UI" panose="020B0604030504040204" pitchFamily="50" charset="-128"/>
              <a:cs typeface="メイリオ" pitchFamily="50" charset="-128"/>
            </a:endParaRPr>
          </a:p>
          <a:p>
            <a:r>
              <a:rPr lang="en-US" altLang="ja-JP" sz="1200">
                <a:latin typeface="Meiryo UI" panose="020B0604030504040204" pitchFamily="50" charset="-128"/>
                <a:ea typeface="Meiryo UI" panose="020B0604030504040204" pitchFamily="50" charset="-128"/>
                <a:cs typeface="メイリオ" pitchFamily="50" charset="-128"/>
              </a:rPr>
              <a:t>URL</a:t>
            </a:r>
            <a:r>
              <a:rPr lang="ja-JP" altLang="en-US" sz="1200">
                <a:latin typeface="Meiryo UI" panose="020B0604030504040204" pitchFamily="50" charset="-128"/>
                <a:ea typeface="Meiryo UI" panose="020B0604030504040204" pitchFamily="50" charset="-128"/>
                <a:cs typeface="メイリオ" pitchFamily="50" charset="-128"/>
              </a:rPr>
              <a:t>：</a:t>
            </a:r>
            <a:r>
              <a:rPr lang="en-US" altLang="ja-JP" sz="1200">
                <a:latin typeface="Meiryo UI" panose="020B0604030504040204" pitchFamily="50" charset="-128"/>
                <a:ea typeface="Meiryo UI" panose="020B0604030504040204" pitchFamily="50" charset="-128"/>
                <a:cs typeface="メイリオ" pitchFamily="50" charset="-128"/>
              </a:rPr>
              <a:t> https://bit.ly/3F7AWQC</a:t>
            </a:r>
          </a:p>
          <a:p>
            <a:r>
              <a:rPr lang="ja-JP" altLang="en-US" sz="1200">
                <a:latin typeface="Meiryo UI" panose="020B0604030504040204" pitchFamily="50" charset="-128"/>
                <a:ea typeface="Meiryo UI" panose="020B0604030504040204" pitchFamily="50" charset="-128"/>
                <a:cs typeface="メイリオ" pitchFamily="50" charset="-128"/>
              </a:rPr>
              <a:t>　</a:t>
            </a:r>
            <a:endParaRPr lang="en-US" altLang="ja-JP" sz="1200">
              <a:latin typeface="Meiryo UI" panose="020B0604030504040204" pitchFamily="50" charset="-128"/>
              <a:ea typeface="Meiryo UI" panose="020B0604030504040204" pitchFamily="50" charset="-128"/>
              <a:cs typeface="メイリオ" pitchFamily="50" charset="-128"/>
            </a:endParaRPr>
          </a:p>
          <a:p>
            <a:r>
              <a:rPr lang="ja-JP" altLang="en-US" sz="1200">
                <a:latin typeface="Meiryo UI" panose="020B0604030504040204" pitchFamily="50" charset="-128"/>
                <a:ea typeface="Meiryo UI" panose="020B0604030504040204" pitchFamily="50" charset="-128"/>
                <a:cs typeface="メイリオ" pitchFamily="50" charset="-128"/>
              </a:rPr>
              <a:t>　ざっくりとしたあぜ編みと、トレンドのボリューム袖がゆったりとした雰囲気を醸し出すロングカーディガン。厚手の素材で暖かく、カジュアルなコートのように着られるので、ワンマイルコーデにも活躍します。パーカーなどと合わせてもこなれた雰囲気でまとまり、冬まで使えるアイテムです。</a:t>
            </a:r>
          </a:p>
        </p:txBody>
      </p:sp>
      <p:pic>
        <p:nvPicPr>
          <p:cNvPr id="6" name="図 5" descr="ネクタイを頭に巻いた女性&#10;&#10;中程度の精度で自動的に生成された説明">
            <a:extLst>
              <a:ext uri="{FF2B5EF4-FFF2-40B4-BE49-F238E27FC236}">
                <a16:creationId xmlns:a16="http://schemas.microsoft.com/office/drawing/2014/main" id="{4A8C9FB3-AA4C-4A20-AE28-31C9FC8176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968" y="885264"/>
            <a:ext cx="2386540" cy="2072248"/>
          </a:xfrm>
          <a:prstGeom prst="rect">
            <a:avLst/>
          </a:prstGeom>
        </p:spPr>
      </p:pic>
      <p:pic>
        <p:nvPicPr>
          <p:cNvPr id="8" name="図 7" descr="帽子をかぶった女性の像&#10;&#10;低い精度で自動的に生成された説明">
            <a:extLst>
              <a:ext uri="{FF2B5EF4-FFF2-40B4-BE49-F238E27FC236}">
                <a16:creationId xmlns:a16="http://schemas.microsoft.com/office/drawing/2014/main" id="{4634427A-B4CE-41B1-A0A0-DC95DCD25E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5968" y="3221116"/>
            <a:ext cx="2145136" cy="2200968"/>
          </a:xfrm>
          <a:prstGeom prst="rect">
            <a:avLst/>
          </a:prstGeom>
        </p:spPr>
      </p:pic>
    </p:spTree>
    <p:extLst>
      <p:ext uri="{BB962C8B-B14F-4D97-AF65-F5344CB8AC3E}">
        <p14:creationId xmlns:p14="http://schemas.microsoft.com/office/powerpoint/2010/main" val="38306242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fontAlgn="ctr">
          <a:defRPr sz="1050" b="1" dirty="0">
            <a:latin typeface="メイリオ" pitchFamily="50" charset="-128"/>
            <a:ea typeface="メイリオ" pitchFamily="50" charset="-128"/>
            <a:cs typeface="メイリオ"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9078572F1C3E4B982E0099E868CC52" ma:contentTypeVersion="6" ma:contentTypeDescription="Create a new document." ma:contentTypeScope="" ma:versionID="8a043cf6e4c52628c8846447a35b28d3">
  <xsd:schema xmlns:xsd="http://www.w3.org/2001/XMLSchema" xmlns:xs="http://www.w3.org/2001/XMLSchema" xmlns:p="http://schemas.microsoft.com/office/2006/metadata/properties" xmlns:ns3="b8b0df90-8bcb-49ea-b7ab-281c5bd7277f" targetNamespace="http://schemas.microsoft.com/office/2006/metadata/properties" ma:root="true" ma:fieldsID="b9cb59accacb318d3cbee8fc3690a2b0" ns3:_="">
    <xsd:import namespace="b8b0df90-8bcb-49ea-b7ab-281c5bd727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0df90-8bcb-49ea-b7ab-281c5bd72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9BFDA6-2A0D-499D-893B-E03BDBA7E65E}">
  <ds:schemaRefs>
    <ds:schemaRef ds:uri="b8b0df90-8bcb-49ea-b7ab-281c5bd727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686DAC-0232-493E-AA3F-EEDC98A4ABD9}">
  <ds:schemaRefs>
    <ds:schemaRef ds:uri="http://schemas.microsoft.com/sharepoint/v3/contenttype/forms"/>
  </ds:schemaRefs>
</ds:datastoreItem>
</file>

<file path=customXml/itemProps3.xml><?xml version="1.0" encoding="utf-8"?>
<ds:datastoreItem xmlns:ds="http://schemas.openxmlformats.org/officeDocument/2006/customXml" ds:itemID="{F5DD0BA3-B0DD-4BD9-836E-61046CAD0911}">
  <ds:schemaRefs>
    <ds:schemaRef ds:uri="b8b0df90-8bcb-49ea-b7ab-281c5bd727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テーマ</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【Qoo10】NewsLetter</dc:title>
  <dc:creator>Nakano, Ayumi</dc:creator>
  <cp:revision>1</cp:revision>
  <dcterms:created xsi:type="dcterms:W3CDTF">2018-09-04T06:02:53Z</dcterms:created>
  <dcterms:modified xsi:type="dcterms:W3CDTF">2021-10-04T00:31:28Z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0x010100129078572F1C3E4B982E0099E868CC52</vt:lpwstr>
  </property>
</Properties>
</file>