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32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30660E-AF0E-4DD3-973D-812B48BA34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DCAFB4-7E3E-4AE2-B2D8-F0D7432C78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939CB6-49A4-42A6-8A46-38A00754B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2BCC-AC7D-4F05-8351-A4C071FCA4C7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4FD28-821C-4D7B-A50C-08A843C18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1D9A18-D215-4DF8-A2C9-24B1439D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1BD8-6DD7-4B65-9561-057920CBD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41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8B4FDA-63D3-40E4-9158-F0654C2DE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7AEB80-3432-4BCB-A761-D7A931D6EB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B09216-F4D8-4F9B-8280-CAEDDBDC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2BCC-AC7D-4F05-8351-A4C071FCA4C7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32C4B7-60CF-4E7A-B64D-4CAC6DD58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E62054-AF30-4E6C-B8C2-B04B818A3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1BD8-6DD7-4B65-9561-057920CBD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11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7EB577E-B38A-480F-91B6-00A6F88A2C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A111FD-687E-4918-BE16-75AECE865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1EFA4D-84D5-4E90-B55E-BA20A4AAE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2BCC-AC7D-4F05-8351-A4C071FCA4C7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A80D1A-D6AB-42A6-BAD7-074A55D7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9DE665-DD1C-4ED6-B61C-4EFB04476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1BD8-6DD7-4B65-9561-057920CBD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01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6072D8-17F1-40D1-A40C-7C6D35D21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58D653-EF5D-4A98-9CA1-A49876F41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C51DE7-D862-44DD-8D06-64BE87A9A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2BCC-AC7D-4F05-8351-A4C071FCA4C7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185143-4872-4627-BAEA-4373E5257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52054A-2563-4CD6-9814-18C3777DA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1BD8-6DD7-4B65-9561-057920CBD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296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A7DD16-61E8-464C-B7D4-DA3214BE6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2812C1-BC63-4285-BAF1-2A57B2847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5503B8-AE07-4A20-95E9-819844E29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2BCC-AC7D-4F05-8351-A4C071FCA4C7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24541E-CE72-4811-992E-68AA96C1D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3C08B9-ED16-47EC-8B70-E9BC13D75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1BD8-6DD7-4B65-9561-057920CBD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036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6F024A-2204-44D5-83E5-35BAC30E0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791C31-0FC6-4266-B6CD-B7254977ED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3044444-3AE1-48C0-949D-F6C890D17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C404AF-0A2E-4372-98B1-86266A520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2BCC-AC7D-4F05-8351-A4C071FCA4C7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BDE84B-A464-48FC-A74D-01ACABC09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ADBBFE-2AA6-47CC-A376-6CEA25149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1BD8-6DD7-4B65-9561-057920CBD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0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DE2931-8BD8-4C54-8ADE-E9F6A9D6D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8C70C3-D351-4DCC-9A50-760CA2B0E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382685-16E3-42E3-ACC2-649D4A4A1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CE6F654-B7FE-4CFD-A5F0-786968C291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769D514-6695-431D-ADB8-19A5D63A0A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1979B7E-EF24-444E-B41B-1EBB2685B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2BCC-AC7D-4F05-8351-A4C071FCA4C7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215B75A-724E-441B-BC7A-200A2C7D3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E143546-5D85-4077-8982-47445188C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1BD8-6DD7-4B65-9561-057920CBD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00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490DDB-2B02-4B14-8F2A-6942B74ED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2C963F2-3D97-4A77-A8A1-775B5B601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2BCC-AC7D-4F05-8351-A4C071FCA4C7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6B3389-B186-4044-8882-2F67DC0A7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CE095F4-F490-46D9-9B18-816EF88D8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1BD8-6DD7-4B65-9561-057920CBD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78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36312A3-4D39-4F54-9253-171519B08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2BCC-AC7D-4F05-8351-A4C071FCA4C7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2D47D3-F4AD-4DB9-92EA-46268031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142F249-2F9F-4B93-9EE0-2F8BDA88E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1BD8-6DD7-4B65-9561-057920CBD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58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FF1995-6F68-4600-9C60-8B78CACC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6FBF63-C03D-40F9-A482-A092DC83A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A44980-2E85-4C20-954D-ECF7E00A8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6116BF-D79F-4B11-B0B0-D931E3C45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2BCC-AC7D-4F05-8351-A4C071FCA4C7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F5021C-0F22-46F1-B40A-EEED2B06A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B1097D-55DD-4484-BB45-461E42E1D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1BD8-6DD7-4B65-9561-057920CBD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46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CE84F7-9284-475D-92D7-5B46E2040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1E0B909-BF72-472A-8893-5E29A45D0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F30E53C-71BE-46FD-9758-9F60A1126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1ACDF9-F6FD-406A-93D4-C0F2AD152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2BCC-AC7D-4F05-8351-A4C071FCA4C7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67D19E-0748-448D-B6C2-1AF3FC33C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C48F17-EF5B-4F19-8997-1FBB8FAA9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41BD8-6DD7-4B65-9561-057920CBD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6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7EEB84A-3743-4182-B390-053878A25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6DC62C-92B2-4FF0-A7D9-2B605CD67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24F208-5BD6-4CCA-9129-0D9681AA5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A2BCC-AC7D-4F05-8351-A4C071FCA4C7}" type="datetimeFigureOut">
              <a:rPr kumimoji="1" lang="ja-JP" altLang="en-US" smtClean="0"/>
              <a:t>2021/7/3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F8416C-92C3-4485-869E-E7346D6F97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0D697B-3ABD-4199-8F34-11670D507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41BD8-6DD7-4B65-9561-057920CBD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01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9C32338-A4B4-490B-AE96-892EB128E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325" y="238125"/>
            <a:ext cx="7753350" cy="63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382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Saga Kentaro (嵯峨 健太郎)</dc:creator>
  <cp:lastModifiedBy>Saga Kentaro (嵯峨 健太郎)</cp:lastModifiedBy>
  <cp:revision>1</cp:revision>
  <dcterms:created xsi:type="dcterms:W3CDTF">2021-07-03T07:36:56Z</dcterms:created>
  <dcterms:modified xsi:type="dcterms:W3CDTF">2021-07-03T07:57:49Z</dcterms:modified>
</cp:coreProperties>
</file>