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4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92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4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62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1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40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53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4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1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14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46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76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746F1-B051-4377-8569-F97D8E1CA3B5}" type="datetimeFigureOut">
              <a:rPr kumimoji="1" lang="ja-JP" altLang="en-US" smtClean="0"/>
              <a:t>2019/10/13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47684-1E70-4A0E-9582-D44BE1C33D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0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363071"/>
            <a:ext cx="8960224" cy="955022"/>
          </a:xfrm>
        </p:spPr>
        <p:txBody>
          <a:bodyPr/>
          <a:lstStyle/>
          <a:p>
            <a:r>
              <a:rPr kumimoji="1" lang="ja-JP" altLang="en-US" dirty="0" smtClean="0"/>
              <a:t>雪合戦の効果事例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499847" y="2716306"/>
            <a:ext cx="3218330" cy="96940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dirty="0" smtClean="0"/>
              <a:t>従業員</a:t>
            </a:r>
            <a:endParaRPr kumimoji="1" lang="en-US" altLang="ja-JP" dirty="0" smtClean="0"/>
          </a:p>
          <a:p>
            <a:r>
              <a:rPr kumimoji="1" lang="ja-JP" altLang="en-US" dirty="0" smtClean="0"/>
              <a:t>エンゲージメント向上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112060" y="2024251"/>
            <a:ext cx="1680881" cy="166145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雪合戦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528046" y="1659079"/>
            <a:ext cx="1257301" cy="1230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研修</a:t>
            </a:r>
            <a:endParaRPr kumimoji="1" lang="ja-JP" altLang="en-US" dirty="0"/>
          </a:p>
        </p:txBody>
      </p:sp>
      <p:sp>
        <p:nvSpPr>
          <p:cNvPr id="6" name="フローチャート: 代替処理 5"/>
          <p:cNvSpPr/>
          <p:nvPr/>
        </p:nvSpPr>
        <p:spPr>
          <a:xfrm>
            <a:off x="2398620" y="3059206"/>
            <a:ext cx="1775012" cy="739588"/>
          </a:xfrm>
          <a:prstGeom prst="flowChartAlternateProcess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レクリエーション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319618" y="4118675"/>
            <a:ext cx="1933016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町おこし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イベント</a:t>
            </a:r>
            <a:endParaRPr kumimoji="1" lang="ja-JP" altLang="en-US" dirty="0"/>
          </a:p>
        </p:txBody>
      </p:sp>
      <p:sp>
        <p:nvSpPr>
          <p:cNvPr id="8" name="乗算記号 7"/>
          <p:cNvSpPr/>
          <p:nvPr/>
        </p:nvSpPr>
        <p:spPr>
          <a:xfrm>
            <a:off x="1818154" y="2947614"/>
            <a:ext cx="476250" cy="610256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等号 9"/>
          <p:cNvSpPr/>
          <p:nvPr/>
        </p:nvSpPr>
        <p:spPr>
          <a:xfrm flipH="1" flipV="1">
            <a:off x="4521294" y="2889954"/>
            <a:ext cx="774886" cy="81854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8390965" y="1437195"/>
            <a:ext cx="3254188" cy="11161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生産性向上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8229601" y="4399991"/>
            <a:ext cx="3254188" cy="11161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ゆとりの時間</a:t>
            </a:r>
            <a:endParaRPr kumimoji="1" lang="ja-JP" altLang="en-US" sz="2400" b="1" dirty="0"/>
          </a:p>
        </p:txBody>
      </p:sp>
      <p:sp>
        <p:nvSpPr>
          <p:cNvPr id="17" name="右矢印 16"/>
          <p:cNvSpPr/>
          <p:nvPr/>
        </p:nvSpPr>
        <p:spPr>
          <a:xfrm rot="2478728">
            <a:off x="7994277" y="3993495"/>
            <a:ext cx="793377" cy="457200"/>
          </a:xfrm>
          <a:prstGeom prst="rightArrow">
            <a:avLst>
              <a:gd name="adj1" fmla="val 5588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19446176">
            <a:off x="8785851" y="2718592"/>
            <a:ext cx="773485" cy="481386"/>
          </a:xfrm>
          <a:prstGeom prst="rightArrow">
            <a:avLst>
              <a:gd name="adj1" fmla="val 50000"/>
              <a:gd name="adj2" fmla="val 35948"/>
            </a:avLst>
          </a:prstGeom>
          <a:solidFill>
            <a:srgbClr val="EC44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812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雪合戦の効果事例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雪合戦の効果事例</dc:title>
  <dc:creator>Hazuki</dc:creator>
  <cp:lastModifiedBy>Hazuki</cp:lastModifiedBy>
  <cp:revision>2</cp:revision>
  <dcterms:created xsi:type="dcterms:W3CDTF">2019-10-13T06:54:56Z</dcterms:created>
  <dcterms:modified xsi:type="dcterms:W3CDTF">2019-10-13T07:00:03Z</dcterms:modified>
</cp:coreProperties>
</file>