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4" r:id="rId3"/>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6C1"/>
    <a:srgbClr val="FACAB0"/>
    <a:srgbClr val="F6AF9D"/>
    <a:srgbClr val="BEE6FA"/>
    <a:srgbClr val="1F1F70"/>
    <a:srgbClr val="852F3B"/>
    <a:srgbClr val="C91730"/>
    <a:srgbClr val="531D25"/>
    <a:srgbClr val="C16C5B"/>
    <a:srgbClr val="D1A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28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yaguchi mayumi" userId="2b3230cf6f8b9a0f" providerId="LiveId" clId="{2C1AAB47-BFB0-49BE-B17D-04044515A635}"/>
    <pc:docChg chg="modSld">
      <pc:chgData name="miyaguchi mayumi" userId="2b3230cf6f8b9a0f" providerId="LiveId" clId="{2C1AAB47-BFB0-49BE-B17D-04044515A635}" dt="2020-07-13T04:55:38.828" v="109" actId="20577"/>
      <pc:docMkLst>
        <pc:docMk/>
      </pc:docMkLst>
      <pc:sldChg chg="addSp modSp">
        <pc:chgData name="miyaguchi mayumi" userId="2b3230cf6f8b9a0f" providerId="LiveId" clId="{2C1AAB47-BFB0-49BE-B17D-04044515A635}" dt="2020-07-02T04:43:17.200" v="93" actId="1076"/>
        <pc:sldMkLst>
          <pc:docMk/>
          <pc:sldMk cId="415141953" sldId="258"/>
        </pc:sldMkLst>
        <pc:spChg chg="add mod">
          <ac:chgData name="miyaguchi mayumi" userId="2b3230cf6f8b9a0f" providerId="LiveId" clId="{2C1AAB47-BFB0-49BE-B17D-04044515A635}" dt="2020-07-02T04:43:09.220" v="92" actId="1076"/>
          <ac:spMkLst>
            <pc:docMk/>
            <pc:sldMk cId="415141953" sldId="258"/>
            <ac:spMk id="12" creationId="{9C0DBA3C-FA2F-459C-B1BC-4B5EBE574394}"/>
          </ac:spMkLst>
        </pc:spChg>
        <pc:spChg chg="mod">
          <ac:chgData name="miyaguchi mayumi" userId="2b3230cf6f8b9a0f" providerId="LiveId" clId="{2C1AAB47-BFB0-49BE-B17D-04044515A635}" dt="2020-07-02T04:42:59.540" v="90" actId="1076"/>
          <ac:spMkLst>
            <pc:docMk/>
            <pc:sldMk cId="415141953" sldId="258"/>
            <ac:spMk id="736" creationId="{00000000-0000-0000-0000-000000000000}"/>
          </ac:spMkLst>
        </pc:spChg>
        <pc:picChg chg="mod">
          <ac:chgData name="miyaguchi mayumi" userId="2b3230cf6f8b9a0f" providerId="LiveId" clId="{2C1AAB47-BFB0-49BE-B17D-04044515A635}" dt="2020-07-02T04:39:27.018" v="0" actId="1076"/>
          <ac:picMkLst>
            <pc:docMk/>
            <pc:sldMk cId="415141953" sldId="258"/>
            <ac:picMk id="10" creationId="{50578ED8-9B8A-4021-80D3-EEC30D502AC4}"/>
          </ac:picMkLst>
        </pc:picChg>
        <pc:picChg chg="add mod">
          <ac:chgData name="miyaguchi mayumi" userId="2b3230cf6f8b9a0f" providerId="LiveId" clId="{2C1AAB47-BFB0-49BE-B17D-04044515A635}" dt="2020-07-02T04:43:17.200" v="93" actId="1076"/>
          <ac:picMkLst>
            <pc:docMk/>
            <pc:sldMk cId="415141953" sldId="258"/>
            <ac:picMk id="14" creationId="{6B610AB8-7604-4420-A086-F455169F1B45}"/>
          </ac:picMkLst>
        </pc:picChg>
      </pc:sldChg>
      <pc:sldChg chg="modSp">
        <pc:chgData name="miyaguchi mayumi" userId="2b3230cf6f8b9a0f" providerId="LiveId" clId="{2C1AAB47-BFB0-49BE-B17D-04044515A635}" dt="2020-07-13T04:55:38.828" v="109" actId="20577"/>
        <pc:sldMkLst>
          <pc:docMk/>
          <pc:sldMk cId="2131665796" sldId="274"/>
        </pc:sldMkLst>
        <pc:spChg chg="mod">
          <ac:chgData name="miyaguchi mayumi" userId="2b3230cf6f8b9a0f" providerId="LiveId" clId="{2C1AAB47-BFB0-49BE-B17D-04044515A635}" dt="2020-07-02T04:43:56.130" v="94" actId="207"/>
          <ac:spMkLst>
            <pc:docMk/>
            <pc:sldMk cId="2131665796" sldId="274"/>
            <ac:spMk id="14" creationId="{0987C9FF-265B-405D-ACF7-16EEDD8726F7}"/>
          </ac:spMkLst>
        </pc:spChg>
        <pc:spChg chg="mod">
          <ac:chgData name="miyaguchi mayumi" userId="2b3230cf6f8b9a0f" providerId="LiveId" clId="{2C1AAB47-BFB0-49BE-B17D-04044515A635}" dt="2020-07-02T04:44:20.670" v="97" actId="207"/>
          <ac:spMkLst>
            <pc:docMk/>
            <pc:sldMk cId="2131665796" sldId="274"/>
            <ac:spMk id="16" creationId="{907F4B4A-8210-4FFA-BB2F-567E4AC7123A}"/>
          </ac:spMkLst>
        </pc:spChg>
        <pc:spChg chg="mod">
          <ac:chgData name="miyaguchi mayumi" userId="2b3230cf6f8b9a0f" providerId="LiveId" clId="{2C1AAB47-BFB0-49BE-B17D-04044515A635}" dt="2020-07-13T04:55:38.828" v="109" actId="20577"/>
          <ac:spMkLst>
            <pc:docMk/>
            <pc:sldMk cId="2131665796" sldId="274"/>
            <ac:spMk id="23" creationId="{A4C053D9-A950-461E-904B-D854D0418575}"/>
          </ac:spMkLst>
        </pc:spChg>
        <pc:spChg chg="mod">
          <ac:chgData name="miyaguchi mayumi" userId="2b3230cf6f8b9a0f" providerId="LiveId" clId="{2C1AAB47-BFB0-49BE-B17D-04044515A635}" dt="2020-07-02T04:44:26.054" v="98" actId="207"/>
          <ac:spMkLst>
            <pc:docMk/>
            <pc:sldMk cId="2131665796" sldId="274"/>
            <ac:spMk id="26" creationId="{9F15FD8E-CB5E-4CB6-B181-423C1D19D53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9DC4DC-AF54-4368-AE6A-2E6D71B68A52}" type="datetimeFigureOut">
              <a:rPr kumimoji="1" lang="ja-JP" altLang="en-US" smtClean="0"/>
              <a:t>2021/3/15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 y="18600"/>
            <a:ext cx="7559868" cy="10691813"/>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734" name="Rectangle 716"/>
          <p:cNvSpPr>
            <a:spLocks noChangeArrowheads="1"/>
          </p:cNvSpPr>
          <p:nvPr/>
        </p:nvSpPr>
        <p:spPr bwMode="auto">
          <a:xfrm>
            <a:off x="1" y="25"/>
            <a:ext cx="7559675" cy="277042"/>
          </a:xfrm>
          <a:prstGeom prst="rect">
            <a:avLst/>
          </a:pr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テキスト ボックス 735"/>
          <p:cNvSpPr txBox="1"/>
          <p:nvPr/>
        </p:nvSpPr>
        <p:spPr>
          <a:xfrm>
            <a:off x="4003607" y="10144207"/>
            <a:ext cx="2276585" cy="369332"/>
          </a:xfrm>
          <a:prstGeom prst="rect">
            <a:avLst/>
          </a:prstGeom>
          <a:noFill/>
        </p:spPr>
        <p:txBody>
          <a:bodyPr wrap="none" rtlCol="0">
            <a:spAutoFit/>
          </a:bodyPr>
          <a:lstStyle/>
          <a:p>
            <a:r>
              <a:rPr lang="ja-JP" altLang="en-US" b="1" dirty="0">
                <a:solidFill>
                  <a:schemeClr val="tx1">
                    <a:lumMod val="50000"/>
                    <a:lumOff val="50000"/>
                  </a:schemeClr>
                </a:solidFill>
                <a:latin typeface="ＭＳ ゴシック" panose="020B0609070205080204" pitchFamily="49" charset="-128"/>
                <a:ea typeface="ＭＳ ゴシック" panose="020B0609070205080204" pitchFamily="49" charset="-128"/>
                <a:cs typeface="メイリオ" panose="020B0604030504040204" pitchFamily="50" charset="-128"/>
              </a:rPr>
              <a:t>株式会社マーキット</a:t>
            </a:r>
            <a:endParaRPr kumimoji="1" lang="ja-JP" altLang="en-US" b="1" dirty="0">
              <a:solidFill>
                <a:schemeClr val="tx1">
                  <a:lumMod val="50000"/>
                  <a:lumOff val="50000"/>
                </a:schemeClr>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3" name="図プレースホルダー 2">
            <a:extLst>
              <a:ext uri="{FF2B5EF4-FFF2-40B4-BE49-F238E27FC236}">
                <a16:creationId xmlns="" xmlns:a16="http://schemas.microsoft.com/office/drawing/2014/main" id="{A12B1514-F80A-4AE7-8D9B-2DB3F46928D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p:blipFill>
        <p:spPr>
          <a:xfrm>
            <a:off x="3793989" y="305383"/>
            <a:ext cx="3712350" cy="3127366"/>
          </a:xfrm>
        </p:spPr>
      </p:pic>
      <p:pic>
        <p:nvPicPr>
          <p:cNvPr id="6" name="図プレースホルダー 5">
            <a:extLst>
              <a:ext uri="{FF2B5EF4-FFF2-40B4-BE49-F238E27FC236}">
                <a16:creationId xmlns="" xmlns:a16="http://schemas.microsoft.com/office/drawing/2014/main" id="{0828B956-BC09-45C9-9544-6B2D5D53985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p:blipFill>
        <p:spPr>
          <a:xfrm>
            <a:off x="279090" y="3638445"/>
            <a:ext cx="3223246" cy="2876550"/>
          </a:xfrm>
        </p:spPr>
      </p:pic>
      <p:pic>
        <p:nvPicPr>
          <p:cNvPr id="10" name="図プレースホルダー 9" descr="座る, 横たわる, 猫, 立つ が含まれている画像&#10;&#10;自動的に生成された説明">
            <a:extLst>
              <a:ext uri="{FF2B5EF4-FFF2-40B4-BE49-F238E27FC236}">
                <a16:creationId xmlns="" xmlns:a16="http://schemas.microsoft.com/office/drawing/2014/main" id="{50578ED8-9B8A-4021-80D3-EEC30D502AC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6169" r="6169"/>
          <a:stretch>
            <a:fillRect/>
          </a:stretch>
        </p:blipFill>
        <p:spPr>
          <a:xfrm>
            <a:off x="3674906" y="6748870"/>
            <a:ext cx="3778250" cy="2876550"/>
          </a:xfrm>
        </p:spPr>
      </p:pic>
      <p:cxnSp>
        <p:nvCxnSpPr>
          <p:cNvPr id="5" name="直線コネクタ 4"/>
          <p:cNvCxnSpPr/>
          <p:nvPr/>
        </p:nvCxnSpPr>
        <p:spPr>
          <a:xfrm>
            <a:off x="265701" y="9894320"/>
            <a:ext cx="701139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65701" y="10491220"/>
            <a:ext cx="701139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Freeform 65"/>
          <p:cNvSpPr>
            <a:spLocks noEditPoints="1"/>
          </p:cNvSpPr>
          <p:nvPr/>
        </p:nvSpPr>
        <p:spPr bwMode="auto">
          <a:xfrm rot="10800000">
            <a:off x="103823" y="373055"/>
            <a:ext cx="3517900" cy="127000"/>
          </a:xfrm>
          <a:custGeom>
            <a:avLst/>
            <a:gdLst>
              <a:gd name="T0" fmla="*/ 1542 w 2216"/>
              <a:gd name="T1" fmla="*/ 40 h 80"/>
              <a:gd name="T2" fmla="*/ 1534 w 2216"/>
              <a:gd name="T3" fmla="*/ 44 h 80"/>
              <a:gd name="T4" fmla="*/ 1234 w 2216"/>
              <a:gd name="T5" fmla="*/ 70 h 80"/>
              <a:gd name="T6" fmla="*/ 1168 w 2216"/>
              <a:gd name="T7" fmla="*/ 4 h 80"/>
              <a:gd name="T8" fmla="*/ 1264 w 2216"/>
              <a:gd name="T9" fmla="*/ 32 h 80"/>
              <a:gd name="T10" fmla="*/ 1032 w 2216"/>
              <a:gd name="T11" fmla="*/ 8 h 80"/>
              <a:gd name="T12" fmla="*/ 976 w 2216"/>
              <a:gd name="T13" fmla="*/ 62 h 80"/>
              <a:gd name="T14" fmla="*/ 918 w 2216"/>
              <a:gd name="T15" fmla="*/ 8 h 80"/>
              <a:gd name="T16" fmla="*/ 664 w 2216"/>
              <a:gd name="T17" fmla="*/ 50 h 80"/>
              <a:gd name="T18" fmla="*/ 670 w 2216"/>
              <a:gd name="T19" fmla="*/ 54 h 80"/>
              <a:gd name="T20" fmla="*/ 1702 w 2216"/>
              <a:gd name="T21" fmla="*/ 52 h 80"/>
              <a:gd name="T22" fmla="*/ 1648 w 2216"/>
              <a:gd name="T23" fmla="*/ 30 h 80"/>
              <a:gd name="T24" fmla="*/ 1610 w 2216"/>
              <a:gd name="T25" fmla="*/ 30 h 80"/>
              <a:gd name="T26" fmla="*/ 1536 w 2216"/>
              <a:gd name="T27" fmla="*/ 32 h 80"/>
              <a:gd name="T28" fmla="*/ 1408 w 2216"/>
              <a:gd name="T29" fmla="*/ 58 h 80"/>
              <a:gd name="T30" fmla="*/ 1388 w 2216"/>
              <a:gd name="T31" fmla="*/ 10 h 80"/>
              <a:gd name="T32" fmla="*/ 1380 w 2216"/>
              <a:gd name="T33" fmla="*/ 38 h 80"/>
              <a:gd name="T34" fmla="*/ 1350 w 2216"/>
              <a:gd name="T35" fmla="*/ 30 h 80"/>
              <a:gd name="T36" fmla="*/ 1392 w 2216"/>
              <a:gd name="T37" fmla="*/ 48 h 80"/>
              <a:gd name="T38" fmla="*/ 1274 w 2216"/>
              <a:gd name="T39" fmla="*/ 36 h 80"/>
              <a:gd name="T40" fmla="*/ 1130 w 2216"/>
              <a:gd name="T41" fmla="*/ 4 h 80"/>
              <a:gd name="T42" fmla="*/ 932 w 2216"/>
              <a:gd name="T43" fmla="*/ 8 h 80"/>
              <a:gd name="T44" fmla="*/ 874 w 2216"/>
              <a:gd name="T45" fmla="*/ 70 h 80"/>
              <a:gd name="T46" fmla="*/ 850 w 2216"/>
              <a:gd name="T47" fmla="*/ 8 h 80"/>
              <a:gd name="T48" fmla="*/ 854 w 2216"/>
              <a:gd name="T49" fmla="*/ 22 h 80"/>
              <a:gd name="T50" fmla="*/ 874 w 2216"/>
              <a:gd name="T51" fmla="*/ 28 h 80"/>
              <a:gd name="T52" fmla="*/ 846 w 2216"/>
              <a:gd name="T53" fmla="*/ 68 h 80"/>
              <a:gd name="T54" fmla="*/ 704 w 2216"/>
              <a:gd name="T55" fmla="*/ 22 h 80"/>
              <a:gd name="T56" fmla="*/ 636 w 2216"/>
              <a:gd name="T57" fmla="*/ 36 h 80"/>
              <a:gd name="T58" fmla="*/ 582 w 2216"/>
              <a:gd name="T59" fmla="*/ 54 h 80"/>
              <a:gd name="T60" fmla="*/ 538 w 2216"/>
              <a:gd name="T61" fmla="*/ 44 h 80"/>
              <a:gd name="T62" fmla="*/ 490 w 2216"/>
              <a:gd name="T63" fmla="*/ 24 h 80"/>
              <a:gd name="T64" fmla="*/ 500 w 2216"/>
              <a:gd name="T65" fmla="*/ 36 h 80"/>
              <a:gd name="T66" fmla="*/ 540 w 2216"/>
              <a:gd name="T67" fmla="*/ 44 h 80"/>
              <a:gd name="T68" fmla="*/ 586 w 2216"/>
              <a:gd name="T69" fmla="*/ 64 h 80"/>
              <a:gd name="T70" fmla="*/ 634 w 2216"/>
              <a:gd name="T71" fmla="*/ 44 h 80"/>
              <a:gd name="T72" fmla="*/ 700 w 2216"/>
              <a:gd name="T73" fmla="*/ 62 h 80"/>
              <a:gd name="T74" fmla="*/ 728 w 2216"/>
              <a:gd name="T75" fmla="*/ 34 h 80"/>
              <a:gd name="T76" fmla="*/ 730 w 2216"/>
              <a:gd name="T77" fmla="*/ 46 h 80"/>
              <a:gd name="T78" fmla="*/ 702 w 2216"/>
              <a:gd name="T79" fmla="*/ 32 h 80"/>
              <a:gd name="T80" fmla="*/ 860 w 2216"/>
              <a:gd name="T81" fmla="*/ 78 h 80"/>
              <a:gd name="T82" fmla="*/ 1010 w 2216"/>
              <a:gd name="T83" fmla="*/ 74 h 80"/>
              <a:gd name="T84" fmla="*/ 1082 w 2216"/>
              <a:gd name="T85" fmla="*/ 12 h 80"/>
              <a:gd name="T86" fmla="*/ 1054 w 2216"/>
              <a:gd name="T87" fmla="*/ 62 h 80"/>
              <a:gd name="T88" fmla="*/ 1074 w 2216"/>
              <a:gd name="T89" fmla="*/ 54 h 80"/>
              <a:gd name="T90" fmla="*/ 1086 w 2216"/>
              <a:gd name="T91" fmla="*/ 36 h 80"/>
              <a:gd name="T92" fmla="*/ 1088 w 2216"/>
              <a:gd name="T93" fmla="*/ 78 h 80"/>
              <a:gd name="T94" fmla="*/ 1172 w 2216"/>
              <a:gd name="T95" fmla="*/ 44 h 80"/>
              <a:gd name="T96" fmla="*/ 1140 w 2216"/>
              <a:gd name="T97" fmla="*/ 62 h 80"/>
              <a:gd name="T98" fmla="*/ 1150 w 2216"/>
              <a:gd name="T99" fmla="*/ 40 h 80"/>
              <a:gd name="T100" fmla="*/ 1124 w 2216"/>
              <a:gd name="T101" fmla="*/ 68 h 80"/>
              <a:gd name="T102" fmla="*/ 1196 w 2216"/>
              <a:gd name="T103" fmla="*/ 22 h 80"/>
              <a:gd name="T104" fmla="*/ 1244 w 2216"/>
              <a:gd name="T105" fmla="*/ 62 h 80"/>
              <a:gd name="T106" fmla="*/ 1438 w 2216"/>
              <a:gd name="T107" fmla="*/ 40 h 80"/>
              <a:gd name="T108" fmla="*/ 1502 w 2216"/>
              <a:gd name="T109" fmla="*/ 68 h 80"/>
              <a:gd name="T110" fmla="*/ 1502 w 2216"/>
              <a:gd name="T111" fmla="*/ 52 h 80"/>
              <a:gd name="T112" fmla="*/ 1478 w 2216"/>
              <a:gd name="T113" fmla="*/ 60 h 80"/>
              <a:gd name="T114" fmla="*/ 1540 w 2216"/>
              <a:gd name="T115" fmla="*/ 58 h 80"/>
              <a:gd name="T116" fmla="*/ 1606 w 2216"/>
              <a:gd name="T117" fmla="*/ 36 h 80"/>
              <a:gd name="T118" fmla="*/ 1646 w 2216"/>
              <a:gd name="T119" fmla="*/ 44 h 80"/>
              <a:gd name="T120" fmla="*/ 1694 w 2216"/>
              <a:gd name="T121" fmla="*/ 64 h 80"/>
              <a:gd name="T122" fmla="*/ 1740 w 2216"/>
              <a:gd name="T123"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6" h="80">
                <a:moveTo>
                  <a:pt x="670" y="40"/>
                </a:moveTo>
                <a:lnTo>
                  <a:pt x="670" y="40"/>
                </a:lnTo>
                <a:lnTo>
                  <a:pt x="668" y="40"/>
                </a:lnTo>
                <a:lnTo>
                  <a:pt x="668" y="44"/>
                </a:lnTo>
                <a:lnTo>
                  <a:pt x="668" y="44"/>
                </a:lnTo>
                <a:lnTo>
                  <a:pt x="668" y="46"/>
                </a:lnTo>
                <a:lnTo>
                  <a:pt x="670" y="48"/>
                </a:lnTo>
                <a:lnTo>
                  <a:pt x="670" y="48"/>
                </a:lnTo>
                <a:lnTo>
                  <a:pt x="674" y="46"/>
                </a:lnTo>
                <a:lnTo>
                  <a:pt x="674" y="44"/>
                </a:lnTo>
                <a:lnTo>
                  <a:pt x="674" y="44"/>
                </a:lnTo>
                <a:lnTo>
                  <a:pt x="674" y="40"/>
                </a:lnTo>
                <a:lnTo>
                  <a:pt x="670" y="40"/>
                </a:lnTo>
                <a:lnTo>
                  <a:pt x="670" y="40"/>
                </a:lnTo>
                <a:close/>
                <a:moveTo>
                  <a:pt x="1546" y="40"/>
                </a:moveTo>
                <a:lnTo>
                  <a:pt x="1546" y="40"/>
                </a:lnTo>
                <a:lnTo>
                  <a:pt x="1542" y="40"/>
                </a:lnTo>
                <a:lnTo>
                  <a:pt x="1542" y="44"/>
                </a:lnTo>
                <a:lnTo>
                  <a:pt x="1542" y="44"/>
                </a:lnTo>
                <a:lnTo>
                  <a:pt x="1542" y="46"/>
                </a:lnTo>
                <a:lnTo>
                  <a:pt x="1546" y="48"/>
                </a:lnTo>
                <a:lnTo>
                  <a:pt x="1546" y="48"/>
                </a:lnTo>
                <a:lnTo>
                  <a:pt x="1548" y="46"/>
                </a:lnTo>
                <a:lnTo>
                  <a:pt x="1548" y="44"/>
                </a:lnTo>
                <a:lnTo>
                  <a:pt x="1548" y="44"/>
                </a:lnTo>
                <a:lnTo>
                  <a:pt x="1548" y="40"/>
                </a:lnTo>
                <a:lnTo>
                  <a:pt x="1546" y="40"/>
                </a:lnTo>
                <a:lnTo>
                  <a:pt x="1546" y="40"/>
                </a:lnTo>
                <a:close/>
                <a:moveTo>
                  <a:pt x="1546" y="54"/>
                </a:moveTo>
                <a:lnTo>
                  <a:pt x="1546" y="54"/>
                </a:lnTo>
                <a:lnTo>
                  <a:pt x="1542" y="54"/>
                </a:lnTo>
                <a:lnTo>
                  <a:pt x="1538" y="50"/>
                </a:lnTo>
                <a:lnTo>
                  <a:pt x="1536" y="48"/>
                </a:lnTo>
                <a:lnTo>
                  <a:pt x="1534" y="44"/>
                </a:lnTo>
                <a:lnTo>
                  <a:pt x="1534" y="44"/>
                </a:lnTo>
                <a:lnTo>
                  <a:pt x="1536" y="40"/>
                </a:lnTo>
                <a:lnTo>
                  <a:pt x="1538" y="36"/>
                </a:lnTo>
                <a:lnTo>
                  <a:pt x="1542" y="34"/>
                </a:lnTo>
                <a:lnTo>
                  <a:pt x="1546" y="34"/>
                </a:lnTo>
                <a:lnTo>
                  <a:pt x="1546" y="34"/>
                </a:lnTo>
                <a:lnTo>
                  <a:pt x="1550" y="34"/>
                </a:lnTo>
                <a:lnTo>
                  <a:pt x="1552" y="36"/>
                </a:lnTo>
                <a:lnTo>
                  <a:pt x="1554" y="40"/>
                </a:lnTo>
                <a:lnTo>
                  <a:pt x="1556" y="44"/>
                </a:lnTo>
                <a:lnTo>
                  <a:pt x="1556" y="44"/>
                </a:lnTo>
                <a:lnTo>
                  <a:pt x="1554" y="48"/>
                </a:lnTo>
                <a:lnTo>
                  <a:pt x="1552" y="50"/>
                </a:lnTo>
                <a:lnTo>
                  <a:pt x="1550" y="54"/>
                </a:lnTo>
                <a:lnTo>
                  <a:pt x="1546" y="54"/>
                </a:lnTo>
                <a:lnTo>
                  <a:pt x="1546" y="54"/>
                </a:lnTo>
                <a:close/>
                <a:moveTo>
                  <a:pt x="1234" y="70"/>
                </a:moveTo>
                <a:lnTo>
                  <a:pt x="1234" y="70"/>
                </a:lnTo>
                <a:lnTo>
                  <a:pt x="1230" y="74"/>
                </a:lnTo>
                <a:lnTo>
                  <a:pt x="1226" y="74"/>
                </a:lnTo>
                <a:lnTo>
                  <a:pt x="1222" y="74"/>
                </a:lnTo>
                <a:lnTo>
                  <a:pt x="1216" y="74"/>
                </a:lnTo>
                <a:lnTo>
                  <a:pt x="1216" y="74"/>
                </a:lnTo>
                <a:lnTo>
                  <a:pt x="1220" y="68"/>
                </a:lnTo>
                <a:lnTo>
                  <a:pt x="1224" y="60"/>
                </a:lnTo>
                <a:lnTo>
                  <a:pt x="1224" y="52"/>
                </a:lnTo>
                <a:lnTo>
                  <a:pt x="1222" y="44"/>
                </a:lnTo>
                <a:lnTo>
                  <a:pt x="1222" y="44"/>
                </a:lnTo>
                <a:lnTo>
                  <a:pt x="1218" y="36"/>
                </a:lnTo>
                <a:lnTo>
                  <a:pt x="1212" y="28"/>
                </a:lnTo>
                <a:lnTo>
                  <a:pt x="1198" y="16"/>
                </a:lnTo>
                <a:lnTo>
                  <a:pt x="1184" y="8"/>
                </a:lnTo>
                <a:lnTo>
                  <a:pt x="1170" y="6"/>
                </a:lnTo>
                <a:lnTo>
                  <a:pt x="1168" y="4"/>
                </a:lnTo>
                <a:lnTo>
                  <a:pt x="1168" y="4"/>
                </a:lnTo>
                <a:lnTo>
                  <a:pt x="1184" y="4"/>
                </a:lnTo>
                <a:lnTo>
                  <a:pt x="1198" y="6"/>
                </a:lnTo>
                <a:lnTo>
                  <a:pt x="1214" y="8"/>
                </a:lnTo>
                <a:lnTo>
                  <a:pt x="1232" y="14"/>
                </a:lnTo>
                <a:lnTo>
                  <a:pt x="1232" y="14"/>
                </a:lnTo>
                <a:lnTo>
                  <a:pt x="1248" y="18"/>
                </a:lnTo>
                <a:lnTo>
                  <a:pt x="1264" y="18"/>
                </a:lnTo>
                <a:lnTo>
                  <a:pt x="1282" y="14"/>
                </a:lnTo>
                <a:lnTo>
                  <a:pt x="1298" y="8"/>
                </a:lnTo>
                <a:lnTo>
                  <a:pt x="1298" y="8"/>
                </a:lnTo>
                <a:lnTo>
                  <a:pt x="1296" y="12"/>
                </a:lnTo>
                <a:lnTo>
                  <a:pt x="1292" y="18"/>
                </a:lnTo>
                <a:lnTo>
                  <a:pt x="1284" y="24"/>
                </a:lnTo>
                <a:lnTo>
                  <a:pt x="1274" y="30"/>
                </a:lnTo>
                <a:lnTo>
                  <a:pt x="1264" y="32"/>
                </a:lnTo>
                <a:lnTo>
                  <a:pt x="1264" y="32"/>
                </a:lnTo>
                <a:lnTo>
                  <a:pt x="1254" y="32"/>
                </a:lnTo>
                <a:lnTo>
                  <a:pt x="1244" y="32"/>
                </a:lnTo>
                <a:lnTo>
                  <a:pt x="1222" y="24"/>
                </a:lnTo>
                <a:lnTo>
                  <a:pt x="1222" y="24"/>
                </a:lnTo>
                <a:lnTo>
                  <a:pt x="1230" y="30"/>
                </a:lnTo>
                <a:lnTo>
                  <a:pt x="1234" y="36"/>
                </a:lnTo>
                <a:lnTo>
                  <a:pt x="1238" y="44"/>
                </a:lnTo>
                <a:lnTo>
                  <a:pt x="1240" y="52"/>
                </a:lnTo>
                <a:lnTo>
                  <a:pt x="1240" y="52"/>
                </a:lnTo>
                <a:lnTo>
                  <a:pt x="1240" y="58"/>
                </a:lnTo>
                <a:lnTo>
                  <a:pt x="1240" y="62"/>
                </a:lnTo>
                <a:lnTo>
                  <a:pt x="1238" y="66"/>
                </a:lnTo>
                <a:lnTo>
                  <a:pt x="1234" y="70"/>
                </a:lnTo>
                <a:lnTo>
                  <a:pt x="1234" y="70"/>
                </a:lnTo>
                <a:close/>
                <a:moveTo>
                  <a:pt x="1046" y="6"/>
                </a:moveTo>
                <a:lnTo>
                  <a:pt x="1046" y="6"/>
                </a:lnTo>
                <a:lnTo>
                  <a:pt x="1032" y="8"/>
                </a:lnTo>
                <a:lnTo>
                  <a:pt x="1018" y="16"/>
                </a:lnTo>
                <a:lnTo>
                  <a:pt x="1004" y="28"/>
                </a:lnTo>
                <a:lnTo>
                  <a:pt x="998" y="36"/>
                </a:lnTo>
                <a:lnTo>
                  <a:pt x="994" y="44"/>
                </a:lnTo>
                <a:lnTo>
                  <a:pt x="994" y="44"/>
                </a:lnTo>
                <a:lnTo>
                  <a:pt x="992" y="52"/>
                </a:lnTo>
                <a:lnTo>
                  <a:pt x="992" y="60"/>
                </a:lnTo>
                <a:lnTo>
                  <a:pt x="996" y="68"/>
                </a:lnTo>
                <a:lnTo>
                  <a:pt x="1000" y="74"/>
                </a:lnTo>
                <a:lnTo>
                  <a:pt x="1000" y="74"/>
                </a:lnTo>
                <a:lnTo>
                  <a:pt x="994" y="74"/>
                </a:lnTo>
                <a:lnTo>
                  <a:pt x="990" y="74"/>
                </a:lnTo>
                <a:lnTo>
                  <a:pt x="986" y="74"/>
                </a:lnTo>
                <a:lnTo>
                  <a:pt x="982" y="70"/>
                </a:lnTo>
                <a:lnTo>
                  <a:pt x="982" y="70"/>
                </a:lnTo>
                <a:lnTo>
                  <a:pt x="978" y="66"/>
                </a:lnTo>
                <a:lnTo>
                  <a:pt x="976" y="62"/>
                </a:lnTo>
                <a:lnTo>
                  <a:pt x="976" y="58"/>
                </a:lnTo>
                <a:lnTo>
                  <a:pt x="976" y="52"/>
                </a:lnTo>
                <a:lnTo>
                  <a:pt x="976" y="52"/>
                </a:lnTo>
                <a:lnTo>
                  <a:pt x="978" y="44"/>
                </a:lnTo>
                <a:lnTo>
                  <a:pt x="980" y="36"/>
                </a:lnTo>
                <a:lnTo>
                  <a:pt x="986" y="30"/>
                </a:lnTo>
                <a:lnTo>
                  <a:pt x="994" y="24"/>
                </a:lnTo>
                <a:lnTo>
                  <a:pt x="994" y="24"/>
                </a:lnTo>
                <a:lnTo>
                  <a:pt x="972" y="32"/>
                </a:lnTo>
                <a:lnTo>
                  <a:pt x="962" y="32"/>
                </a:lnTo>
                <a:lnTo>
                  <a:pt x="952" y="32"/>
                </a:lnTo>
                <a:lnTo>
                  <a:pt x="952" y="32"/>
                </a:lnTo>
                <a:lnTo>
                  <a:pt x="942" y="30"/>
                </a:lnTo>
                <a:lnTo>
                  <a:pt x="932" y="24"/>
                </a:lnTo>
                <a:lnTo>
                  <a:pt x="924" y="18"/>
                </a:lnTo>
                <a:lnTo>
                  <a:pt x="920" y="12"/>
                </a:lnTo>
                <a:lnTo>
                  <a:pt x="918" y="8"/>
                </a:lnTo>
                <a:lnTo>
                  <a:pt x="918" y="8"/>
                </a:lnTo>
                <a:lnTo>
                  <a:pt x="926" y="12"/>
                </a:lnTo>
                <a:lnTo>
                  <a:pt x="934" y="14"/>
                </a:lnTo>
                <a:lnTo>
                  <a:pt x="952" y="18"/>
                </a:lnTo>
                <a:lnTo>
                  <a:pt x="968" y="18"/>
                </a:lnTo>
                <a:lnTo>
                  <a:pt x="984" y="14"/>
                </a:lnTo>
                <a:lnTo>
                  <a:pt x="984" y="14"/>
                </a:lnTo>
                <a:lnTo>
                  <a:pt x="1002" y="8"/>
                </a:lnTo>
                <a:lnTo>
                  <a:pt x="1018" y="6"/>
                </a:lnTo>
                <a:lnTo>
                  <a:pt x="1032" y="4"/>
                </a:lnTo>
                <a:lnTo>
                  <a:pt x="1048" y="4"/>
                </a:lnTo>
                <a:lnTo>
                  <a:pt x="1046" y="6"/>
                </a:lnTo>
                <a:lnTo>
                  <a:pt x="1046" y="6"/>
                </a:lnTo>
                <a:close/>
                <a:moveTo>
                  <a:pt x="670" y="54"/>
                </a:moveTo>
                <a:lnTo>
                  <a:pt x="670" y="54"/>
                </a:lnTo>
                <a:lnTo>
                  <a:pt x="666" y="54"/>
                </a:lnTo>
                <a:lnTo>
                  <a:pt x="664" y="50"/>
                </a:lnTo>
                <a:lnTo>
                  <a:pt x="662" y="48"/>
                </a:lnTo>
                <a:lnTo>
                  <a:pt x="660" y="44"/>
                </a:lnTo>
                <a:lnTo>
                  <a:pt x="660" y="44"/>
                </a:lnTo>
                <a:lnTo>
                  <a:pt x="662" y="40"/>
                </a:lnTo>
                <a:lnTo>
                  <a:pt x="664" y="36"/>
                </a:lnTo>
                <a:lnTo>
                  <a:pt x="666" y="34"/>
                </a:lnTo>
                <a:lnTo>
                  <a:pt x="670" y="34"/>
                </a:lnTo>
                <a:lnTo>
                  <a:pt x="670" y="34"/>
                </a:lnTo>
                <a:lnTo>
                  <a:pt x="674" y="34"/>
                </a:lnTo>
                <a:lnTo>
                  <a:pt x="678" y="36"/>
                </a:lnTo>
                <a:lnTo>
                  <a:pt x="680" y="40"/>
                </a:lnTo>
                <a:lnTo>
                  <a:pt x="682" y="44"/>
                </a:lnTo>
                <a:lnTo>
                  <a:pt x="682" y="44"/>
                </a:lnTo>
                <a:lnTo>
                  <a:pt x="680" y="48"/>
                </a:lnTo>
                <a:lnTo>
                  <a:pt x="678" y="50"/>
                </a:lnTo>
                <a:lnTo>
                  <a:pt x="674" y="54"/>
                </a:lnTo>
                <a:lnTo>
                  <a:pt x="670" y="54"/>
                </a:lnTo>
                <a:lnTo>
                  <a:pt x="670" y="54"/>
                </a:lnTo>
                <a:close/>
                <a:moveTo>
                  <a:pt x="1742" y="38"/>
                </a:moveTo>
                <a:lnTo>
                  <a:pt x="1742" y="38"/>
                </a:lnTo>
                <a:lnTo>
                  <a:pt x="1738" y="30"/>
                </a:lnTo>
                <a:lnTo>
                  <a:pt x="1738" y="30"/>
                </a:lnTo>
                <a:lnTo>
                  <a:pt x="1732" y="26"/>
                </a:lnTo>
                <a:lnTo>
                  <a:pt x="1726" y="24"/>
                </a:lnTo>
                <a:lnTo>
                  <a:pt x="1726" y="24"/>
                </a:lnTo>
                <a:lnTo>
                  <a:pt x="1718" y="26"/>
                </a:lnTo>
                <a:lnTo>
                  <a:pt x="1712" y="30"/>
                </a:lnTo>
                <a:lnTo>
                  <a:pt x="1712" y="30"/>
                </a:lnTo>
                <a:lnTo>
                  <a:pt x="1710" y="36"/>
                </a:lnTo>
                <a:lnTo>
                  <a:pt x="1708" y="44"/>
                </a:lnTo>
                <a:lnTo>
                  <a:pt x="1708" y="44"/>
                </a:lnTo>
                <a:lnTo>
                  <a:pt x="1708" y="44"/>
                </a:lnTo>
                <a:lnTo>
                  <a:pt x="1706" y="48"/>
                </a:lnTo>
                <a:lnTo>
                  <a:pt x="1702" y="52"/>
                </a:lnTo>
                <a:lnTo>
                  <a:pt x="1698" y="54"/>
                </a:lnTo>
                <a:lnTo>
                  <a:pt x="1694" y="56"/>
                </a:lnTo>
                <a:lnTo>
                  <a:pt x="1694" y="56"/>
                </a:lnTo>
                <a:lnTo>
                  <a:pt x="1688" y="54"/>
                </a:lnTo>
                <a:lnTo>
                  <a:pt x="1684" y="52"/>
                </a:lnTo>
                <a:lnTo>
                  <a:pt x="1680" y="48"/>
                </a:lnTo>
                <a:lnTo>
                  <a:pt x="1678" y="44"/>
                </a:lnTo>
                <a:lnTo>
                  <a:pt x="1678" y="44"/>
                </a:lnTo>
                <a:lnTo>
                  <a:pt x="1678" y="36"/>
                </a:lnTo>
                <a:lnTo>
                  <a:pt x="1674" y="30"/>
                </a:lnTo>
                <a:lnTo>
                  <a:pt x="1674" y="30"/>
                </a:lnTo>
                <a:lnTo>
                  <a:pt x="1668" y="26"/>
                </a:lnTo>
                <a:lnTo>
                  <a:pt x="1662" y="24"/>
                </a:lnTo>
                <a:lnTo>
                  <a:pt x="1662" y="24"/>
                </a:lnTo>
                <a:lnTo>
                  <a:pt x="1654" y="26"/>
                </a:lnTo>
                <a:lnTo>
                  <a:pt x="1648" y="30"/>
                </a:lnTo>
                <a:lnTo>
                  <a:pt x="1648" y="30"/>
                </a:lnTo>
                <a:lnTo>
                  <a:pt x="1644" y="36"/>
                </a:lnTo>
                <a:lnTo>
                  <a:pt x="1644" y="44"/>
                </a:lnTo>
                <a:lnTo>
                  <a:pt x="1644" y="44"/>
                </a:lnTo>
                <a:lnTo>
                  <a:pt x="1644" y="44"/>
                </a:lnTo>
                <a:lnTo>
                  <a:pt x="1642" y="50"/>
                </a:lnTo>
                <a:lnTo>
                  <a:pt x="1638" y="52"/>
                </a:lnTo>
                <a:lnTo>
                  <a:pt x="1634" y="54"/>
                </a:lnTo>
                <a:lnTo>
                  <a:pt x="1630" y="56"/>
                </a:lnTo>
                <a:lnTo>
                  <a:pt x="1630" y="56"/>
                </a:lnTo>
                <a:lnTo>
                  <a:pt x="1624" y="54"/>
                </a:lnTo>
                <a:lnTo>
                  <a:pt x="1620" y="52"/>
                </a:lnTo>
                <a:lnTo>
                  <a:pt x="1616" y="50"/>
                </a:lnTo>
                <a:lnTo>
                  <a:pt x="1614" y="44"/>
                </a:lnTo>
                <a:lnTo>
                  <a:pt x="1614" y="44"/>
                </a:lnTo>
                <a:lnTo>
                  <a:pt x="1612" y="36"/>
                </a:lnTo>
                <a:lnTo>
                  <a:pt x="1610" y="30"/>
                </a:lnTo>
                <a:lnTo>
                  <a:pt x="1610" y="30"/>
                </a:lnTo>
                <a:lnTo>
                  <a:pt x="1604" y="26"/>
                </a:lnTo>
                <a:lnTo>
                  <a:pt x="1596" y="24"/>
                </a:lnTo>
                <a:lnTo>
                  <a:pt x="1596" y="24"/>
                </a:lnTo>
                <a:lnTo>
                  <a:pt x="1590" y="26"/>
                </a:lnTo>
                <a:lnTo>
                  <a:pt x="1584" y="30"/>
                </a:lnTo>
                <a:lnTo>
                  <a:pt x="1584" y="30"/>
                </a:lnTo>
                <a:lnTo>
                  <a:pt x="1580" y="36"/>
                </a:lnTo>
                <a:lnTo>
                  <a:pt x="1580" y="42"/>
                </a:lnTo>
                <a:lnTo>
                  <a:pt x="1560" y="42"/>
                </a:lnTo>
                <a:lnTo>
                  <a:pt x="1560" y="42"/>
                </a:lnTo>
                <a:lnTo>
                  <a:pt x="1558" y="36"/>
                </a:lnTo>
                <a:lnTo>
                  <a:pt x="1554" y="32"/>
                </a:lnTo>
                <a:lnTo>
                  <a:pt x="1550" y="30"/>
                </a:lnTo>
                <a:lnTo>
                  <a:pt x="1546" y="28"/>
                </a:lnTo>
                <a:lnTo>
                  <a:pt x="1546" y="28"/>
                </a:lnTo>
                <a:lnTo>
                  <a:pt x="1540" y="30"/>
                </a:lnTo>
                <a:lnTo>
                  <a:pt x="1536" y="32"/>
                </a:lnTo>
                <a:lnTo>
                  <a:pt x="1532" y="36"/>
                </a:lnTo>
                <a:lnTo>
                  <a:pt x="1530" y="42"/>
                </a:lnTo>
                <a:lnTo>
                  <a:pt x="1522" y="42"/>
                </a:lnTo>
                <a:lnTo>
                  <a:pt x="1522" y="42"/>
                </a:lnTo>
                <a:lnTo>
                  <a:pt x="1520" y="34"/>
                </a:lnTo>
                <a:lnTo>
                  <a:pt x="1516" y="28"/>
                </a:lnTo>
                <a:lnTo>
                  <a:pt x="1512" y="22"/>
                </a:lnTo>
                <a:lnTo>
                  <a:pt x="1504" y="18"/>
                </a:lnTo>
                <a:lnTo>
                  <a:pt x="1504" y="18"/>
                </a:lnTo>
                <a:lnTo>
                  <a:pt x="1494" y="14"/>
                </a:lnTo>
                <a:lnTo>
                  <a:pt x="1482" y="14"/>
                </a:lnTo>
                <a:lnTo>
                  <a:pt x="1472" y="16"/>
                </a:lnTo>
                <a:lnTo>
                  <a:pt x="1460" y="20"/>
                </a:lnTo>
                <a:lnTo>
                  <a:pt x="1460" y="20"/>
                </a:lnTo>
                <a:lnTo>
                  <a:pt x="1444" y="30"/>
                </a:lnTo>
                <a:lnTo>
                  <a:pt x="1432" y="38"/>
                </a:lnTo>
                <a:lnTo>
                  <a:pt x="1408" y="58"/>
                </a:lnTo>
                <a:lnTo>
                  <a:pt x="1408" y="58"/>
                </a:lnTo>
                <a:lnTo>
                  <a:pt x="1392" y="66"/>
                </a:lnTo>
                <a:lnTo>
                  <a:pt x="1378" y="72"/>
                </a:lnTo>
                <a:lnTo>
                  <a:pt x="1362" y="74"/>
                </a:lnTo>
                <a:lnTo>
                  <a:pt x="1350" y="72"/>
                </a:lnTo>
                <a:lnTo>
                  <a:pt x="1350" y="72"/>
                </a:lnTo>
                <a:lnTo>
                  <a:pt x="1370" y="68"/>
                </a:lnTo>
                <a:lnTo>
                  <a:pt x="1380" y="66"/>
                </a:lnTo>
                <a:lnTo>
                  <a:pt x="1390" y="58"/>
                </a:lnTo>
                <a:lnTo>
                  <a:pt x="1390" y="58"/>
                </a:lnTo>
                <a:lnTo>
                  <a:pt x="1396" y="52"/>
                </a:lnTo>
                <a:lnTo>
                  <a:pt x="1400" y="44"/>
                </a:lnTo>
                <a:lnTo>
                  <a:pt x="1400" y="34"/>
                </a:lnTo>
                <a:lnTo>
                  <a:pt x="1398" y="24"/>
                </a:lnTo>
                <a:lnTo>
                  <a:pt x="1398" y="24"/>
                </a:lnTo>
                <a:lnTo>
                  <a:pt x="1394" y="16"/>
                </a:lnTo>
                <a:lnTo>
                  <a:pt x="1388" y="10"/>
                </a:lnTo>
                <a:lnTo>
                  <a:pt x="1380" y="6"/>
                </a:lnTo>
                <a:lnTo>
                  <a:pt x="1370" y="4"/>
                </a:lnTo>
                <a:lnTo>
                  <a:pt x="1370" y="4"/>
                </a:lnTo>
                <a:lnTo>
                  <a:pt x="1360" y="4"/>
                </a:lnTo>
                <a:lnTo>
                  <a:pt x="1352" y="10"/>
                </a:lnTo>
                <a:lnTo>
                  <a:pt x="1344" y="18"/>
                </a:lnTo>
                <a:lnTo>
                  <a:pt x="1342" y="28"/>
                </a:lnTo>
                <a:lnTo>
                  <a:pt x="1342" y="28"/>
                </a:lnTo>
                <a:lnTo>
                  <a:pt x="1342" y="34"/>
                </a:lnTo>
                <a:lnTo>
                  <a:pt x="1344" y="42"/>
                </a:lnTo>
                <a:lnTo>
                  <a:pt x="1350" y="48"/>
                </a:lnTo>
                <a:lnTo>
                  <a:pt x="1356" y="50"/>
                </a:lnTo>
                <a:lnTo>
                  <a:pt x="1356" y="50"/>
                </a:lnTo>
                <a:lnTo>
                  <a:pt x="1364" y="52"/>
                </a:lnTo>
                <a:lnTo>
                  <a:pt x="1370" y="50"/>
                </a:lnTo>
                <a:lnTo>
                  <a:pt x="1376" y="44"/>
                </a:lnTo>
                <a:lnTo>
                  <a:pt x="1380" y="38"/>
                </a:lnTo>
                <a:lnTo>
                  <a:pt x="1380" y="38"/>
                </a:lnTo>
                <a:lnTo>
                  <a:pt x="1382" y="30"/>
                </a:lnTo>
                <a:lnTo>
                  <a:pt x="1378" y="24"/>
                </a:lnTo>
                <a:lnTo>
                  <a:pt x="1378" y="24"/>
                </a:lnTo>
                <a:lnTo>
                  <a:pt x="1370" y="20"/>
                </a:lnTo>
                <a:lnTo>
                  <a:pt x="1362" y="22"/>
                </a:lnTo>
                <a:lnTo>
                  <a:pt x="1362" y="22"/>
                </a:lnTo>
                <a:lnTo>
                  <a:pt x="1366" y="24"/>
                </a:lnTo>
                <a:lnTo>
                  <a:pt x="1366" y="30"/>
                </a:lnTo>
                <a:lnTo>
                  <a:pt x="1366" y="30"/>
                </a:lnTo>
                <a:lnTo>
                  <a:pt x="1364" y="34"/>
                </a:lnTo>
                <a:lnTo>
                  <a:pt x="1360" y="38"/>
                </a:lnTo>
                <a:lnTo>
                  <a:pt x="1360" y="38"/>
                </a:lnTo>
                <a:lnTo>
                  <a:pt x="1356" y="38"/>
                </a:lnTo>
                <a:lnTo>
                  <a:pt x="1350" y="34"/>
                </a:lnTo>
                <a:lnTo>
                  <a:pt x="1350" y="34"/>
                </a:lnTo>
                <a:lnTo>
                  <a:pt x="1350" y="30"/>
                </a:lnTo>
                <a:lnTo>
                  <a:pt x="1350" y="26"/>
                </a:lnTo>
                <a:lnTo>
                  <a:pt x="1350" y="20"/>
                </a:lnTo>
                <a:lnTo>
                  <a:pt x="1352" y="16"/>
                </a:lnTo>
                <a:lnTo>
                  <a:pt x="1352" y="16"/>
                </a:lnTo>
                <a:lnTo>
                  <a:pt x="1356" y="12"/>
                </a:lnTo>
                <a:lnTo>
                  <a:pt x="1360" y="10"/>
                </a:lnTo>
                <a:lnTo>
                  <a:pt x="1366" y="8"/>
                </a:lnTo>
                <a:lnTo>
                  <a:pt x="1370" y="8"/>
                </a:lnTo>
                <a:lnTo>
                  <a:pt x="1370" y="8"/>
                </a:lnTo>
                <a:lnTo>
                  <a:pt x="1378" y="10"/>
                </a:lnTo>
                <a:lnTo>
                  <a:pt x="1384" y="12"/>
                </a:lnTo>
                <a:lnTo>
                  <a:pt x="1390" y="18"/>
                </a:lnTo>
                <a:lnTo>
                  <a:pt x="1394" y="24"/>
                </a:lnTo>
                <a:lnTo>
                  <a:pt x="1394" y="24"/>
                </a:lnTo>
                <a:lnTo>
                  <a:pt x="1396" y="32"/>
                </a:lnTo>
                <a:lnTo>
                  <a:pt x="1394" y="40"/>
                </a:lnTo>
                <a:lnTo>
                  <a:pt x="1392" y="48"/>
                </a:lnTo>
                <a:lnTo>
                  <a:pt x="1386" y="54"/>
                </a:lnTo>
                <a:lnTo>
                  <a:pt x="1386" y="54"/>
                </a:lnTo>
                <a:lnTo>
                  <a:pt x="1376" y="60"/>
                </a:lnTo>
                <a:lnTo>
                  <a:pt x="1364" y="66"/>
                </a:lnTo>
                <a:lnTo>
                  <a:pt x="1352" y="68"/>
                </a:lnTo>
                <a:lnTo>
                  <a:pt x="1342" y="70"/>
                </a:lnTo>
                <a:lnTo>
                  <a:pt x="1342" y="70"/>
                </a:lnTo>
                <a:lnTo>
                  <a:pt x="1322" y="68"/>
                </a:lnTo>
                <a:lnTo>
                  <a:pt x="1302" y="64"/>
                </a:lnTo>
                <a:lnTo>
                  <a:pt x="1302" y="64"/>
                </a:lnTo>
                <a:lnTo>
                  <a:pt x="1270" y="54"/>
                </a:lnTo>
                <a:lnTo>
                  <a:pt x="1256" y="46"/>
                </a:lnTo>
                <a:lnTo>
                  <a:pt x="1240" y="38"/>
                </a:lnTo>
                <a:lnTo>
                  <a:pt x="1240" y="38"/>
                </a:lnTo>
                <a:lnTo>
                  <a:pt x="1252" y="40"/>
                </a:lnTo>
                <a:lnTo>
                  <a:pt x="1264" y="38"/>
                </a:lnTo>
                <a:lnTo>
                  <a:pt x="1274" y="36"/>
                </a:lnTo>
                <a:lnTo>
                  <a:pt x="1284" y="32"/>
                </a:lnTo>
                <a:lnTo>
                  <a:pt x="1294" y="26"/>
                </a:lnTo>
                <a:lnTo>
                  <a:pt x="1300" y="18"/>
                </a:lnTo>
                <a:lnTo>
                  <a:pt x="1302" y="10"/>
                </a:lnTo>
                <a:lnTo>
                  <a:pt x="1302" y="0"/>
                </a:lnTo>
                <a:lnTo>
                  <a:pt x="1302" y="0"/>
                </a:lnTo>
                <a:lnTo>
                  <a:pt x="1284" y="8"/>
                </a:lnTo>
                <a:lnTo>
                  <a:pt x="1268" y="12"/>
                </a:lnTo>
                <a:lnTo>
                  <a:pt x="1250" y="14"/>
                </a:lnTo>
                <a:lnTo>
                  <a:pt x="1236" y="12"/>
                </a:lnTo>
                <a:lnTo>
                  <a:pt x="1236" y="12"/>
                </a:lnTo>
                <a:lnTo>
                  <a:pt x="1208" y="4"/>
                </a:lnTo>
                <a:lnTo>
                  <a:pt x="1186" y="0"/>
                </a:lnTo>
                <a:lnTo>
                  <a:pt x="1164" y="0"/>
                </a:lnTo>
                <a:lnTo>
                  <a:pt x="1140" y="2"/>
                </a:lnTo>
                <a:lnTo>
                  <a:pt x="1140" y="2"/>
                </a:lnTo>
                <a:lnTo>
                  <a:pt x="1130" y="4"/>
                </a:lnTo>
                <a:lnTo>
                  <a:pt x="1120" y="10"/>
                </a:lnTo>
                <a:lnTo>
                  <a:pt x="1112" y="18"/>
                </a:lnTo>
                <a:lnTo>
                  <a:pt x="1108" y="28"/>
                </a:lnTo>
                <a:lnTo>
                  <a:pt x="1108" y="28"/>
                </a:lnTo>
                <a:lnTo>
                  <a:pt x="1104" y="18"/>
                </a:lnTo>
                <a:lnTo>
                  <a:pt x="1096" y="10"/>
                </a:lnTo>
                <a:lnTo>
                  <a:pt x="1086" y="4"/>
                </a:lnTo>
                <a:lnTo>
                  <a:pt x="1076" y="2"/>
                </a:lnTo>
                <a:lnTo>
                  <a:pt x="1076" y="2"/>
                </a:lnTo>
                <a:lnTo>
                  <a:pt x="1052" y="0"/>
                </a:lnTo>
                <a:lnTo>
                  <a:pt x="1030" y="0"/>
                </a:lnTo>
                <a:lnTo>
                  <a:pt x="1008" y="4"/>
                </a:lnTo>
                <a:lnTo>
                  <a:pt x="980" y="12"/>
                </a:lnTo>
                <a:lnTo>
                  <a:pt x="980" y="12"/>
                </a:lnTo>
                <a:lnTo>
                  <a:pt x="966" y="14"/>
                </a:lnTo>
                <a:lnTo>
                  <a:pt x="948" y="12"/>
                </a:lnTo>
                <a:lnTo>
                  <a:pt x="932" y="8"/>
                </a:lnTo>
                <a:lnTo>
                  <a:pt x="914" y="0"/>
                </a:lnTo>
                <a:lnTo>
                  <a:pt x="914" y="0"/>
                </a:lnTo>
                <a:lnTo>
                  <a:pt x="914" y="10"/>
                </a:lnTo>
                <a:lnTo>
                  <a:pt x="916" y="18"/>
                </a:lnTo>
                <a:lnTo>
                  <a:pt x="922" y="26"/>
                </a:lnTo>
                <a:lnTo>
                  <a:pt x="932" y="32"/>
                </a:lnTo>
                <a:lnTo>
                  <a:pt x="942" y="36"/>
                </a:lnTo>
                <a:lnTo>
                  <a:pt x="952" y="38"/>
                </a:lnTo>
                <a:lnTo>
                  <a:pt x="964" y="40"/>
                </a:lnTo>
                <a:lnTo>
                  <a:pt x="976" y="38"/>
                </a:lnTo>
                <a:lnTo>
                  <a:pt x="976" y="38"/>
                </a:lnTo>
                <a:lnTo>
                  <a:pt x="960" y="46"/>
                </a:lnTo>
                <a:lnTo>
                  <a:pt x="946" y="54"/>
                </a:lnTo>
                <a:lnTo>
                  <a:pt x="914" y="64"/>
                </a:lnTo>
                <a:lnTo>
                  <a:pt x="914" y="64"/>
                </a:lnTo>
                <a:lnTo>
                  <a:pt x="894" y="68"/>
                </a:lnTo>
                <a:lnTo>
                  <a:pt x="874" y="70"/>
                </a:lnTo>
                <a:lnTo>
                  <a:pt x="874" y="70"/>
                </a:lnTo>
                <a:lnTo>
                  <a:pt x="864" y="68"/>
                </a:lnTo>
                <a:lnTo>
                  <a:pt x="852" y="66"/>
                </a:lnTo>
                <a:lnTo>
                  <a:pt x="840" y="60"/>
                </a:lnTo>
                <a:lnTo>
                  <a:pt x="830" y="54"/>
                </a:lnTo>
                <a:lnTo>
                  <a:pt x="830" y="54"/>
                </a:lnTo>
                <a:lnTo>
                  <a:pt x="824" y="48"/>
                </a:lnTo>
                <a:lnTo>
                  <a:pt x="822" y="40"/>
                </a:lnTo>
                <a:lnTo>
                  <a:pt x="820" y="32"/>
                </a:lnTo>
                <a:lnTo>
                  <a:pt x="822" y="24"/>
                </a:lnTo>
                <a:lnTo>
                  <a:pt x="822" y="24"/>
                </a:lnTo>
                <a:lnTo>
                  <a:pt x="826" y="18"/>
                </a:lnTo>
                <a:lnTo>
                  <a:pt x="832" y="12"/>
                </a:lnTo>
                <a:lnTo>
                  <a:pt x="838" y="10"/>
                </a:lnTo>
                <a:lnTo>
                  <a:pt x="846" y="8"/>
                </a:lnTo>
                <a:lnTo>
                  <a:pt x="846" y="8"/>
                </a:lnTo>
                <a:lnTo>
                  <a:pt x="850" y="8"/>
                </a:lnTo>
                <a:lnTo>
                  <a:pt x="856" y="10"/>
                </a:lnTo>
                <a:lnTo>
                  <a:pt x="860" y="12"/>
                </a:lnTo>
                <a:lnTo>
                  <a:pt x="864" y="16"/>
                </a:lnTo>
                <a:lnTo>
                  <a:pt x="864" y="16"/>
                </a:lnTo>
                <a:lnTo>
                  <a:pt x="866" y="20"/>
                </a:lnTo>
                <a:lnTo>
                  <a:pt x="866" y="26"/>
                </a:lnTo>
                <a:lnTo>
                  <a:pt x="866" y="30"/>
                </a:lnTo>
                <a:lnTo>
                  <a:pt x="866" y="34"/>
                </a:lnTo>
                <a:lnTo>
                  <a:pt x="866" y="34"/>
                </a:lnTo>
                <a:lnTo>
                  <a:pt x="860" y="38"/>
                </a:lnTo>
                <a:lnTo>
                  <a:pt x="856" y="38"/>
                </a:lnTo>
                <a:lnTo>
                  <a:pt x="856" y="38"/>
                </a:lnTo>
                <a:lnTo>
                  <a:pt x="852" y="34"/>
                </a:lnTo>
                <a:lnTo>
                  <a:pt x="850" y="30"/>
                </a:lnTo>
                <a:lnTo>
                  <a:pt x="850" y="30"/>
                </a:lnTo>
                <a:lnTo>
                  <a:pt x="850" y="24"/>
                </a:lnTo>
                <a:lnTo>
                  <a:pt x="854" y="22"/>
                </a:lnTo>
                <a:lnTo>
                  <a:pt x="854" y="22"/>
                </a:lnTo>
                <a:lnTo>
                  <a:pt x="846" y="20"/>
                </a:lnTo>
                <a:lnTo>
                  <a:pt x="838" y="24"/>
                </a:lnTo>
                <a:lnTo>
                  <a:pt x="838" y="24"/>
                </a:lnTo>
                <a:lnTo>
                  <a:pt x="834" y="30"/>
                </a:lnTo>
                <a:lnTo>
                  <a:pt x="836" y="38"/>
                </a:lnTo>
                <a:lnTo>
                  <a:pt x="836" y="38"/>
                </a:lnTo>
                <a:lnTo>
                  <a:pt x="840" y="44"/>
                </a:lnTo>
                <a:lnTo>
                  <a:pt x="846" y="50"/>
                </a:lnTo>
                <a:lnTo>
                  <a:pt x="852" y="52"/>
                </a:lnTo>
                <a:lnTo>
                  <a:pt x="860" y="50"/>
                </a:lnTo>
                <a:lnTo>
                  <a:pt x="860" y="50"/>
                </a:lnTo>
                <a:lnTo>
                  <a:pt x="866" y="48"/>
                </a:lnTo>
                <a:lnTo>
                  <a:pt x="872" y="42"/>
                </a:lnTo>
                <a:lnTo>
                  <a:pt x="874" y="34"/>
                </a:lnTo>
                <a:lnTo>
                  <a:pt x="874" y="28"/>
                </a:lnTo>
                <a:lnTo>
                  <a:pt x="874" y="28"/>
                </a:lnTo>
                <a:lnTo>
                  <a:pt x="872" y="18"/>
                </a:lnTo>
                <a:lnTo>
                  <a:pt x="864" y="10"/>
                </a:lnTo>
                <a:lnTo>
                  <a:pt x="856" y="4"/>
                </a:lnTo>
                <a:lnTo>
                  <a:pt x="846" y="4"/>
                </a:lnTo>
                <a:lnTo>
                  <a:pt x="846" y="4"/>
                </a:lnTo>
                <a:lnTo>
                  <a:pt x="836" y="6"/>
                </a:lnTo>
                <a:lnTo>
                  <a:pt x="828" y="10"/>
                </a:lnTo>
                <a:lnTo>
                  <a:pt x="822" y="16"/>
                </a:lnTo>
                <a:lnTo>
                  <a:pt x="818" y="24"/>
                </a:lnTo>
                <a:lnTo>
                  <a:pt x="818" y="24"/>
                </a:lnTo>
                <a:lnTo>
                  <a:pt x="816" y="34"/>
                </a:lnTo>
                <a:lnTo>
                  <a:pt x="816" y="44"/>
                </a:lnTo>
                <a:lnTo>
                  <a:pt x="820" y="52"/>
                </a:lnTo>
                <a:lnTo>
                  <a:pt x="826" y="58"/>
                </a:lnTo>
                <a:lnTo>
                  <a:pt x="826" y="58"/>
                </a:lnTo>
                <a:lnTo>
                  <a:pt x="836" y="66"/>
                </a:lnTo>
                <a:lnTo>
                  <a:pt x="846" y="68"/>
                </a:lnTo>
                <a:lnTo>
                  <a:pt x="866" y="72"/>
                </a:lnTo>
                <a:lnTo>
                  <a:pt x="866" y="72"/>
                </a:lnTo>
                <a:lnTo>
                  <a:pt x="854" y="74"/>
                </a:lnTo>
                <a:lnTo>
                  <a:pt x="838" y="72"/>
                </a:lnTo>
                <a:lnTo>
                  <a:pt x="824" y="66"/>
                </a:lnTo>
                <a:lnTo>
                  <a:pt x="808" y="58"/>
                </a:lnTo>
                <a:lnTo>
                  <a:pt x="808" y="58"/>
                </a:lnTo>
                <a:lnTo>
                  <a:pt x="784" y="38"/>
                </a:lnTo>
                <a:lnTo>
                  <a:pt x="772" y="30"/>
                </a:lnTo>
                <a:lnTo>
                  <a:pt x="756" y="20"/>
                </a:lnTo>
                <a:lnTo>
                  <a:pt x="756" y="20"/>
                </a:lnTo>
                <a:lnTo>
                  <a:pt x="744" y="16"/>
                </a:lnTo>
                <a:lnTo>
                  <a:pt x="734" y="14"/>
                </a:lnTo>
                <a:lnTo>
                  <a:pt x="722" y="14"/>
                </a:lnTo>
                <a:lnTo>
                  <a:pt x="712" y="18"/>
                </a:lnTo>
                <a:lnTo>
                  <a:pt x="712" y="18"/>
                </a:lnTo>
                <a:lnTo>
                  <a:pt x="704" y="22"/>
                </a:lnTo>
                <a:lnTo>
                  <a:pt x="700" y="28"/>
                </a:lnTo>
                <a:lnTo>
                  <a:pt x="696" y="34"/>
                </a:lnTo>
                <a:lnTo>
                  <a:pt x="694" y="42"/>
                </a:lnTo>
                <a:lnTo>
                  <a:pt x="686" y="42"/>
                </a:lnTo>
                <a:lnTo>
                  <a:pt x="686" y="42"/>
                </a:lnTo>
                <a:lnTo>
                  <a:pt x="684" y="36"/>
                </a:lnTo>
                <a:lnTo>
                  <a:pt x="680" y="32"/>
                </a:lnTo>
                <a:lnTo>
                  <a:pt x="676" y="30"/>
                </a:lnTo>
                <a:lnTo>
                  <a:pt x="670" y="28"/>
                </a:lnTo>
                <a:lnTo>
                  <a:pt x="670" y="28"/>
                </a:lnTo>
                <a:lnTo>
                  <a:pt x="666" y="30"/>
                </a:lnTo>
                <a:lnTo>
                  <a:pt x="662" y="32"/>
                </a:lnTo>
                <a:lnTo>
                  <a:pt x="658" y="36"/>
                </a:lnTo>
                <a:lnTo>
                  <a:pt x="656" y="42"/>
                </a:lnTo>
                <a:lnTo>
                  <a:pt x="636" y="42"/>
                </a:lnTo>
                <a:lnTo>
                  <a:pt x="636" y="42"/>
                </a:lnTo>
                <a:lnTo>
                  <a:pt x="636" y="36"/>
                </a:lnTo>
                <a:lnTo>
                  <a:pt x="632" y="30"/>
                </a:lnTo>
                <a:lnTo>
                  <a:pt x="632" y="30"/>
                </a:lnTo>
                <a:lnTo>
                  <a:pt x="626" y="26"/>
                </a:lnTo>
                <a:lnTo>
                  <a:pt x="620" y="24"/>
                </a:lnTo>
                <a:lnTo>
                  <a:pt x="620" y="24"/>
                </a:lnTo>
                <a:lnTo>
                  <a:pt x="612" y="26"/>
                </a:lnTo>
                <a:lnTo>
                  <a:pt x="606" y="30"/>
                </a:lnTo>
                <a:lnTo>
                  <a:pt x="606" y="30"/>
                </a:lnTo>
                <a:lnTo>
                  <a:pt x="604" y="36"/>
                </a:lnTo>
                <a:lnTo>
                  <a:pt x="602" y="44"/>
                </a:lnTo>
                <a:lnTo>
                  <a:pt x="602" y="44"/>
                </a:lnTo>
                <a:lnTo>
                  <a:pt x="600" y="50"/>
                </a:lnTo>
                <a:lnTo>
                  <a:pt x="596" y="52"/>
                </a:lnTo>
                <a:lnTo>
                  <a:pt x="592" y="54"/>
                </a:lnTo>
                <a:lnTo>
                  <a:pt x="586" y="56"/>
                </a:lnTo>
                <a:lnTo>
                  <a:pt x="586" y="56"/>
                </a:lnTo>
                <a:lnTo>
                  <a:pt x="582" y="54"/>
                </a:lnTo>
                <a:lnTo>
                  <a:pt x="578" y="52"/>
                </a:lnTo>
                <a:lnTo>
                  <a:pt x="574" y="50"/>
                </a:lnTo>
                <a:lnTo>
                  <a:pt x="572" y="44"/>
                </a:lnTo>
                <a:lnTo>
                  <a:pt x="572" y="44"/>
                </a:lnTo>
                <a:lnTo>
                  <a:pt x="572" y="44"/>
                </a:lnTo>
                <a:lnTo>
                  <a:pt x="572" y="36"/>
                </a:lnTo>
                <a:lnTo>
                  <a:pt x="568" y="30"/>
                </a:lnTo>
                <a:lnTo>
                  <a:pt x="568" y="30"/>
                </a:lnTo>
                <a:lnTo>
                  <a:pt x="562" y="26"/>
                </a:lnTo>
                <a:lnTo>
                  <a:pt x="554" y="24"/>
                </a:lnTo>
                <a:lnTo>
                  <a:pt x="554" y="24"/>
                </a:lnTo>
                <a:lnTo>
                  <a:pt x="548" y="26"/>
                </a:lnTo>
                <a:lnTo>
                  <a:pt x="542" y="30"/>
                </a:lnTo>
                <a:lnTo>
                  <a:pt x="542" y="30"/>
                </a:lnTo>
                <a:lnTo>
                  <a:pt x="538" y="36"/>
                </a:lnTo>
                <a:lnTo>
                  <a:pt x="538" y="44"/>
                </a:lnTo>
                <a:lnTo>
                  <a:pt x="538" y="44"/>
                </a:lnTo>
                <a:lnTo>
                  <a:pt x="536" y="50"/>
                </a:lnTo>
                <a:lnTo>
                  <a:pt x="532" y="52"/>
                </a:lnTo>
                <a:lnTo>
                  <a:pt x="528" y="54"/>
                </a:lnTo>
                <a:lnTo>
                  <a:pt x="522" y="56"/>
                </a:lnTo>
                <a:lnTo>
                  <a:pt x="522" y="56"/>
                </a:lnTo>
                <a:lnTo>
                  <a:pt x="518" y="54"/>
                </a:lnTo>
                <a:lnTo>
                  <a:pt x="514" y="52"/>
                </a:lnTo>
                <a:lnTo>
                  <a:pt x="510" y="48"/>
                </a:lnTo>
                <a:lnTo>
                  <a:pt x="508" y="44"/>
                </a:lnTo>
                <a:lnTo>
                  <a:pt x="508" y="44"/>
                </a:lnTo>
                <a:lnTo>
                  <a:pt x="508" y="44"/>
                </a:lnTo>
                <a:lnTo>
                  <a:pt x="506" y="36"/>
                </a:lnTo>
                <a:lnTo>
                  <a:pt x="504" y="30"/>
                </a:lnTo>
                <a:lnTo>
                  <a:pt x="504" y="30"/>
                </a:lnTo>
                <a:lnTo>
                  <a:pt x="498" y="26"/>
                </a:lnTo>
                <a:lnTo>
                  <a:pt x="490" y="24"/>
                </a:lnTo>
                <a:lnTo>
                  <a:pt x="490" y="24"/>
                </a:lnTo>
                <a:lnTo>
                  <a:pt x="484" y="26"/>
                </a:lnTo>
                <a:lnTo>
                  <a:pt x="478" y="30"/>
                </a:lnTo>
                <a:lnTo>
                  <a:pt x="478" y="30"/>
                </a:lnTo>
                <a:lnTo>
                  <a:pt x="474" y="38"/>
                </a:lnTo>
                <a:lnTo>
                  <a:pt x="0" y="38"/>
                </a:lnTo>
                <a:lnTo>
                  <a:pt x="0" y="44"/>
                </a:lnTo>
                <a:lnTo>
                  <a:pt x="476" y="44"/>
                </a:lnTo>
                <a:lnTo>
                  <a:pt x="476" y="44"/>
                </a:lnTo>
                <a:lnTo>
                  <a:pt x="476" y="44"/>
                </a:lnTo>
                <a:lnTo>
                  <a:pt x="476" y="44"/>
                </a:lnTo>
                <a:lnTo>
                  <a:pt x="478" y="40"/>
                </a:lnTo>
                <a:lnTo>
                  <a:pt x="482" y="36"/>
                </a:lnTo>
                <a:lnTo>
                  <a:pt x="486" y="34"/>
                </a:lnTo>
                <a:lnTo>
                  <a:pt x="490" y="32"/>
                </a:lnTo>
                <a:lnTo>
                  <a:pt x="490" y="32"/>
                </a:lnTo>
                <a:lnTo>
                  <a:pt x="496" y="34"/>
                </a:lnTo>
                <a:lnTo>
                  <a:pt x="500" y="36"/>
                </a:lnTo>
                <a:lnTo>
                  <a:pt x="504" y="40"/>
                </a:lnTo>
                <a:lnTo>
                  <a:pt x="506" y="44"/>
                </a:lnTo>
                <a:lnTo>
                  <a:pt x="506" y="44"/>
                </a:lnTo>
                <a:lnTo>
                  <a:pt x="506" y="44"/>
                </a:lnTo>
                <a:lnTo>
                  <a:pt x="506" y="52"/>
                </a:lnTo>
                <a:lnTo>
                  <a:pt x="510" y="58"/>
                </a:lnTo>
                <a:lnTo>
                  <a:pt x="510" y="58"/>
                </a:lnTo>
                <a:lnTo>
                  <a:pt x="516" y="62"/>
                </a:lnTo>
                <a:lnTo>
                  <a:pt x="522" y="64"/>
                </a:lnTo>
                <a:lnTo>
                  <a:pt x="522" y="64"/>
                </a:lnTo>
                <a:lnTo>
                  <a:pt x="530" y="62"/>
                </a:lnTo>
                <a:lnTo>
                  <a:pt x="536" y="58"/>
                </a:lnTo>
                <a:lnTo>
                  <a:pt x="536" y="58"/>
                </a:lnTo>
                <a:lnTo>
                  <a:pt x="540" y="52"/>
                </a:lnTo>
                <a:lnTo>
                  <a:pt x="540" y="44"/>
                </a:lnTo>
                <a:lnTo>
                  <a:pt x="540" y="44"/>
                </a:lnTo>
                <a:lnTo>
                  <a:pt x="540" y="44"/>
                </a:lnTo>
                <a:lnTo>
                  <a:pt x="542" y="40"/>
                </a:lnTo>
                <a:lnTo>
                  <a:pt x="546" y="36"/>
                </a:lnTo>
                <a:lnTo>
                  <a:pt x="550" y="34"/>
                </a:lnTo>
                <a:lnTo>
                  <a:pt x="554" y="32"/>
                </a:lnTo>
                <a:lnTo>
                  <a:pt x="554" y="32"/>
                </a:lnTo>
                <a:lnTo>
                  <a:pt x="560" y="34"/>
                </a:lnTo>
                <a:lnTo>
                  <a:pt x="564" y="36"/>
                </a:lnTo>
                <a:lnTo>
                  <a:pt x="568" y="40"/>
                </a:lnTo>
                <a:lnTo>
                  <a:pt x="570" y="44"/>
                </a:lnTo>
                <a:lnTo>
                  <a:pt x="570" y="44"/>
                </a:lnTo>
                <a:lnTo>
                  <a:pt x="570" y="44"/>
                </a:lnTo>
                <a:lnTo>
                  <a:pt x="572" y="52"/>
                </a:lnTo>
                <a:lnTo>
                  <a:pt x="574" y="58"/>
                </a:lnTo>
                <a:lnTo>
                  <a:pt x="574" y="58"/>
                </a:lnTo>
                <a:lnTo>
                  <a:pt x="580" y="62"/>
                </a:lnTo>
                <a:lnTo>
                  <a:pt x="586" y="64"/>
                </a:lnTo>
                <a:lnTo>
                  <a:pt x="586" y="64"/>
                </a:lnTo>
                <a:lnTo>
                  <a:pt x="594" y="62"/>
                </a:lnTo>
                <a:lnTo>
                  <a:pt x="600" y="58"/>
                </a:lnTo>
                <a:lnTo>
                  <a:pt x="600" y="58"/>
                </a:lnTo>
                <a:lnTo>
                  <a:pt x="604" y="52"/>
                </a:lnTo>
                <a:lnTo>
                  <a:pt x="606" y="44"/>
                </a:lnTo>
                <a:lnTo>
                  <a:pt x="606" y="44"/>
                </a:lnTo>
                <a:lnTo>
                  <a:pt x="606" y="44"/>
                </a:lnTo>
                <a:lnTo>
                  <a:pt x="606" y="40"/>
                </a:lnTo>
                <a:lnTo>
                  <a:pt x="610" y="36"/>
                </a:lnTo>
                <a:lnTo>
                  <a:pt x="614" y="34"/>
                </a:lnTo>
                <a:lnTo>
                  <a:pt x="618" y="32"/>
                </a:lnTo>
                <a:lnTo>
                  <a:pt x="618" y="32"/>
                </a:lnTo>
                <a:lnTo>
                  <a:pt x="624" y="34"/>
                </a:lnTo>
                <a:lnTo>
                  <a:pt x="628" y="36"/>
                </a:lnTo>
                <a:lnTo>
                  <a:pt x="632" y="40"/>
                </a:lnTo>
                <a:lnTo>
                  <a:pt x="634" y="44"/>
                </a:lnTo>
                <a:lnTo>
                  <a:pt x="634" y="44"/>
                </a:lnTo>
                <a:lnTo>
                  <a:pt x="634" y="44"/>
                </a:lnTo>
                <a:lnTo>
                  <a:pt x="656" y="44"/>
                </a:lnTo>
                <a:lnTo>
                  <a:pt x="656" y="44"/>
                </a:lnTo>
                <a:lnTo>
                  <a:pt x="658" y="50"/>
                </a:lnTo>
                <a:lnTo>
                  <a:pt x="660" y="54"/>
                </a:lnTo>
                <a:lnTo>
                  <a:pt x="666" y="58"/>
                </a:lnTo>
                <a:lnTo>
                  <a:pt x="670" y="58"/>
                </a:lnTo>
                <a:lnTo>
                  <a:pt x="670" y="58"/>
                </a:lnTo>
                <a:lnTo>
                  <a:pt x="676" y="58"/>
                </a:lnTo>
                <a:lnTo>
                  <a:pt x="682" y="54"/>
                </a:lnTo>
                <a:lnTo>
                  <a:pt x="684" y="50"/>
                </a:lnTo>
                <a:lnTo>
                  <a:pt x="686" y="44"/>
                </a:lnTo>
                <a:lnTo>
                  <a:pt x="694" y="44"/>
                </a:lnTo>
                <a:lnTo>
                  <a:pt x="694" y="46"/>
                </a:lnTo>
                <a:lnTo>
                  <a:pt x="694" y="46"/>
                </a:lnTo>
                <a:lnTo>
                  <a:pt x="696" y="54"/>
                </a:lnTo>
                <a:lnTo>
                  <a:pt x="700" y="62"/>
                </a:lnTo>
                <a:lnTo>
                  <a:pt x="706" y="68"/>
                </a:lnTo>
                <a:lnTo>
                  <a:pt x="714" y="72"/>
                </a:lnTo>
                <a:lnTo>
                  <a:pt x="714" y="72"/>
                </a:lnTo>
                <a:lnTo>
                  <a:pt x="718" y="72"/>
                </a:lnTo>
                <a:lnTo>
                  <a:pt x="724" y="72"/>
                </a:lnTo>
                <a:lnTo>
                  <a:pt x="732" y="68"/>
                </a:lnTo>
                <a:lnTo>
                  <a:pt x="732" y="68"/>
                </a:lnTo>
                <a:lnTo>
                  <a:pt x="736" y="64"/>
                </a:lnTo>
                <a:lnTo>
                  <a:pt x="738" y="60"/>
                </a:lnTo>
                <a:lnTo>
                  <a:pt x="740" y="56"/>
                </a:lnTo>
                <a:lnTo>
                  <a:pt x="740" y="50"/>
                </a:lnTo>
                <a:lnTo>
                  <a:pt x="740" y="50"/>
                </a:lnTo>
                <a:lnTo>
                  <a:pt x="740" y="44"/>
                </a:lnTo>
                <a:lnTo>
                  <a:pt x="736" y="40"/>
                </a:lnTo>
                <a:lnTo>
                  <a:pt x="734" y="36"/>
                </a:lnTo>
                <a:lnTo>
                  <a:pt x="728" y="34"/>
                </a:lnTo>
                <a:lnTo>
                  <a:pt x="728" y="34"/>
                </a:lnTo>
                <a:lnTo>
                  <a:pt x="724" y="32"/>
                </a:lnTo>
                <a:lnTo>
                  <a:pt x="718" y="34"/>
                </a:lnTo>
                <a:lnTo>
                  <a:pt x="718" y="34"/>
                </a:lnTo>
                <a:lnTo>
                  <a:pt x="714" y="38"/>
                </a:lnTo>
                <a:lnTo>
                  <a:pt x="712" y="42"/>
                </a:lnTo>
                <a:lnTo>
                  <a:pt x="712" y="42"/>
                </a:lnTo>
                <a:lnTo>
                  <a:pt x="712" y="48"/>
                </a:lnTo>
                <a:lnTo>
                  <a:pt x="714" y="52"/>
                </a:lnTo>
                <a:lnTo>
                  <a:pt x="714" y="52"/>
                </a:lnTo>
                <a:lnTo>
                  <a:pt x="716" y="56"/>
                </a:lnTo>
                <a:lnTo>
                  <a:pt x="722" y="58"/>
                </a:lnTo>
                <a:lnTo>
                  <a:pt x="722" y="58"/>
                </a:lnTo>
                <a:lnTo>
                  <a:pt x="722" y="50"/>
                </a:lnTo>
                <a:lnTo>
                  <a:pt x="724" y="46"/>
                </a:lnTo>
                <a:lnTo>
                  <a:pt x="724" y="46"/>
                </a:lnTo>
                <a:lnTo>
                  <a:pt x="728" y="46"/>
                </a:lnTo>
                <a:lnTo>
                  <a:pt x="730" y="46"/>
                </a:lnTo>
                <a:lnTo>
                  <a:pt x="730" y="46"/>
                </a:lnTo>
                <a:lnTo>
                  <a:pt x="734" y="50"/>
                </a:lnTo>
                <a:lnTo>
                  <a:pt x="734" y="56"/>
                </a:lnTo>
                <a:lnTo>
                  <a:pt x="734" y="56"/>
                </a:lnTo>
                <a:lnTo>
                  <a:pt x="732" y="62"/>
                </a:lnTo>
                <a:lnTo>
                  <a:pt x="726" y="66"/>
                </a:lnTo>
                <a:lnTo>
                  <a:pt x="726" y="66"/>
                </a:lnTo>
                <a:lnTo>
                  <a:pt x="720" y="68"/>
                </a:lnTo>
                <a:lnTo>
                  <a:pt x="714" y="68"/>
                </a:lnTo>
                <a:lnTo>
                  <a:pt x="714" y="68"/>
                </a:lnTo>
                <a:lnTo>
                  <a:pt x="708" y="64"/>
                </a:lnTo>
                <a:lnTo>
                  <a:pt x="704" y="58"/>
                </a:lnTo>
                <a:lnTo>
                  <a:pt x="700" y="52"/>
                </a:lnTo>
                <a:lnTo>
                  <a:pt x="698" y="46"/>
                </a:lnTo>
                <a:lnTo>
                  <a:pt x="698" y="46"/>
                </a:lnTo>
                <a:lnTo>
                  <a:pt x="700" y="38"/>
                </a:lnTo>
                <a:lnTo>
                  <a:pt x="702" y="32"/>
                </a:lnTo>
                <a:lnTo>
                  <a:pt x="708" y="26"/>
                </a:lnTo>
                <a:lnTo>
                  <a:pt x="714" y="22"/>
                </a:lnTo>
                <a:lnTo>
                  <a:pt x="714" y="22"/>
                </a:lnTo>
                <a:lnTo>
                  <a:pt x="724" y="20"/>
                </a:lnTo>
                <a:lnTo>
                  <a:pt x="736" y="18"/>
                </a:lnTo>
                <a:lnTo>
                  <a:pt x="746" y="20"/>
                </a:lnTo>
                <a:lnTo>
                  <a:pt x="754" y="24"/>
                </a:lnTo>
                <a:lnTo>
                  <a:pt x="754" y="24"/>
                </a:lnTo>
                <a:lnTo>
                  <a:pt x="778" y="40"/>
                </a:lnTo>
                <a:lnTo>
                  <a:pt x="802" y="60"/>
                </a:lnTo>
                <a:lnTo>
                  <a:pt x="802" y="60"/>
                </a:lnTo>
                <a:lnTo>
                  <a:pt x="814" y="66"/>
                </a:lnTo>
                <a:lnTo>
                  <a:pt x="824" y="72"/>
                </a:lnTo>
                <a:lnTo>
                  <a:pt x="834" y="76"/>
                </a:lnTo>
                <a:lnTo>
                  <a:pt x="842" y="76"/>
                </a:lnTo>
                <a:lnTo>
                  <a:pt x="842" y="76"/>
                </a:lnTo>
                <a:lnTo>
                  <a:pt x="860" y="78"/>
                </a:lnTo>
                <a:lnTo>
                  <a:pt x="878" y="76"/>
                </a:lnTo>
                <a:lnTo>
                  <a:pt x="894" y="74"/>
                </a:lnTo>
                <a:lnTo>
                  <a:pt x="910" y="70"/>
                </a:lnTo>
                <a:lnTo>
                  <a:pt x="926" y="66"/>
                </a:lnTo>
                <a:lnTo>
                  <a:pt x="942" y="58"/>
                </a:lnTo>
                <a:lnTo>
                  <a:pt x="974" y="44"/>
                </a:lnTo>
                <a:lnTo>
                  <a:pt x="974" y="44"/>
                </a:lnTo>
                <a:lnTo>
                  <a:pt x="970" y="52"/>
                </a:lnTo>
                <a:lnTo>
                  <a:pt x="972" y="62"/>
                </a:lnTo>
                <a:lnTo>
                  <a:pt x="972" y="62"/>
                </a:lnTo>
                <a:lnTo>
                  <a:pt x="976" y="70"/>
                </a:lnTo>
                <a:lnTo>
                  <a:pt x="984" y="78"/>
                </a:lnTo>
                <a:lnTo>
                  <a:pt x="984" y="78"/>
                </a:lnTo>
                <a:lnTo>
                  <a:pt x="992" y="80"/>
                </a:lnTo>
                <a:lnTo>
                  <a:pt x="998" y="78"/>
                </a:lnTo>
                <a:lnTo>
                  <a:pt x="1006" y="76"/>
                </a:lnTo>
                <a:lnTo>
                  <a:pt x="1010" y="74"/>
                </a:lnTo>
                <a:lnTo>
                  <a:pt x="1010" y="74"/>
                </a:lnTo>
                <a:lnTo>
                  <a:pt x="1004" y="68"/>
                </a:lnTo>
                <a:lnTo>
                  <a:pt x="1002" y="60"/>
                </a:lnTo>
                <a:lnTo>
                  <a:pt x="1000" y="52"/>
                </a:lnTo>
                <a:lnTo>
                  <a:pt x="1002" y="44"/>
                </a:lnTo>
                <a:lnTo>
                  <a:pt x="1002" y="44"/>
                </a:lnTo>
                <a:lnTo>
                  <a:pt x="1006" y="34"/>
                </a:lnTo>
                <a:lnTo>
                  <a:pt x="1012" y="26"/>
                </a:lnTo>
                <a:lnTo>
                  <a:pt x="1020" y="22"/>
                </a:lnTo>
                <a:lnTo>
                  <a:pt x="1030" y="16"/>
                </a:lnTo>
                <a:lnTo>
                  <a:pt x="1030" y="16"/>
                </a:lnTo>
                <a:lnTo>
                  <a:pt x="1042" y="12"/>
                </a:lnTo>
                <a:lnTo>
                  <a:pt x="1052" y="10"/>
                </a:lnTo>
                <a:lnTo>
                  <a:pt x="1062" y="8"/>
                </a:lnTo>
                <a:lnTo>
                  <a:pt x="1072" y="8"/>
                </a:lnTo>
                <a:lnTo>
                  <a:pt x="1072" y="8"/>
                </a:lnTo>
                <a:lnTo>
                  <a:pt x="1082" y="12"/>
                </a:lnTo>
                <a:lnTo>
                  <a:pt x="1090" y="16"/>
                </a:lnTo>
                <a:lnTo>
                  <a:pt x="1096" y="24"/>
                </a:lnTo>
                <a:lnTo>
                  <a:pt x="1100" y="32"/>
                </a:lnTo>
                <a:lnTo>
                  <a:pt x="1100" y="32"/>
                </a:lnTo>
                <a:lnTo>
                  <a:pt x="1102" y="42"/>
                </a:lnTo>
                <a:lnTo>
                  <a:pt x="1102" y="52"/>
                </a:lnTo>
                <a:lnTo>
                  <a:pt x="1098" y="60"/>
                </a:lnTo>
                <a:lnTo>
                  <a:pt x="1092" y="68"/>
                </a:lnTo>
                <a:lnTo>
                  <a:pt x="1092" y="68"/>
                </a:lnTo>
                <a:lnTo>
                  <a:pt x="1088" y="72"/>
                </a:lnTo>
                <a:lnTo>
                  <a:pt x="1084" y="74"/>
                </a:lnTo>
                <a:lnTo>
                  <a:pt x="1078" y="74"/>
                </a:lnTo>
                <a:lnTo>
                  <a:pt x="1072" y="74"/>
                </a:lnTo>
                <a:lnTo>
                  <a:pt x="1072" y="74"/>
                </a:lnTo>
                <a:lnTo>
                  <a:pt x="1066" y="74"/>
                </a:lnTo>
                <a:lnTo>
                  <a:pt x="1062" y="70"/>
                </a:lnTo>
                <a:lnTo>
                  <a:pt x="1054" y="62"/>
                </a:lnTo>
                <a:lnTo>
                  <a:pt x="1054" y="62"/>
                </a:lnTo>
                <a:lnTo>
                  <a:pt x="1052" y="58"/>
                </a:lnTo>
                <a:lnTo>
                  <a:pt x="1050" y="54"/>
                </a:lnTo>
                <a:lnTo>
                  <a:pt x="1052" y="50"/>
                </a:lnTo>
                <a:lnTo>
                  <a:pt x="1054" y="46"/>
                </a:lnTo>
                <a:lnTo>
                  <a:pt x="1054" y="46"/>
                </a:lnTo>
                <a:lnTo>
                  <a:pt x="1056" y="42"/>
                </a:lnTo>
                <a:lnTo>
                  <a:pt x="1062" y="40"/>
                </a:lnTo>
                <a:lnTo>
                  <a:pt x="1066" y="40"/>
                </a:lnTo>
                <a:lnTo>
                  <a:pt x="1070" y="42"/>
                </a:lnTo>
                <a:lnTo>
                  <a:pt x="1070" y="42"/>
                </a:lnTo>
                <a:lnTo>
                  <a:pt x="1072" y="44"/>
                </a:lnTo>
                <a:lnTo>
                  <a:pt x="1074" y="48"/>
                </a:lnTo>
                <a:lnTo>
                  <a:pt x="1074" y="48"/>
                </a:lnTo>
                <a:lnTo>
                  <a:pt x="1074" y="50"/>
                </a:lnTo>
                <a:lnTo>
                  <a:pt x="1074" y="54"/>
                </a:lnTo>
                <a:lnTo>
                  <a:pt x="1074" y="54"/>
                </a:lnTo>
                <a:lnTo>
                  <a:pt x="1070" y="56"/>
                </a:lnTo>
                <a:lnTo>
                  <a:pt x="1068" y="58"/>
                </a:lnTo>
                <a:lnTo>
                  <a:pt x="1068" y="58"/>
                </a:lnTo>
                <a:lnTo>
                  <a:pt x="1064" y="58"/>
                </a:lnTo>
                <a:lnTo>
                  <a:pt x="1062" y="56"/>
                </a:lnTo>
                <a:lnTo>
                  <a:pt x="1062" y="56"/>
                </a:lnTo>
                <a:lnTo>
                  <a:pt x="1066" y="60"/>
                </a:lnTo>
                <a:lnTo>
                  <a:pt x="1070" y="62"/>
                </a:lnTo>
                <a:lnTo>
                  <a:pt x="1076" y="62"/>
                </a:lnTo>
                <a:lnTo>
                  <a:pt x="1080" y="60"/>
                </a:lnTo>
                <a:lnTo>
                  <a:pt x="1080" y="60"/>
                </a:lnTo>
                <a:lnTo>
                  <a:pt x="1084" y="58"/>
                </a:lnTo>
                <a:lnTo>
                  <a:pt x="1088" y="52"/>
                </a:lnTo>
                <a:lnTo>
                  <a:pt x="1088" y="48"/>
                </a:lnTo>
                <a:lnTo>
                  <a:pt x="1088" y="42"/>
                </a:lnTo>
                <a:lnTo>
                  <a:pt x="1088" y="42"/>
                </a:lnTo>
                <a:lnTo>
                  <a:pt x="1086" y="36"/>
                </a:lnTo>
                <a:lnTo>
                  <a:pt x="1080" y="30"/>
                </a:lnTo>
                <a:lnTo>
                  <a:pt x="1074" y="26"/>
                </a:lnTo>
                <a:lnTo>
                  <a:pt x="1066" y="26"/>
                </a:lnTo>
                <a:lnTo>
                  <a:pt x="1066" y="26"/>
                </a:lnTo>
                <a:lnTo>
                  <a:pt x="1058" y="26"/>
                </a:lnTo>
                <a:lnTo>
                  <a:pt x="1050" y="32"/>
                </a:lnTo>
                <a:lnTo>
                  <a:pt x="1046" y="38"/>
                </a:lnTo>
                <a:lnTo>
                  <a:pt x="1044" y="44"/>
                </a:lnTo>
                <a:lnTo>
                  <a:pt x="1044" y="44"/>
                </a:lnTo>
                <a:lnTo>
                  <a:pt x="1044" y="54"/>
                </a:lnTo>
                <a:lnTo>
                  <a:pt x="1046" y="64"/>
                </a:lnTo>
                <a:lnTo>
                  <a:pt x="1052" y="70"/>
                </a:lnTo>
                <a:lnTo>
                  <a:pt x="1060" y="76"/>
                </a:lnTo>
                <a:lnTo>
                  <a:pt x="1060" y="76"/>
                </a:lnTo>
                <a:lnTo>
                  <a:pt x="1070" y="80"/>
                </a:lnTo>
                <a:lnTo>
                  <a:pt x="1078" y="80"/>
                </a:lnTo>
                <a:lnTo>
                  <a:pt x="1088" y="78"/>
                </a:lnTo>
                <a:lnTo>
                  <a:pt x="1096" y="72"/>
                </a:lnTo>
                <a:lnTo>
                  <a:pt x="1096" y="72"/>
                </a:lnTo>
                <a:lnTo>
                  <a:pt x="1104" y="64"/>
                </a:lnTo>
                <a:lnTo>
                  <a:pt x="1108" y="54"/>
                </a:lnTo>
                <a:lnTo>
                  <a:pt x="1108" y="54"/>
                </a:lnTo>
                <a:lnTo>
                  <a:pt x="1112" y="64"/>
                </a:lnTo>
                <a:lnTo>
                  <a:pt x="1120" y="72"/>
                </a:lnTo>
                <a:lnTo>
                  <a:pt x="1120" y="72"/>
                </a:lnTo>
                <a:lnTo>
                  <a:pt x="1128" y="78"/>
                </a:lnTo>
                <a:lnTo>
                  <a:pt x="1138" y="80"/>
                </a:lnTo>
                <a:lnTo>
                  <a:pt x="1146" y="80"/>
                </a:lnTo>
                <a:lnTo>
                  <a:pt x="1156" y="76"/>
                </a:lnTo>
                <a:lnTo>
                  <a:pt x="1156" y="76"/>
                </a:lnTo>
                <a:lnTo>
                  <a:pt x="1164" y="70"/>
                </a:lnTo>
                <a:lnTo>
                  <a:pt x="1170" y="64"/>
                </a:lnTo>
                <a:lnTo>
                  <a:pt x="1172" y="54"/>
                </a:lnTo>
                <a:lnTo>
                  <a:pt x="1172" y="44"/>
                </a:lnTo>
                <a:lnTo>
                  <a:pt x="1172" y="44"/>
                </a:lnTo>
                <a:lnTo>
                  <a:pt x="1170" y="38"/>
                </a:lnTo>
                <a:lnTo>
                  <a:pt x="1166" y="32"/>
                </a:lnTo>
                <a:lnTo>
                  <a:pt x="1158" y="26"/>
                </a:lnTo>
                <a:lnTo>
                  <a:pt x="1150" y="26"/>
                </a:lnTo>
                <a:lnTo>
                  <a:pt x="1150" y="26"/>
                </a:lnTo>
                <a:lnTo>
                  <a:pt x="1142" y="26"/>
                </a:lnTo>
                <a:lnTo>
                  <a:pt x="1136" y="30"/>
                </a:lnTo>
                <a:lnTo>
                  <a:pt x="1130" y="36"/>
                </a:lnTo>
                <a:lnTo>
                  <a:pt x="1128" y="42"/>
                </a:lnTo>
                <a:lnTo>
                  <a:pt x="1128" y="42"/>
                </a:lnTo>
                <a:lnTo>
                  <a:pt x="1128" y="48"/>
                </a:lnTo>
                <a:lnTo>
                  <a:pt x="1128" y="52"/>
                </a:lnTo>
                <a:lnTo>
                  <a:pt x="1132" y="58"/>
                </a:lnTo>
                <a:lnTo>
                  <a:pt x="1136" y="60"/>
                </a:lnTo>
                <a:lnTo>
                  <a:pt x="1136" y="60"/>
                </a:lnTo>
                <a:lnTo>
                  <a:pt x="1140" y="62"/>
                </a:lnTo>
                <a:lnTo>
                  <a:pt x="1146" y="62"/>
                </a:lnTo>
                <a:lnTo>
                  <a:pt x="1150" y="60"/>
                </a:lnTo>
                <a:lnTo>
                  <a:pt x="1154" y="56"/>
                </a:lnTo>
                <a:lnTo>
                  <a:pt x="1154" y="56"/>
                </a:lnTo>
                <a:lnTo>
                  <a:pt x="1152" y="58"/>
                </a:lnTo>
                <a:lnTo>
                  <a:pt x="1148" y="58"/>
                </a:lnTo>
                <a:lnTo>
                  <a:pt x="1148" y="58"/>
                </a:lnTo>
                <a:lnTo>
                  <a:pt x="1146" y="56"/>
                </a:lnTo>
                <a:lnTo>
                  <a:pt x="1142" y="54"/>
                </a:lnTo>
                <a:lnTo>
                  <a:pt x="1142" y="54"/>
                </a:lnTo>
                <a:lnTo>
                  <a:pt x="1142" y="50"/>
                </a:lnTo>
                <a:lnTo>
                  <a:pt x="1142" y="48"/>
                </a:lnTo>
                <a:lnTo>
                  <a:pt x="1142" y="48"/>
                </a:lnTo>
                <a:lnTo>
                  <a:pt x="1144" y="44"/>
                </a:lnTo>
                <a:lnTo>
                  <a:pt x="1146" y="42"/>
                </a:lnTo>
                <a:lnTo>
                  <a:pt x="1146" y="42"/>
                </a:lnTo>
                <a:lnTo>
                  <a:pt x="1150" y="40"/>
                </a:lnTo>
                <a:lnTo>
                  <a:pt x="1154" y="40"/>
                </a:lnTo>
                <a:lnTo>
                  <a:pt x="1160" y="42"/>
                </a:lnTo>
                <a:lnTo>
                  <a:pt x="1162" y="46"/>
                </a:lnTo>
                <a:lnTo>
                  <a:pt x="1162" y="46"/>
                </a:lnTo>
                <a:lnTo>
                  <a:pt x="1164" y="50"/>
                </a:lnTo>
                <a:lnTo>
                  <a:pt x="1166" y="54"/>
                </a:lnTo>
                <a:lnTo>
                  <a:pt x="1164" y="58"/>
                </a:lnTo>
                <a:lnTo>
                  <a:pt x="1162" y="62"/>
                </a:lnTo>
                <a:lnTo>
                  <a:pt x="1162" y="62"/>
                </a:lnTo>
                <a:lnTo>
                  <a:pt x="1154" y="70"/>
                </a:lnTo>
                <a:lnTo>
                  <a:pt x="1150" y="74"/>
                </a:lnTo>
                <a:lnTo>
                  <a:pt x="1144" y="74"/>
                </a:lnTo>
                <a:lnTo>
                  <a:pt x="1144" y="74"/>
                </a:lnTo>
                <a:lnTo>
                  <a:pt x="1138" y="74"/>
                </a:lnTo>
                <a:lnTo>
                  <a:pt x="1132" y="74"/>
                </a:lnTo>
                <a:lnTo>
                  <a:pt x="1128" y="72"/>
                </a:lnTo>
                <a:lnTo>
                  <a:pt x="1124" y="68"/>
                </a:lnTo>
                <a:lnTo>
                  <a:pt x="1124" y="68"/>
                </a:lnTo>
                <a:lnTo>
                  <a:pt x="1118" y="60"/>
                </a:lnTo>
                <a:lnTo>
                  <a:pt x="1114" y="52"/>
                </a:lnTo>
                <a:lnTo>
                  <a:pt x="1114" y="42"/>
                </a:lnTo>
                <a:lnTo>
                  <a:pt x="1116" y="32"/>
                </a:lnTo>
                <a:lnTo>
                  <a:pt x="1116" y="32"/>
                </a:lnTo>
                <a:lnTo>
                  <a:pt x="1120" y="24"/>
                </a:lnTo>
                <a:lnTo>
                  <a:pt x="1126" y="16"/>
                </a:lnTo>
                <a:lnTo>
                  <a:pt x="1134" y="12"/>
                </a:lnTo>
                <a:lnTo>
                  <a:pt x="1144" y="8"/>
                </a:lnTo>
                <a:lnTo>
                  <a:pt x="1144" y="8"/>
                </a:lnTo>
                <a:lnTo>
                  <a:pt x="1154" y="8"/>
                </a:lnTo>
                <a:lnTo>
                  <a:pt x="1164" y="10"/>
                </a:lnTo>
                <a:lnTo>
                  <a:pt x="1174" y="12"/>
                </a:lnTo>
                <a:lnTo>
                  <a:pt x="1186" y="16"/>
                </a:lnTo>
                <a:lnTo>
                  <a:pt x="1186" y="16"/>
                </a:lnTo>
                <a:lnTo>
                  <a:pt x="1196" y="22"/>
                </a:lnTo>
                <a:lnTo>
                  <a:pt x="1204" y="26"/>
                </a:lnTo>
                <a:lnTo>
                  <a:pt x="1210" y="34"/>
                </a:lnTo>
                <a:lnTo>
                  <a:pt x="1214" y="44"/>
                </a:lnTo>
                <a:lnTo>
                  <a:pt x="1214" y="44"/>
                </a:lnTo>
                <a:lnTo>
                  <a:pt x="1216" y="52"/>
                </a:lnTo>
                <a:lnTo>
                  <a:pt x="1214" y="60"/>
                </a:lnTo>
                <a:lnTo>
                  <a:pt x="1212" y="68"/>
                </a:lnTo>
                <a:lnTo>
                  <a:pt x="1206" y="74"/>
                </a:lnTo>
                <a:lnTo>
                  <a:pt x="1206" y="74"/>
                </a:lnTo>
                <a:lnTo>
                  <a:pt x="1210" y="76"/>
                </a:lnTo>
                <a:lnTo>
                  <a:pt x="1218" y="78"/>
                </a:lnTo>
                <a:lnTo>
                  <a:pt x="1224" y="80"/>
                </a:lnTo>
                <a:lnTo>
                  <a:pt x="1232" y="78"/>
                </a:lnTo>
                <a:lnTo>
                  <a:pt x="1232" y="78"/>
                </a:lnTo>
                <a:lnTo>
                  <a:pt x="1240" y="70"/>
                </a:lnTo>
                <a:lnTo>
                  <a:pt x="1244" y="62"/>
                </a:lnTo>
                <a:lnTo>
                  <a:pt x="1244" y="62"/>
                </a:lnTo>
                <a:lnTo>
                  <a:pt x="1246" y="52"/>
                </a:lnTo>
                <a:lnTo>
                  <a:pt x="1242" y="44"/>
                </a:lnTo>
                <a:lnTo>
                  <a:pt x="1242" y="44"/>
                </a:lnTo>
                <a:lnTo>
                  <a:pt x="1274" y="58"/>
                </a:lnTo>
                <a:lnTo>
                  <a:pt x="1290" y="66"/>
                </a:lnTo>
                <a:lnTo>
                  <a:pt x="1306" y="70"/>
                </a:lnTo>
                <a:lnTo>
                  <a:pt x="1322" y="74"/>
                </a:lnTo>
                <a:lnTo>
                  <a:pt x="1338" y="76"/>
                </a:lnTo>
                <a:lnTo>
                  <a:pt x="1356" y="78"/>
                </a:lnTo>
                <a:lnTo>
                  <a:pt x="1374" y="76"/>
                </a:lnTo>
                <a:lnTo>
                  <a:pt x="1374" y="76"/>
                </a:lnTo>
                <a:lnTo>
                  <a:pt x="1382" y="76"/>
                </a:lnTo>
                <a:lnTo>
                  <a:pt x="1392" y="72"/>
                </a:lnTo>
                <a:lnTo>
                  <a:pt x="1402" y="66"/>
                </a:lnTo>
                <a:lnTo>
                  <a:pt x="1414" y="60"/>
                </a:lnTo>
                <a:lnTo>
                  <a:pt x="1414" y="60"/>
                </a:lnTo>
                <a:lnTo>
                  <a:pt x="1438" y="40"/>
                </a:lnTo>
                <a:lnTo>
                  <a:pt x="1462" y="24"/>
                </a:lnTo>
                <a:lnTo>
                  <a:pt x="1462" y="24"/>
                </a:lnTo>
                <a:lnTo>
                  <a:pt x="1470" y="20"/>
                </a:lnTo>
                <a:lnTo>
                  <a:pt x="1480" y="18"/>
                </a:lnTo>
                <a:lnTo>
                  <a:pt x="1492" y="20"/>
                </a:lnTo>
                <a:lnTo>
                  <a:pt x="1502" y="22"/>
                </a:lnTo>
                <a:lnTo>
                  <a:pt x="1502" y="22"/>
                </a:lnTo>
                <a:lnTo>
                  <a:pt x="1508" y="26"/>
                </a:lnTo>
                <a:lnTo>
                  <a:pt x="1514" y="32"/>
                </a:lnTo>
                <a:lnTo>
                  <a:pt x="1516" y="38"/>
                </a:lnTo>
                <a:lnTo>
                  <a:pt x="1518" y="46"/>
                </a:lnTo>
                <a:lnTo>
                  <a:pt x="1518" y="46"/>
                </a:lnTo>
                <a:lnTo>
                  <a:pt x="1516" y="52"/>
                </a:lnTo>
                <a:lnTo>
                  <a:pt x="1512" y="58"/>
                </a:lnTo>
                <a:lnTo>
                  <a:pt x="1508" y="64"/>
                </a:lnTo>
                <a:lnTo>
                  <a:pt x="1502" y="68"/>
                </a:lnTo>
                <a:lnTo>
                  <a:pt x="1502" y="68"/>
                </a:lnTo>
                <a:lnTo>
                  <a:pt x="1496" y="68"/>
                </a:lnTo>
                <a:lnTo>
                  <a:pt x="1490" y="66"/>
                </a:lnTo>
                <a:lnTo>
                  <a:pt x="1490" y="66"/>
                </a:lnTo>
                <a:lnTo>
                  <a:pt x="1484" y="62"/>
                </a:lnTo>
                <a:lnTo>
                  <a:pt x="1482" y="56"/>
                </a:lnTo>
                <a:lnTo>
                  <a:pt x="1482" y="56"/>
                </a:lnTo>
                <a:lnTo>
                  <a:pt x="1482" y="50"/>
                </a:lnTo>
                <a:lnTo>
                  <a:pt x="1484" y="46"/>
                </a:lnTo>
                <a:lnTo>
                  <a:pt x="1484" y="46"/>
                </a:lnTo>
                <a:lnTo>
                  <a:pt x="1488" y="46"/>
                </a:lnTo>
                <a:lnTo>
                  <a:pt x="1492" y="46"/>
                </a:lnTo>
                <a:lnTo>
                  <a:pt x="1492" y="46"/>
                </a:lnTo>
                <a:lnTo>
                  <a:pt x="1494" y="50"/>
                </a:lnTo>
                <a:lnTo>
                  <a:pt x="1494" y="58"/>
                </a:lnTo>
                <a:lnTo>
                  <a:pt x="1494" y="58"/>
                </a:lnTo>
                <a:lnTo>
                  <a:pt x="1498" y="56"/>
                </a:lnTo>
                <a:lnTo>
                  <a:pt x="1502" y="52"/>
                </a:lnTo>
                <a:lnTo>
                  <a:pt x="1502" y="52"/>
                </a:lnTo>
                <a:lnTo>
                  <a:pt x="1504" y="48"/>
                </a:lnTo>
                <a:lnTo>
                  <a:pt x="1504" y="42"/>
                </a:lnTo>
                <a:lnTo>
                  <a:pt x="1504" y="42"/>
                </a:lnTo>
                <a:lnTo>
                  <a:pt x="1502" y="38"/>
                </a:lnTo>
                <a:lnTo>
                  <a:pt x="1498" y="34"/>
                </a:lnTo>
                <a:lnTo>
                  <a:pt x="1498" y="34"/>
                </a:lnTo>
                <a:lnTo>
                  <a:pt x="1492" y="32"/>
                </a:lnTo>
                <a:lnTo>
                  <a:pt x="1488" y="34"/>
                </a:lnTo>
                <a:lnTo>
                  <a:pt x="1488" y="34"/>
                </a:lnTo>
                <a:lnTo>
                  <a:pt x="1482" y="36"/>
                </a:lnTo>
                <a:lnTo>
                  <a:pt x="1480" y="40"/>
                </a:lnTo>
                <a:lnTo>
                  <a:pt x="1476" y="44"/>
                </a:lnTo>
                <a:lnTo>
                  <a:pt x="1476" y="50"/>
                </a:lnTo>
                <a:lnTo>
                  <a:pt x="1476" y="50"/>
                </a:lnTo>
                <a:lnTo>
                  <a:pt x="1476" y="56"/>
                </a:lnTo>
                <a:lnTo>
                  <a:pt x="1478" y="60"/>
                </a:lnTo>
                <a:lnTo>
                  <a:pt x="1480" y="64"/>
                </a:lnTo>
                <a:lnTo>
                  <a:pt x="1484" y="68"/>
                </a:lnTo>
                <a:lnTo>
                  <a:pt x="1484" y="68"/>
                </a:lnTo>
                <a:lnTo>
                  <a:pt x="1492" y="72"/>
                </a:lnTo>
                <a:lnTo>
                  <a:pt x="1498" y="72"/>
                </a:lnTo>
                <a:lnTo>
                  <a:pt x="1502" y="72"/>
                </a:lnTo>
                <a:lnTo>
                  <a:pt x="1502" y="72"/>
                </a:lnTo>
                <a:lnTo>
                  <a:pt x="1510" y="68"/>
                </a:lnTo>
                <a:lnTo>
                  <a:pt x="1516" y="62"/>
                </a:lnTo>
                <a:lnTo>
                  <a:pt x="1520" y="54"/>
                </a:lnTo>
                <a:lnTo>
                  <a:pt x="1522" y="46"/>
                </a:lnTo>
                <a:lnTo>
                  <a:pt x="1522" y="44"/>
                </a:lnTo>
                <a:lnTo>
                  <a:pt x="1530" y="44"/>
                </a:lnTo>
                <a:lnTo>
                  <a:pt x="1530" y="44"/>
                </a:lnTo>
                <a:lnTo>
                  <a:pt x="1532" y="50"/>
                </a:lnTo>
                <a:lnTo>
                  <a:pt x="1534" y="54"/>
                </a:lnTo>
                <a:lnTo>
                  <a:pt x="1540" y="58"/>
                </a:lnTo>
                <a:lnTo>
                  <a:pt x="1546" y="58"/>
                </a:lnTo>
                <a:lnTo>
                  <a:pt x="1546" y="58"/>
                </a:lnTo>
                <a:lnTo>
                  <a:pt x="1550" y="58"/>
                </a:lnTo>
                <a:lnTo>
                  <a:pt x="1556" y="54"/>
                </a:lnTo>
                <a:lnTo>
                  <a:pt x="1558" y="50"/>
                </a:lnTo>
                <a:lnTo>
                  <a:pt x="1560" y="44"/>
                </a:lnTo>
                <a:lnTo>
                  <a:pt x="1582" y="44"/>
                </a:lnTo>
                <a:lnTo>
                  <a:pt x="1582" y="44"/>
                </a:lnTo>
                <a:lnTo>
                  <a:pt x="1582" y="44"/>
                </a:lnTo>
                <a:lnTo>
                  <a:pt x="1582" y="44"/>
                </a:lnTo>
                <a:lnTo>
                  <a:pt x="1584" y="40"/>
                </a:lnTo>
                <a:lnTo>
                  <a:pt x="1588" y="36"/>
                </a:lnTo>
                <a:lnTo>
                  <a:pt x="1592" y="34"/>
                </a:lnTo>
                <a:lnTo>
                  <a:pt x="1596" y="32"/>
                </a:lnTo>
                <a:lnTo>
                  <a:pt x="1596" y="32"/>
                </a:lnTo>
                <a:lnTo>
                  <a:pt x="1602" y="34"/>
                </a:lnTo>
                <a:lnTo>
                  <a:pt x="1606" y="36"/>
                </a:lnTo>
                <a:lnTo>
                  <a:pt x="1610" y="40"/>
                </a:lnTo>
                <a:lnTo>
                  <a:pt x="1610" y="44"/>
                </a:lnTo>
                <a:lnTo>
                  <a:pt x="1610" y="44"/>
                </a:lnTo>
                <a:lnTo>
                  <a:pt x="1610" y="44"/>
                </a:lnTo>
                <a:lnTo>
                  <a:pt x="1612" y="52"/>
                </a:lnTo>
                <a:lnTo>
                  <a:pt x="1616" y="58"/>
                </a:lnTo>
                <a:lnTo>
                  <a:pt x="1616" y="58"/>
                </a:lnTo>
                <a:lnTo>
                  <a:pt x="1622" y="62"/>
                </a:lnTo>
                <a:lnTo>
                  <a:pt x="1628" y="64"/>
                </a:lnTo>
                <a:lnTo>
                  <a:pt x="1628" y="64"/>
                </a:lnTo>
                <a:lnTo>
                  <a:pt x="1636" y="62"/>
                </a:lnTo>
                <a:lnTo>
                  <a:pt x="1642" y="58"/>
                </a:lnTo>
                <a:lnTo>
                  <a:pt x="1642" y="58"/>
                </a:lnTo>
                <a:lnTo>
                  <a:pt x="1644" y="52"/>
                </a:lnTo>
                <a:lnTo>
                  <a:pt x="1646" y="44"/>
                </a:lnTo>
                <a:lnTo>
                  <a:pt x="1646" y="44"/>
                </a:lnTo>
                <a:lnTo>
                  <a:pt x="1646" y="44"/>
                </a:lnTo>
                <a:lnTo>
                  <a:pt x="1648" y="40"/>
                </a:lnTo>
                <a:lnTo>
                  <a:pt x="1652" y="36"/>
                </a:lnTo>
                <a:lnTo>
                  <a:pt x="1656" y="34"/>
                </a:lnTo>
                <a:lnTo>
                  <a:pt x="1662" y="32"/>
                </a:lnTo>
                <a:lnTo>
                  <a:pt x="1662" y="32"/>
                </a:lnTo>
                <a:lnTo>
                  <a:pt x="1666" y="34"/>
                </a:lnTo>
                <a:lnTo>
                  <a:pt x="1670" y="36"/>
                </a:lnTo>
                <a:lnTo>
                  <a:pt x="1674" y="40"/>
                </a:lnTo>
                <a:lnTo>
                  <a:pt x="1676" y="44"/>
                </a:lnTo>
                <a:lnTo>
                  <a:pt x="1676" y="44"/>
                </a:lnTo>
                <a:lnTo>
                  <a:pt x="1676" y="44"/>
                </a:lnTo>
                <a:lnTo>
                  <a:pt x="1676" y="52"/>
                </a:lnTo>
                <a:lnTo>
                  <a:pt x="1680" y="58"/>
                </a:lnTo>
                <a:lnTo>
                  <a:pt x="1680" y="58"/>
                </a:lnTo>
                <a:lnTo>
                  <a:pt x="1686" y="62"/>
                </a:lnTo>
                <a:lnTo>
                  <a:pt x="1694" y="64"/>
                </a:lnTo>
                <a:lnTo>
                  <a:pt x="1694" y="64"/>
                </a:lnTo>
                <a:lnTo>
                  <a:pt x="1700" y="62"/>
                </a:lnTo>
                <a:lnTo>
                  <a:pt x="1706" y="58"/>
                </a:lnTo>
                <a:lnTo>
                  <a:pt x="1706" y="58"/>
                </a:lnTo>
                <a:lnTo>
                  <a:pt x="1710" y="52"/>
                </a:lnTo>
                <a:lnTo>
                  <a:pt x="1710" y="44"/>
                </a:lnTo>
                <a:lnTo>
                  <a:pt x="1710" y="44"/>
                </a:lnTo>
                <a:lnTo>
                  <a:pt x="1710" y="44"/>
                </a:lnTo>
                <a:lnTo>
                  <a:pt x="1712" y="40"/>
                </a:lnTo>
                <a:lnTo>
                  <a:pt x="1716" y="36"/>
                </a:lnTo>
                <a:lnTo>
                  <a:pt x="1720" y="34"/>
                </a:lnTo>
                <a:lnTo>
                  <a:pt x="1726" y="32"/>
                </a:lnTo>
                <a:lnTo>
                  <a:pt x="1726" y="32"/>
                </a:lnTo>
                <a:lnTo>
                  <a:pt x="1730" y="34"/>
                </a:lnTo>
                <a:lnTo>
                  <a:pt x="1734" y="36"/>
                </a:lnTo>
                <a:lnTo>
                  <a:pt x="1738" y="40"/>
                </a:lnTo>
                <a:lnTo>
                  <a:pt x="1740" y="44"/>
                </a:lnTo>
                <a:lnTo>
                  <a:pt x="1740" y="44"/>
                </a:lnTo>
                <a:lnTo>
                  <a:pt x="1740" y="44"/>
                </a:lnTo>
                <a:lnTo>
                  <a:pt x="2216" y="44"/>
                </a:lnTo>
                <a:lnTo>
                  <a:pt x="2216" y="38"/>
                </a:lnTo>
                <a:lnTo>
                  <a:pt x="1742" y="38"/>
                </a:lnTo>
                <a:lnTo>
                  <a:pt x="1742"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65"/>
          <p:cNvSpPr>
            <a:spLocks noEditPoints="1"/>
          </p:cNvSpPr>
          <p:nvPr/>
        </p:nvSpPr>
        <p:spPr bwMode="auto">
          <a:xfrm>
            <a:off x="103823" y="3295517"/>
            <a:ext cx="3517900" cy="127000"/>
          </a:xfrm>
          <a:custGeom>
            <a:avLst/>
            <a:gdLst>
              <a:gd name="T0" fmla="*/ 1542 w 2216"/>
              <a:gd name="T1" fmla="*/ 40 h 80"/>
              <a:gd name="T2" fmla="*/ 1534 w 2216"/>
              <a:gd name="T3" fmla="*/ 44 h 80"/>
              <a:gd name="T4" fmla="*/ 1234 w 2216"/>
              <a:gd name="T5" fmla="*/ 70 h 80"/>
              <a:gd name="T6" fmla="*/ 1168 w 2216"/>
              <a:gd name="T7" fmla="*/ 4 h 80"/>
              <a:gd name="T8" fmla="*/ 1264 w 2216"/>
              <a:gd name="T9" fmla="*/ 32 h 80"/>
              <a:gd name="T10" fmla="*/ 1032 w 2216"/>
              <a:gd name="T11" fmla="*/ 8 h 80"/>
              <a:gd name="T12" fmla="*/ 976 w 2216"/>
              <a:gd name="T13" fmla="*/ 62 h 80"/>
              <a:gd name="T14" fmla="*/ 918 w 2216"/>
              <a:gd name="T15" fmla="*/ 8 h 80"/>
              <a:gd name="T16" fmla="*/ 664 w 2216"/>
              <a:gd name="T17" fmla="*/ 50 h 80"/>
              <a:gd name="T18" fmla="*/ 670 w 2216"/>
              <a:gd name="T19" fmla="*/ 54 h 80"/>
              <a:gd name="T20" fmla="*/ 1702 w 2216"/>
              <a:gd name="T21" fmla="*/ 52 h 80"/>
              <a:gd name="T22" fmla="*/ 1648 w 2216"/>
              <a:gd name="T23" fmla="*/ 30 h 80"/>
              <a:gd name="T24" fmla="*/ 1610 w 2216"/>
              <a:gd name="T25" fmla="*/ 30 h 80"/>
              <a:gd name="T26" fmla="*/ 1536 w 2216"/>
              <a:gd name="T27" fmla="*/ 32 h 80"/>
              <a:gd name="T28" fmla="*/ 1408 w 2216"/>
              <a:gd name="T29" fmla="*/ 58 h 80"/>
              <a:gd name="T30" fmla="*/ 1388 w 2216"/>
              <a:gd name="T31" fmla="*/ 10 h 80"/>
              <a:gd name="T32" fmla="*/ 1380 w 2216"/>
              <a:gd name="T33" fmla="*/ 38 h 80"/>
              <a:gd name="T34" fmla="*/ 1350 w 2216"/>
              <a:gd name="T35" fmla="*/ 30 h 80"/>
              <a:gd name="T36" fmla="*/ 1392 w 2216"/>
              <a:gd name="T37" fmla="*/ 48 h 80"/>
              <a:gd name="T38" fmla="*/ 1274 w 2216"/>
              <a:gd name="T39" fmla="*/ 36 h 80"/>
              <a:gd name="T40" fmla="*/ 1130 w 2216"/>
              <a:gd name="T41" fmla="*/ 4 h 80"/>
              <a:gd name="T42" fmla="*/ 932 w 2216"/>
              <a:gd name="T43" fmla="*/ 8 h 80"/>
              <a:gd name="T44" fmla="*/ 874 w 2216"/>
              <a:gd name="T45" fmla="*/ 70 h 80"/>
              <a:gd name="T46" fmla="*/ 850 w 2216"/>
              <a:gd name="T47" fmla="*/ 8 h 80"/>
              <a:gd name="T48" fmla="*/ 854 w 2216"/>
              <a:gd name="T49" fmla="*/ 22 h 80"/>
              <a:gd name="T50" fmla="*/ 874 w 2216"/>
              <a:gd name="T51" fmla="*/ 28 h 80"/>
              <a:gd name="T52" fmla="*/ 846 w 2216"/>
              <a:gd name="T53" fmla="*/ 68 h 80"/>
              <a:gd name="T54" fmla="*/ 704 w 2216"/>
              <a:gd name="T55" fmla="*/ 22 h 80"/>
              <a:gd name="T56" fmla="*/ 636 w 2216"/>
              <a:gd name="T57" fmla="*/ 36 h 80"/>
              <a:gd name="T58" fmla="*/ 582 w 2216"/>
              <a:gd name="T59" fmla="*/ 54 h 80"/>
              <a:gd name="T60" fmla="*/ 538 w 2216"/>
              <a:gd name="T61" fmla="*/ 44 h 80"/>
              <a:gd name="T62" fmla="*/ 490 w 2216"/>
              <a:gd name="T63" fmla="*/ 24 h 80"/>
              <a:gd name="T64" fmla="*/ 500 w 2216"/>
              <a:gd name="T65" fmla="*/ 36 h 80"/>
              <a:gd name="T66" fmla="*/ 540 w 2216"/>
              <a:gd name="T67" fmla="*/ 44 h 80"/>
              <a:gd name="T68" fmla="*/ 586 w 2216"/>
              <a:gd name="T69" fmla="*/ 64 h 80"/>
              <a:gd name="T70" fmla="*/ 634 w 2216"/>
              <a:gd name="T71" fmla="*/ 44 h 80"/>
              <a:gd name="T72" fmla="*/ 700 w 2216"/>
              <a:gd name="T73" fmla="*/ 62 h 80"/>
              <a:gd name="T74" fmla="*/ 728 w 2216"/>
              <a:gd name="T75" fmla="*/ 34 h 80"/>
              <a:gd name="T76" fmla="*/ 730 w 2216"/>
              <a:gd name="T77" fmla="*/ 46 h 80"/>
              <a:gd name="T78" fmla="*/ 702 w 2216"/>
              <a:gd name="T79" fmla="*/ 32 h 80"/>
              <a:gd name="T80" fmla="*/ 860 w 2216"/>
              <a:gd name="T81" fmla="*/ 78 h 80"/>
              <a:gd name="T82" fmla="*/ 1010 w 2216"/>
              <a:gd name="T83" fmla="*/ 74 h 80"/>
              <a:gd name="T84" fmla="*/ 1082 w 2216"/>
              <a:gd name="T85" fmla="*/ 12 h 80"/>
              <a:gd name="T86" fmla="*/ 1054 w 2216"/>
              <a:gd name="T87" fmla="*/ 62 h 80"/>
              <a:gd name="T88" fmla="*/ 1074 w 2216"/>
              <a:gd name="T89" fmla="*/ 54 h 80"/>
              <a:gd name="T90" fmla="*/ 1086 w 2216"/>
              <a:gd name="T91" fmla="*/ 36 h 80"/>
              <a:gd name="T92" fmla="*/ 1088 w 2216"/>
              <a:gd name="T93" fmla="*/ 78 h 80"/>
              <a:gd name="T94" fmla="*/ 1172 w 2216"/>
              <a:gd name="T95" fmla="*/ 44 h 80"/>
              <a:gd name="T96" fmla="*/ 1140 w 2216"/>
              <a:gd name="T97" fmla="*/ 62 h 80"/>
              <a:gd name="T98" fmla="*/ 1150 w 2216"/>
              <a:gd name="T99" fmla="*/ 40 h 80"/>
              <a:gd name="T100" fmla="*/ 1124 w 2216"/>
              <a:gd name="T101" fmla="*/ 68 h 80"/>
              <a:gd name="T102" fmla="*/ 1196 w 2216"/>
              <a:gd name="T103" fmla="*/ 22 h 80"/>
              <a:gd name="T104" fmla="*/ 1244 w 2216"/>
              <a:gd name="T105" fmla="*/ 62 h 80"/>
              <a:gd name="T106" fmla="*/ 1438 w 2216"/>
              <a:gd name="T107" fmla="*/ 40 h 80"/>
              <a:gd name="T108" fmla="*/ 1502 w 2216"/>
              <a:gd name="T109" fmla="*/ 68 h 80"/>
              <a:gd name="T110" fmla="*/ 1502 w 2216"/>
              <a:gd name="T111" fmla="*/ 52 h 80"/>
              <a:gd name="T112" fmla="*/ 1478 w 2216"/>
              <a:gd name="T113" fmla="*/ 60 h 80"/>
              <a:gd name="T114" fmla="*/ 1540 w 2216"/>
              <a:gd name="T115" fmla="*/ 58 h 80"/>
              <a:gd name="T116" fmla="*/ 1606 w 2216"/>
              <a:gd name="T117" fmla="*/ 36 h 80"/>
              <a:gd name="T118" fmla="*/ 1646 w 2216"/>
              <a:gd name="T119" fmla="*/ 44 h 80"/>
              <a:gd name="T120" fmla="*/ 1694 w 2216"/>
              <a:gd name="T121" fmla="*/ 64 h 80"/>
              <a:gd name="T122" fmla="*/ 1740 w 2216"/>
              <a:gd name="T123"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6" h="80">
                <a:moveTo>
                  <a:pt x="670" y="40"/>
                </a:moveTo>
                <a:lnTo>
                  <a:pt x="670" y="40"/>
                </a:lnTo>
                <a:lnTo>
                  <a:pt x="668" y="40"/>
                </a:lnTo>
                <a:lnTo>
                  <a:pt x="668" y="44"/>
                </a:lnTo>
                <a:lnTo>
                  <a:pt x="668" y="44"/>
                </a:lnTo>
                <a:lnTo>
                  <a:pt x="668" y="46"/>
                </a:lnTo>
                <a:lnTo>
                  <a:pt x="670" y="48"/>
                </a:lnTo>
                <a:lnTo>
                  <a:pt x="670" y="48"/>
                </a:lnTo>
                <a:lnTo>
                  <a:pt x="674" y="46"/>
                </a:lnTo>
                <a:lnTo>
                  <a:pt x="674" y="44"/>
                </a:lnTo>
                <a:lnTo>
                  <a:pt x="674" y="44"/>
                </a:lnTo>
                <a:lnTo>
                  <a:pt x="674" y="40"/>
                </a:lnTo>
                <a:lnTo>
                  <a:pt x="670" y="40"/>
                </a:lnTo>
                <a:lnTo>
                  <a:pt x="670" y="40"/>
                </a:lnTo>
                <a:close/>
                <a:moveTo>
                  <a:pt x="1546" y="40"/>
                </a:moveTo>
                <a:lnTo>
                  <a:pt x="1546" y="40"/>
                </a:lnTo>
                <a:lnTo>
                  <a:pt x="1542" y="40"/>
                </a:lnTo>
                <a:lnTo>
                  <a:pt x="1542" y="44"/>
                </a:lnTo>
                <a:lnTo>
                  <a:pt x="1542" y="44"/>
                </a:lnTo>
                <a:lnTo>
                  <a:pt x="1542" y="46"/>
                </a:lnTo>
                <a:lnTo>
                  <a:pt x="1546" y="48"/>
                </a:lnTo>
                <a:lnTo>
                  <a:pt x="1546" y="48"/>
                </a:lnTo>
                <a:lnTo>
                  <a:pt x="1548" y="46"/>
                </a:lnTo>
                <a:lnTo>
                  <a:pt x="1548" y="44"/>
                </a:lnTo>
                <a:lnTo>
                  <a:pt x="1548" y="44"/>
                </a:lnTo>
                <a:lnTo>
                  <a:pt x="1548" y="40"/>
                </a:lnTo>
                <a:lnTo>
                  <a:pt x="1546" y="40"/>
                </a:lnTo>
                <a:lnTo>
                  <a:pt x="1546" y="40"/>
                </a:lnTo>
                <a:close/>
                <a:moveTo>
                  <a:pt x="1546" y="54"/>
                </a:moveTo>
                <a:lnTo>
                  <a:pt x="1546" y="54"/>
                </a:lnTo>
                <a:lnTo>
                  <a:pt x="1542" y="54"/>
                </a:lnTo>
                <a:lnTo>
                  <a:pt x="1538" y="50"/>
                </a:lnTo>
                <a:lnTo>
                  <a:pt x="1536" y="48"/>
                </a:lnTo>
                <a:lnTo>
                  <a:pt x="1534" y="44"/>
                </a:lnTo>
                <a:lnTo>
                  <a:pt x="1534" y="44"/>
                </a:lnTo>
                <a:lnTo>
                  <a:pt x="1536" y="40"/>
                </a:lnTo>
                <a:lnTo>
                  <a:pt x="1538" y="36"/>
                </a:lnTo>
                <a:lnTo>
                  <a:pt x="1542" y="34"/>
                </a:lnTo>
                <a:lnTo>
                  <a:pt x="1546" y="34"/>
                </a:lnTo>
                <a:lnTo>
                  <a:pt x="1546" y="34"/>
                </a:lnTo>
                <a:lnTo>
                  <a:pt x="1550" y="34"/>
                </a:lnTo>
                <a:lnTo>
                  <a:pt x="1552" y="36"/>
                </a:lnTo>
                <a:lnTo>
                  <a:pt x="1554" y="40"/>
                </a:lnTo>
                <a:lnTo>
                  <a:pt x="1556" y="44"/>
                </a:lnTo>
                <a:lnTo>
                  <a:pt x="1556" y="44"/>
                </a:lnTo>
                <a:lnTo>
                  <a:pt x="1554" y="48"/>
                </a:lnTo>
                <a:lnTo>
                  <a:pt x="1552" y="50"/>
                </a:lnTo>
                <a:lnTo>
                  <a:pt x="1550" y="54"/>
                </a:lnTo>
                <a:lnTo>
                  <a:pt x="1546" y="54"/>
                </a:lnTo>
                <a:lnTo>
                  <a:pt x="1546" y="54"/>
                </a:lnTo>
                <a:close/>
                <a:moveTo>
                  <a:pt x="1234" y="70"/>
                </a:moveTo>
                <a:lnTo>
                  <a:pt x="1234" y="70"/>
                </a:lnTo>
                <a:lnTo>
                  <a:pt x="1230" y="74"/>
                </a:lnTo>
                <a:lnTo>
                  <a:pt x="1226" y="74"/>
                </a:lnTo>
                <a:lnTo>
                  <a:pt x="1222" y="74"/>
                </a:lnTo>
                <a:lnTo>
                  <a:pt x="1216" y="74"/>
                </a:lnTo>
                <a:lnTo>
                  <a:pt x="1216" y="74"/>
                </a:lnTo>
                <a:lnTo>
                  <a:pt x="1220" y="68"/>
                </a:lnTo>
                <a:lnTo>
                  <a:pt x="1224" y="60"/>
                </a:lnTo>
                <a:lnTo>
                  <a:pt x="1224" y="52"/>
                </a:lnTo>
                <a:lnTo>
                  <a:pt x="1222" y="44"/>
                </a:lnTo>
                <a:lnTo>
                  <a:pt x="1222" y="44"/>
                </a:lnTo>
                <a:lnTo>
                  <a:pt x="1218" y="36"/>
                </a:lnTo>
                <a:lnTo>
                  <a:pt x="1212" y="28"/>
                </a:lnTo>
                <a:lnTo>
                  <a:pt x="1198" y="16"/>
                </a:lnTo>
                <a:lnTo>
                  <a:pt x="1184" y="8"/>
                </a:lnTo>
                <a:lnTo>
                  <a:pt x="1170" y="6"/>
                </a:lnTo>
                <a:lnTo>
                  <a:pt x="1168" y="4"/>
                </a:lnTo>
                <a:lnTo>
                  <a:pt x="1168" y="4"/>
                </a:lnTo>
                <a:lnTo>
                  <a:pt x="1184" y="4"/>
                </a:lnTo>
                <a:lnTo>
                  <a:pt x="1198" y="6"/>
                </a:lnTo>
                <a:lnTo>
                  <a:pt x="1214" y="8"/>
                </a:lnTo>
                <a:lnTo>
                  <a:pt x="1232" y="14"/>
                </a:lnTo>
                <a:lnTo>
                  <a:pt x="1232" y="14"/>
                </a:lnTo>
                <a:lnTo>
                  <a:pt x="1248" y="18"/>
                </a:lnTo>
                <a:lnTo>
                  <a:pt x="1264" y="18"/>
                </a:lnTo>
                <a:lnTo>
                  <a:pt x="1282" y="14"/>
                </a:lnTo>
                <a:lnTo>
                  <a:pt x="1298" y="8"/>
                </a:lnTo>
                <a:lnTo>
                  <a:pt x="1298" y="8"/>
                </a:lnTo>
                <a:lnTo>
                  <a:pt x="1296" y="12"/>
                </a:lnTo>
                <a:lnTo>
                  <a:pt x="1292" y="18"/>
                </a:lnTo>
                <a:lnTo>
                  <a:pt x="1284" y="24"/>
                </a:lnTo>
                <a:lnTo>
                  <a:pt x="1274" y="30"/>
                </a:lnTo>
                <a:lnTo>
                  <a:pt x="1264" y="32"/>
                </a:lnTo>
                <a:lnTo>
                  <a:pt x="1264" y="32"/>
                </a:lnTo>
                <a:lnTo>
                  <a:pt x="1254" y="32"/>
                </a:lnTo>
                <a:lnTo>
                  <a:pt x="1244" y="32"/>
                </a:lnTo>
                <a:lnTo>
                  <a:pt x="1222" y="24"/>
                </a:lnTo>
                <a:lnTo>
                  <a:pt x="1222" y="24"/>
                </a:lnTo>
                <a:lnTo>
                  <a:pt x="1230" y="30"/>
                </a:lnTo>
                <a:lnTo>
                  <a:pt x="1234" y="36"/>
                </a:lnTo>
                <a:lnTo>
                  <a:pt x="1238" y="44"/>
                </a:lnTo>
                <a:lnTo>
                  <a:pt x="1240" y="52"/>
                </a:lnTo>
                <a:lnTo>
                  <a:pt x="1240" y="52"/>
                </a:lnTo>
                <a:lnTo>
                  <a:pt x="1240" y="58"/>
                </a:lnTo>
                <a:lnTo>
                  <a:pt x="1240" y="62"/>
                </a:lnTo>
                <a:lnTo>
                  <a:pt x="1238" y="66"/>
                </a:lnTo>
                <a:lnTo>
                  <a:pt x="1234" y="70"/>
                </a:lnTo>
                <a:lnTo>
                  <a:pt x="1234" y="70"/>
                </a:lnTo>
                <a:close/>
                <a:moveTo>
                  <a:pt x="1046" y="6"/>
                </a:moveTo>
                <a:lnTo>
                  <a:pt x="1046" y="6"/>
                </a:lnTo>
                <a:lnTo>
                  <a:pt x="1032" y="8"/>
                </a:lnTo>
                <a:lnTo>
                  <a:pt x="1018" y="16"/>
                </a:lnTo>
                <a:lnTo>
                  <a:pt x="1004" y="28"/>
                </a:lnTo>
                <a:lnTo>
                  <a:pt x="998" y="36"/>
                </a:lnTo>
                <a:lnTo>
                  <a:pt x="994" y="44"/>
                </a:lnTo>
                <a:lnTo>
                  <a:pt x="994" y="44"/>
                </a:lnTo>
                <a:lnTo>
                  <a:pt x="992" y="52"/>
                </a:lnTo>
                <a:lnTo>
                  <a:pt x="992" y="60"/>
                </a:lnTo>
                <a:lnTo>
                  <a:pt x="996" y="68"/>
                </a:lnTo>
                <a:lnTo>
                  <a:pt x="1000" y="74"/>
                </a:lnTo>
                <a:lnTo>
                  <a:pt x="1000" y="74"/>
                </a:lnTo>
                <a:lnTo>
                  <a:pt x="994" y="74"/>
                </a:lnTo>
                <a:lnTo>
                  <a:pt x="990" y="74"/>
                </a:lnTo>
                <a:lnTo>
                  <a:pt x="986" y="74"/>
                </a:lnTo>
                <a:lnTo>
                  <a:pt x="982" y="70"/>
                </a:lnTo>
                <a:lnTo>
                  <a:pt x="982" y="70"/>
                </a:lnTo>
                <a:lnTo>
                  <a:pt x="978" y="66"/>
                </a:lnTo>
                <a:lnTo>
                  <a:pt x="976" y="62"/>
                </a:lnTo>
                <a:lnTo>
                  <a:pt x="976" y="58"/>
                </a:lnTo>
                <a:lnTo>
                  <a:pt x="976" y="52"/>
                </a:lnTo>
                <a:lnTo>
                  <a:pt x="976" y="52"/>
                </a:lnTo>
                <a:lnTo>
                  <a:pt x="978" y="44"/>
                </a:lnTo>
                <a:lnTo>
                  <a:pt x="980" y="36"/>
                </a:lnTo>
                <a:lnTo>
                  <a:pt x="986" y="30"/>
                </a:lnTo>
                <a:lnTo>
                  <a:pt x="994" y="24"/>
                </a:lnTo>
                <a:lnTo>
                  <a:pt x="994" y="24"/>
                </a:lnTo>
                <a:lnTo>
                  <a:pt x="972" y="32"/>
                </a:lnTo>
                <a:lnTo>
                  <a:pt x="962" y="32"/>
                </a:lnTo>
                <a:lnTo>
                  <a:pt x="952" y="32"/>
                </a:lnTo>
                <a:lnTo>
                  <a:pt x="952" y="32"/>
                </a:lnTo>
                <a:lnTo>
                  <a:pt x="942" y="30"/>
                </a:lnTo>
                <a:lnTo>
                  <a:pt x="932" y="24"/>
                </a:lnTo>
                <a:lnTo>
                  <a:pt x="924" y="18"/>
                </a:lnTo>
                <a:lnTo>
                  <a:pt x="920" y="12"/>
                </a:lnTo>
                <a:lnTo>
                  <a:pt x="918" y="8"/>
                </a:lnTo>
                <a:lnTo>
                  <a:pt x="918" y="8"/>
                </a:lnTo>
                <a:lnTo>
                  <a:pt x="926" y="12"/>
                </a:lnTo>
                <a:lnTo>
                  <a:pt x="934" y="14"/>
                </a:lnTo>
                <a:lnTo>
                  <a:pt x="952" y="18"/>
                </a:lnTo>
                <a:lnTo>
                  <a:pt x="968" y="18"/>
                </a:lnTo>
                <a:lnTo>
                  <a:pt x="984" y="14"/>
                </a:lnTo>
                <a:lnTo>
                  <a:pt x="984" y="14"/>
                </a:lnTo>
                <a:lnTo>
                  <a:pt x="1002" y="8"/>
                </a:lnTo>
                <a:lnTo>
                  <a:pt x="1018" y="6"/>
                </a:lnTo>
                <a:lnTo>
                  <a:pt x="1032" y="4"/>
                </a:lnTo>
                <a:lnTo>
                  <a:pt x="1048" y="4"/>
                </a:lnTo>
                <a:lnTo>
                  <a:pt x="1046" y="6"/>
                </a:lnTo>
                <a:lnTo>
                  <a:pt x="1046" y="6"/>
                </a:lnTo>
                <a:close/>
                <a:moveTo>
                  <a:pt x="670" y="54"/>
                </a:moveTo>
                <a:lnTo>
                  <a:pt x="670" y="54"/>
                </a:lnTo>
                <a:lnTo>
                  <a:pt x="666" y="54"/>
                </a:lnTo>
                <a:lnTo>
                  <a:pt x="664" y="50"/>
                </a:lnTo>
                <a:lnTo>
                  <a:pt x="662" y="48"/>
                </a:lnTo>
                <a:lnTo>
                  <a:pt x="660" y="44"/>
                </a:lnTo>
                <a:lnTo>
                  <a:pt x="660" y="44"/>
                </a:lnTo>
                <a:lnTo>
                  <a:pt x="662" y="40"/>
                </a:lnTo>
                <a:lnTo>
                  <a:pt x="664" y="36"/>
                </a:lnTo>
                <a:lnTo>
                  <a:pt x="666" y="34"/>
                </a:lnTo>
                <a:lnTo>
                  <a:pt x="670" y="34"/>
                </a:lnTo>
                <a:lnTo>
                  <a:pt x="670" y="34"/>
                </a:lnTo>
                <a:lnTo>
                  <a:pt x="674" y="34"/>
                </a:lnTo>
                <a:lnTo>
                  <a:pt x="678" y="36"/>
                </a:lnTo>
                <a:lnTo>
                  <a:pt x="680" y="40"/>
                </a:lnTo>
                <a:lnTo>
                  <a:pt x="682" y="44"/>
                </a:lnTo>
                <a:lnTo>
                  <a:pt x="682" y="44"/>
                </a:lnTo>
                <a:lnTo>
                  <a:pt x="680" y="48"/>
                </a:lnTo>
                <a:lnTo>
                  <a:pt x="678" y="50"/>
                </a:lnTo>
                <a:lnTo>
                  <a:pt x="674" y="54"/>
                </a:lnTo>
                <a:lnTo>
                  <a:pt x="670" y="54"/>
                </a:lnTo>
                <a:lnTo>
                  <a:pt x="670" y="54"/>
                </a:lnTo>
                <a:close/>
                <a:moveTo>
                  <a:pt x="1742" y="38"/>
                </a:moveTo>
                <a:lnTo>
                  <a:pt x="1742" y="38"/>
                </a:lnTo>
                <a:lnTo>
                  <a:pt x="1738" y="30"/>
                </a:lnTo>
                <a:lnTo>
                  <a:pt x="1738" y="30"/>
                </a:lnTo>
                <a:lnTo>
                  <a:pt x="1732" y="26"/>
                </a:lnTo>
                <a:lnTo>
                  <a:pt x="1726" y="24"/>
                </a:lnTo>
                <a:lnTo>
                  <a:pt x="1726" y="24"/>
                </a:lnTo>
                <a:lnTo>
                  <a:pt x="1718" y="26"/>
                </a:lnTo>
                <a:lnTo>
                  <a:pt x="1712" y="30"/>
                </a:lnTo>
                <a:lnTo>
                  <a:pt x="1712" y="30"/>
                </a:lnTo>
                <a:lnTo>
                  <a:pt x="1710" y="36"/>
                </a:lnTo>
                <a:lnTo>
                  <a:pt x="1708" y="44"/>
                </a:lnTo>
                <a:lnTo>
                  <a:pt x="1708" y="44"/>
                </a:lnTo>
                <a:lnTo>
                  <a:pt x="1708" y="44"/>
                </a:lnTo>
                <a:lnTo>
                  <a:pt x="1706" y="48"/>
                </a:lnTo>
                <a:lnTo>
                  <a:pt x="1702" y="52"/>
                </a:lnTo>
                <a:lnTo>
                  <a:pt x="1698" y="54"/>
                </a:lnTo>
                <a:lnTo>
                  <a:pt x="1694" y="56"/>
                </a:lnTo>
                <a:lnTo>
                  <a:pt x="1694" y="56"/>
                </a:lnTo>
                <a:lnTo>
                  <a:pt x="1688" y="54"/>
                </a:lnTo>
                <a:lnTo>
                  <a:pt x="1684" y="52"/>
                </a:lnTo>
                <a:lnTo>
                  <a:pt x="1680" y="48"/>
                </a:lnTo>
                <a:lnTo>
                  <a:pt x="1678" y="44"/>
                </a:lnTo>
                <a:lnTo>
                  <a:pt x="1678" y="44"/>
                </a:lnTo>
                <a:lnTo>
                  <a:pt x="1678" y="36"/>
                </a:lnTo>
                <a:lnTo>
                  <a:pt x="1674" y="30"/>
                </a:lnTo>
                <a:lnTo>
                  <a:pt x="1674" y="30"/>
                </a:lnTo>
                <a:lnTo>
                  <a:pt x="1668" y="26"/>
                </a:lnTo>
                <a:lnTo>
                  <a:pt x="1662" y="24"/>
                </a:lnTo>
                <a:lnTo>
                  <a:pt x="1662" y="24"/>
                </a:lnTo>
                <a:lnTo>
                  <a:pt x="1654" y="26"/>
                </a:lnTo>
                <a:lnTo>
                  <a:pt x="1648" y="30"/>
                </a:lnTo>
                <a:lnTo>
                  <a:pt x="1648" y="30"/>
                </a:lnTo>
                <a:lnTo>
                  <a:pt x="1644" y="36"/>
                </a:lnTo>
                <a:lnTo>
                  <a:pt x="1644" y="44"/>
                </a:lnTo>
                <a:lnTo>
                  <a:pt x="1644" y="44"/>
                </a:lnTo>
                <a:lnTo>
                  <a:pt x="1644" y="44"/>
                </a:lnTo>
                <a:lnTo>
                  <a:pt x="1642" y="50"/>
                </a:lnTo>
                <a:lnTo>
                  <a:pt x="1638" y="52"/>
                </a:lnTo>
                <a:lnTo>
                  <a:pt x="1634" y="54"/>
                </a:lnTo>
                <a:lnTo>
                  <a:pt x="1630" y="56"/>
                </a:lnTo>
                <a:lnTo>
                  <a:pt x="1630" y="56"/>
                </a:lnTo>
                <a:lnTo>
                  <a:pt x="1624" y="54"/>
                </a:lnTo>
                <a:lnTo>
                  <a:pt x="1620" y="52"/>
                </a:lnTo>
                <a:lnTo>
                  <a:pt x="1616" y="50"/>
                </a:lnTo>
                <a:lnTo>
                  <a:pt x="1614" y="44"/>
                </a:lnTo>
                <a:lnTo>
                  <a:pt x="1614" y="44"/>
                </a:lnTo>
                <a:lnTo>
                  <a:pt x="1612" y="36"/>
                </a:lnTo>
                <a:lnTo>
                  <a:pt x="1610" y="30"/>
                </a:lnTo>
                <a:lnTo>
                  <a:pt x="1610" y="30"/>
                </a:lnTo>
                <a:lnTo>
                  <a:pt x="1604" y="26"/>
                </a:lnTo>
                <a:lnTo>
                  <a:pt x="1596" y="24"/>
                </a:lnTo>
                <a:lnTo>
                  <a:pt x="1596" y="24"/>
                </a:lnTo>
                <a:lnTo>
                  <a:pt x="1590" y="26"/>
                </a:lnTo>
                <a:lnTo>
                  <a:pt x="1584" y="30"/>
                </a:lnTo>
                <a:lnTo>
                  <a:pt x="1584" y="30"/>
                </a:lnTo>
                <a:lnTo>
                  <a:pt x="1580" y="36"/>
                </a:lnTo>
                <a:lnTo>
                  <a:pt x="1580" y="42"/>
                </a:lnTo>
                <a:lnTo>
                  <a:pt x="1560" y="42"/>
                </a:lnTo>
                <a:lnTo>
                  <a:pt x="1560" y="42"/>
                </a:lnTo>
                <a:lnTo>
                  <a:pt x="1558" y="36"/>
                </a:lnTo>
                <a:lnTo>
                  <a:pt x="1554" y="32"/>
                </a:lnTo>
                <a:lnTo>
                  <a:pt x="1550" y="30"/>
                </a:lnTo>
                <a:lnTo>
                  <a:pt x="1546" y="28"/>
                </a:lnTo>
                <a:lnTo>
                  <a:pt x="1546" y="28"/>
                </a:lnTo>
                <a:lnTo>
                  <a:pt x="1540" y="30"/>
                </a:lnTo>
                <a:lnTo>
                  <a:pt x="1536" y="32"/>
                </a:lnTo>
                <a:lnTo>
                  <a:pt x="1532" y="36"/>
                </a:lnTo>
                <a:lnTo>
                  <a:pt x="1530" y="42"/>
                </a:lnTo>
                <a:lnTo>
                  <a:pt x="1522" y="42"/>
                </a:lnTo>
                <a:lnTo>
                  <a:pt x="1522" y="42"/>
                </a:lnTo>
                <a:lnTo>
                  <a:pt x="1520" y="34"/>
                </a:lnTo>
                <a:lnTo>
                  <a:pt x="1516" y="28"/>
                </a:lnTo>
                <a:lnTo>
                  <a:pt x="1512" y="22"/>
                </a:lnTo>
                <a:lnTo>
                  <a:pt x="1504" y="18"/>
                </a:lnTo>
                <a:lnTo>
                  <a:pt x="1504" y="18"/>
                </a:lnTo>
                <a:lnTo>
                  <a:pt x="1494" y="14"/>
                </a:lnTo>
                <a:lnTo>
                  <a:pt x="1482" y="14"/>
                </a:lnTo>
                <a:lnTo>
                  <a:pt x="1472" y="16"/>
                </a:lnTo>
                <a:lnTo>
                  <a:pt x="1460" y="20"/>
                </a:lnTo>
                <a:lnTo>
                  <a:pt x="1460" y="20"/>
                </a:lnTo>
                <a:lnTo>
                  <a:pt x="1444" y="30"/>
                </a:lnTo>
                <a:lnTo>
                  <a:pt x="1432" y="38"/>
                </a:lnTo>
                <a:lnTo>
                  <a:pt x="1408" y="58"/>
                </a:lnTo>
                <a:lnTo>
                  <a:pt x="1408" y="58"/>
                </a:lnTo>
                <a:lnTo>
                  <a:pt x="1392" y="66"/>
                </a:lnTo>
                <a:lnTo>
                  <a:pt x="1378" y="72"/>
                </a:lnTo>
                <a:lnTo>
                  <a:pt x="1362" y="74"/>
                </a:lnTo>
                <a:lnTo>
                  <a:pt x="1350" y="72"/>
                </a:lnTo>
                <a:lnTo>
                  <a:pt x="1350" y="72"/>
                </a:lnTo>
                <a:lnTo>
                  <a:pt x="1370" y="68"/>
                </a:lnTo>
                <a:lnTo>
                  <a:pt x="1380" y="66"/>
                </a:lnTo>
                <a:lnTo>
                  <a:pt x="1390" y="58"/>
                </a:lnTo>
                <a:lnTo>
                  <a:pt x="1390" y="58"/>
                </a:lnTo>
                <a:lnTo>
                  <a:pt x="1396" y="52"/>
                </a:lnTo>
                <a:lnTo>
                  <a:pt x="1400" y="44"/>
                </a:lnTo>
                <a:lnTo>
                  <a:pt x="1400" y="34"/>
                </a:lnTo>
                <a:lnTo>
                  <a:pt x="1398" y="24"/>
                </a:lnTo>
                <a:lnTo>
                  <a:pt x="1398" y="24"/>
                </a:lnTo>
                <a:lnTo>
                  <a:pt x="1394" y="16"/>
                </a:lnTo>
                <a:lnTo>
                  <a:pt x="1388" y="10"/>
                </a:lnTo>
                <a:lnTo>
                  <a:pt x="1380" y="6"/>
                </a:lnTo>
                <a:lnTo>
                  <a:pt x="1370" y="4"/>
                </a:lnTo>
                <a:lnTo>
                  <a:pt x="1370" y="4"/>
                </a:lnTo>
                <a:lnTo>
                  <a:pt x="1360" y="4"/>
                </a:lnTo>
                <a:lnTo>
                  <a:pt x="1352" y="10"/>
                </a:lnTo>
                <a:lnTo>
                  <a:pt x="1344" y="18"/>
                </a:lnTo>
                <a:lnTo>
                  <a:pt x="1342" y="28"/>
                </a:lnTo>
                <a:lnTo>
                  <a:pt x="1342" y="28"/>
                </a:lnTo>
                <a:lnTo>
                  <a:pt x="1342" y="34"/>
                </a:lnTo>
                <a:lnTo>
                  <a:pt x="1344" y="42"/>
                </a:lnTo>
                <a:lnTo>
                  <a:pt x="1350" y="48"/>
                </a:lnTo>
                <a:lnTo>
                  <a:pt x="1356" y="50"/>
                </a:lnTo>
                <a:lnTo>
                  <a:pt x="1356" y="50"/>
                </a:lnTo>
                <a:lnTo>
                  <a:pt x="1364" y="52"/>
                </a:lnTo>
                <a:lnTo>
                  <a:pt x="1370" y="50"/>
                </a:lnTo>
                <a:lnTo>
                  <a:pt x="1376" y="44"/>
                </a:lnTo>
                <a:lnTo>
                  <a:pt x="1380" y="38"/>
                </a:lnTo>
                <a:lnTo>
                  <a:pt x="1380" y="38"/>
                </a:lnTo>
                <a:lnTo>
                  <a:pt x="1382" y="30"/>
                </a:lnTo>
                <a:lnTo>
                  <a:pt x="1378" y="24"/>
                </a:lnTo>
                <a:lnTo>
                  <a:pt x="1378" y="24"/>
                </a:lnTo>
                <a:lnTo>
                  <a:pt x="1370" y="20"/>
                </a:lnTo>
                <a:lnTo>
                  <a:pt x="1362" y="22"/>
                </a:lnTo>
                <a:lnTo>
                  <a:pt x="1362" y="22"/>
                </a:lnTo>
                <a:lnTo>
                  <a:pt x="1366" y="24"/>
                </a:lnTo>
                <a:lnTo>
                  <a:pt x="1366" y="30"/>
                </a:lnTo>
                <a:lnTo>
                  <a:pt x="1366" y="30"/>
                </a:lnTo>
                <a:lnTo>
                  <a:pt x="1364" y="34"/>
                </a:lnTo>
                <a:lnTo>
                  <a:pt x="1360" y="38"/>
                </a:lnTo>
                <a:lnTo>
                  <a:pt x="1360" y="38"/>
                </a:lnTo>
                <a:lnTo>
                  <a:pt x="1356" y="38"/>
                </a:lnTo>
                <a:lnTo>
                  <a:pt x="1350" y="34"/>
                </a:lnTo>
                <a:lnTo>
                  <a:pt x="1350" y="34"/>
                </a:lnTo>
                <a:lnTo>
                  <a:pt x="1350" y="30"/>
                </a:lnTo>
                <a:lnTo>
                  <a:pt x="1350" y="26"/>
                </a:lnTo>
                <a:lnTo>
                  <a:pt x="1350" y="20"/>
                </a:lnTo>
                <a:lnTo>
                  <a:pt x="1352" y="16"/>
                </a:lnTo>
                <a:lnTo>
                  <a:pt x="1352" y="16"/>
                </a:lnTo>
                <a:lnTo>
                  <a:pt x="1356" y="12"/>
                </a:lnTo>
                <a:lnTo>
                  <a:pt x="1360" y="10"/>
                </a:lnTo>
                <a:lnTo>
                  <a:pt x="1366" y="8"/>
                </a:lnTo>
                <a:lnTo>
                  <a:pt x="1370" y="8"/>
                </a:lnTo>
                <a:lnTo>
                  <a:pt x="1370" y="8"/>
                </a:lnTo>
                <a:lnTo>
                  <a:pt x="1378" y="10"/>
                </a:lnTo>
                <a:lnTo>
                  <a:pt x="1384" y="12"/>
                </a:lnTo>
                <a:lnTo>
                  <a:pt x="1390" y="18"/>
                </a:lnTo>
                <a:lnTo>
                  <a:pt x="1394" y="24"/>
                </a:lnTo>
                <a:lnTo>
                  <a:pt x="1394" y="24"/>
                </a:lnTo>
                <a:lnTo>
                  <a:pt x="1396" y="32"/>
                </a:lnTo>
                <a:lnTo>
                  <a:pt x="1394" y="40"/>
                </a:lnTo>
                <a:lnTo>
                  <a:pt x="1392" y="48"/>
                </a:lnTo>
                <a:lnTo>
                  <a:pt x="1386" y="54"/>
                </a:lnTo>
                <a:lnTo>
                  <a:pt x="1386" y="54"/>
                </a:lnTo>
                <a:lnTo>
                  <a:pt x="1376" y="60"/>
                </a:lnTo>
                <a:lnTo>
                  <a:pt x="1364" y="66"/>
                </a:lnTo>
                <a:lnTo>
                  <a:pt x="1352" y="68"/>
                </a:lnTo>
                <a:lnTo>
                  <a:pt x="1342" y="70"/>
                </a:lnTo>
                <a:lnTo>
                  <a:pt x="1342" y="70"/>
                </a:lnTo>
                <a:lnTo>
                  <a:pt x="1322" y="68"/>
                </a:lnTo>
                <a:lnTo>
                  <a:pt x="1302" y="64"/>
                </a:lnTo>
                <a:lnTo>
                  <a:pt x="1302" y="64"/>
                </a:lnTo>
                <a:lnTo>
                  <a:pt x="1270" y="54"/>
                </a:lnTo>
                <a:lnTo>
                  <a:pt x="1256" y="46"/>
                </a:lnTo>
                <a:lnTo>
                  <a:pt x="1240" y="38"/>
                </a:lnTo>
                <a:lnTo>
                  <a:pt x="1240" y="38"/>
                </a:lnTo>
                <a:lnTo>
                  <a:pt x="1252" y="40"/>
                </a:lnTo>
                <a:lnTo>
                  <a:pt x="1264" y="38"/>
                </a:lnTo>
                <a:lnTo>
                  <a:pt x="1274" y="36"/>
                </a:lnTo>
                <a:lnTo>
                  <a:pt x="1284" y="32"/>
                </a:lnTo>
                <a:lnTo>
                  <a:pt x="1294" y="26"/>
                </a:lnTo>
                <a:lnTo>
                  <a:pt x="1300" y="18"/>
                </a:lnTo>
                <a:lnTo>
                  <a:pt x="1302" y="10"/>
                </a:lnTo>
                <a:lnTo>
                  <a:pt x="1302" y="0"/>
                </a:lnTo>
                <a:lnTo>
                  <a:pt x="1302" y="0"/>
                </a:lnTo>
                <a:lnTo>
                  <a:pt x="1284" y="8"/>
                </a:lnTo>
                <a:lnTo>
                  <a:pt x="1268" y="12"/>
                </a:lnTo>
                <a:lnTo>
                  <a:pt x="1250" y="14"/>
                </a:lnTo>
                <a:lnTo>
                  <a:pt x="1236" y="12"/>
                </a:lnTo>
                <a:lnTo>
                  <a:pt x="1236" y="12"/>
                </a:lnTo>
                <a:lnTo>
                  <a:pt x="1208" y="4"/>
                </a:lnTo>
                <a:lnTo>
                  <a:pt x="1186" y="0"/>
                </a:lnTo>
                <a:lnTo>
                  <a:pt x="1164" y="0"/>
                </a:lnTo>
                <a:lnTo>
                  <a:pt x="1140" y="2"/>
                </a:lnTo>
                <a:lnTo>
                  <a:pt x="1140" y="2"/>
                </a:lnTo>
                <a:lnTo>
                  <a:pt x="1130" y="4"/>
                </a:lnTo>
                <a:lnTo>
                  <a:pt x="1120" y="10"/>
                </a:lnTo>
                <a:lnTo>
                  <a:pt x="1112" y="18"/>
                </a:lnTo>
                <a:lnTo>
                  <a:pt x="1108" y="28"/>
                </a:lnTo>
                <a:lnTo>
                  <a:pt x="1108" y="28"/>
                </a:lnTo>
                <a:lnTo>
                  <a:pt x="1104" y="18"/>
                </a:lnTo>
                <a:lnTo>
                  <a:pt x="1096" y="10"/>
                </a:lnTo>
                <a:lnTo>
                  <a:pt x="1086" y="4"/>
                </a:lnTo>
                <a:lnTo>
                  <a:pt x="1076" y="2"/>
                </a:lnTo>
                <a:lnTo>
                  <a:pt x="1076" y="2"/>
                </a:lnTo>
                <a:lnTo>
                  <a:pt x="1052" y="0"/>
                </a:lnTo>
                <a:lnTo>
                  <a:pt x="1030" y="0"/>
                </a:lnTo>
                <a:lnTo>
                  <a:pt x="1008" y="4"/>
                </a:lnTo>
                <a:lnTo>
                  <a:pt x="980" y="12"/>
                </a:lnTo>
                <a:lnTo>
                  <a:pt x="980" y="12"/>
                </a:lnTo>
                <a:lnTo>
                  <a:pt x="966" y="14"/>
                </a:lnTo>
                <a:lnTo>
                  <a:pt x="948" y="12"/>
                </a:lnTo>
                <a:lnTo>
                  <a:pt x="932" y="8"/>
                </a:lnTo>
                <a:lnTo>
                  <a:pt x="914" y="0"/>
                </a:lnTo>
                <a:lnTo>
                  <a:pt x="914" y="0"/>
                </a:lnTo>
                <a:lnTo>
                  <a:pt x="914" y="10"/>
                </a:lnTo>
                <a:lnTo>
                  <a:pt x="916" y="18"/>
                </a:lnTo>
                <a:lnTo>
                  <a:pt x="922" y="26"/>
                </a:lnTo>
                <a:lnTo>
                  <a:pt x="932" y="32"/>
                </a:lnTo>
                <a:lnTo>
                  <a:pt x="942" y="36"/>
                </a:lnTo>
                <a:lnTo>
                  <a:pt x="952" y="38"/>
                </a:lnTo>
                <a:lnTo>
                  <a:pt x="964" y="40"/>
                </a:lnTo>
                <a:lnTo>
                  <a:pt x="976" y="38"/>
                </a:lnTo>
                <a:lnTo>
                  <a:pt x="976" y="38"/>
                </a:lnTo>
                <a:lnTo>
                  <a:pt x="960" y="46"/>
                </a:lnTo>
                <a:lnTo>
                  <a:pt x="946" y="54"/>
                </a:lnTo>
                <a:lnTo>
                  <a:pt x="914" y="64"/>
                </a:lnTo>
                <a:lnTo>
                  <a:pt x="914" y="64"/>
                </a:lnTo>
                <a:lnTo>
                  <a:pt x="894" y="68"/>
                </a:lnTo>
                <a:lnTo>
                  <a:pt x="874" y="70"/>
                </a:lnTo>
                <a:lnTo>
                  <a:pt x="874" y="70"/>
                </a:lnTo>
                <a:lnTo>
                  <a:pt x="864" y="68"/>
                </a:lnTo>
                <a:lnTo>
                  <a:pt x="852" y="66"/>
                </a:lnTo>
                <a:lnTo>
                  <a:pt x="840" y="60"/>
                </a:lnTo>
                <a:lnTo>
                  <a:pt x="830" y="54"/>
                </a:lnTo>
                <a:lnTo>
                  <a:pt x="830" y="54"/>
                </a:lnTo>
                <a:lnTo>
                  <a:pt x="824" y="48"/>
                </a:lnTo>
                <a:lnTo>
                  <a:pt x="822" y="40"/>
                </a:lnTo>
                <a:lnTo>
                  <a:pt x="820" y="32"/>
                </a:lnTo>
                <a:lnTo>
                  <a:pt x="822" y="24"/>
                </a:lnTo>
                <a:lnTo>
                  <a:pt x="822" y="24"/>
                </a:lnTo>
                <a:lnTo>
                  <a:pt x="826" y="18"/>
                </a:lnTo>
                <a:lnTo>
                  <a:pt x="832" y="12"/>
                </a:lnTo>
                <a:lnTo>
                  <a:pt x="838" y="10"/>
                </a:lnTo>
                <a:lnTo>
                  <a:pt x="846" y="8"/>
                </a:lnTo>
                <a:lnTo>
                  <a:pt x="846" y="8"/>
                </a:lnTo>
                <a:lnTo>
                  <a:pt x="850" y="8"/>
                </a:lnTo>
                <a:lnTo>
                  <a:pt x="856" y="10"/>
                </a:lnTo>
                <a:lnTo>
                  <a:pt x="860" y="12"/>
                </a:lnTo>
                <a:lnTo>
                  <a:pt x="864" y="16"/>
                </a:lnTo>
                <a:lnTo>
                  <a:pt x="864" y="16"/>
                </a:lnTo>
                <a:lnTo>
                  <a:pt x="866" y="20"/>
                </a:lnTo>
                <a:lnTo>
                  <a:pt x="866" y="26"/>
                </a:lnTo>
                <a:lnTo>
                  <a:pt x="866" y="30"/>
                </a:lnTo>
                <a:lnTo>
                  <a:pt x="866" y="34"/>
                </a:lnTo>
                <a:lnTo>
                  <a:pt x="866" y="34"/>
                </a:lnTo>
                <a:lnTo>
                  <a:pt x="860" y="38"/>
                </a:lnTo>
                <a:lnTo>
                  <a:pt x="856" y="38"/>
                </a:lnTo>
                <a:lnTo>
                  <a:pt x="856" y="38"/>
                </a:lnTo>
                <a:lnTo>
                  <a:pt x="852" y="34"/>
                </a:lnTo>
                <a:lnTo>
                  <a:pt x="850" y="30"/>
                </a:lnTo>
                <a:lnTo>
                  <a:pt x="850" y="30"/>
                </a:lnTo>
                <a:lnTo>
                  <a:pt x="850" y="24"/>
                </a:lnTo>
                <a:lnTo>
                  <a:pt x="854" y="22"/>
                </a:lnTo>
                <a:lnTo>
                  <a:pt x="854" y="22"/>
                </a:lnTo>
                <a:lnTo>
                  <a:pt x="846" y="20"/>
                </a:lnTo>
                <a:lnTo>
                  <a:pt x="838" y="24"/>
                </a:lnTo>
                <a:lnTo>
                  <a:pt x="838" y="24"/>
                </a:lnTo>
                <a:lnTo>
                  <a:pt x="834" y="30"/>
                </a:lnTo>
                <a:lnTo>
                  <a:pt x="836" y="38"/>
                </a:lnTo>
                <a:lnTo>
                  <a:pt x="836" y="38"/>
                </a:lnTo>
                <a:lnTo>
                  <a:pt x="840" y="44"/>
                </a:lnTo>
                <a:lnTo>
                  <a:pt x="846" y="50"/>
                </a:lnTo>
                <a:lnTo>
                  <a:pt x="852" y="52"/>
                </a:lnTo>
                <a:lnTo>
                  <a:pt x="860" y="50"/>
                </a:lnTo>
                <a:lnTo>
                  <a:pt x="860" y="50"/>
                </a:lnTo>
                <a:lnTo>
                  <a:pt x="866" y="48"/>
                </a:lnTo>
                <a:lnTo>
                  <a:pt x="872" y="42"/>
                </a:lnTo>
                <a:lnTo>
                  <a:pt x="874" y="34"/>
                </a:lnTo>
                <a:lnTo>
                  <a:pt x="874" y="28"/>
                </a:lnTo>
                <a:lnTo>
                  <a:pt x="874" y="28"/>
                </a:lnTo>
                <a:lnTo>
                  <a:pt x="872" y="18"/>
                </a:lnTo>
                <a:lnTo>
                  <a:pt x="864" y="10"/>
                </a:lnTo>
                <a:lnTo>
                  <a:pt x="856" y="4"/>
                </a:lnTo>
                <a:lnTo>
                  <a:pt x="846" y="4"/>
                </a:lnTo>
                <a:lnTo>
                  <a:pt x="846" y="4"/>
                </a:lnTo>
                <a:lnTo>
                  <a:pt x="836" y="6"/>
                </a:lnTo>
                <a:lnTo>
                  <a:pt x="828" y="10"/>
                </a:lnTo>
                <a:lnTo>
                  <a:pt x="822" y="16"/>
                </a:lnTo>
                <a:lnTo>
                  <a:pt x="818" y="24"/>
                </a:lnTo>
                <a:lnTo>
                  <a:pt x="818" y="24"/>
                </a:lnTo>
                <a:lnTo>
                  <a:pt x="816" y="34"/>
                </a:lnTo>
                <a:lnTo>
                  <a:pt x="816" y="44"/>
                </a:lnTo>
                <a:lnTo>
                  <a:pt x="820" y="52"/>
                </a:lnTo>
                <a:lnTo>
                  <a:pt x="826" y="58"/>
                </a:lnTo>
                <a:lnTo>
                  <a:pt x="826" y="58"/>
                </a:lnTo>
                <a:lnTo>
                  <a:pt x="836" y="66"/>
                </a:lnTo>
                <a:lnTo>
                  <a:pt x="846" y="68"/>
                </a:lnTo>
                <a:lnTo>
                  <a:pt x="866" y="72"/>
                </a:lnTo>
                <a:lnTo>
                  <a:pt x="866" y="72"/>
                </a:lnTo>
                <a:lnTo>
                  <a:pt x="854" y="74"/>
                </a:lnTo>
                <a:lnTo>
                  <a:pt x="838" y="72"/>
                </a:lnTo>
                <a:lnTo>
                  <a:pt x="824" y="66"/>
                </a:lnTo>
                <a:lnTo>
                  <a:pt x="808" y="58"/>
                </a:lnTo>
                <a:lnTo>
                  <a:pt x="808" y="58"/>
                </a:lnTo>
                <a:lnTo>
                  <a:pt x="784" y="38"/>
                </a:lnTo>
                <a:lnTo>
                  <a:pt x="772" y="30"/>
                </a:lnTo>
                <a:lnTo>
                  <a:pt x="756" y="20"/>
                </a:lnTo>
                <a:lnTo>
                  <a:pt x="756" y="20"/>
                </a:lnTo>
                <a:lnTo>
                  <a:pt x="744" y="16"/>
                </a:lnTo>
                <a:lnTo>
                  <a:pt x="734" y="14"/>
                </a:lnTo>
                <a:lnTo>
                  <a:pt x="722" y="14"/>
                </a:lnTo>
                <a:lnTo>
                  <a:pt x="712" y="18"/>
                </a:lnTo>
                <a:lnTo>
                  <a:pt x="712" y="18"/>
                </a:lnTo>
                <a:lnTo>
                  <a:pt x="704" y="22"/>
                </a:lnTo>
                <a:lnTo>
                  <a:pt x="700" y="28"/>
                </a:lnTo>
                <a:lnTo>
                  <a:pt x="696" y="34"/>
                </a:lnTo>
                <a:lnTo>
                  <a:pt x="694" y="42"/>
                </a:lnTo>
                <a:lnTo>
                  <a:pt x="686" y="42"/>
                </a:lnTo>
                <a:lnTo>
                  <a:pt x="686" y="42"/>
                </a:lnTo>
                <a:lnTo>
                  <a:pt x="684" y="36"/>
                </a:lnTo>
                <a:lnTo>
                  <a:pt x="680" y="32"/>
                </a:lnTo>
                <a:lnTo>
                  <a:pt x="676" y="30"/>
                </a:lnTo>
                <a:lnTo>
                  <a:pt x="670" y="28"/>
                </a:lnTo>
                <a:lnTo>
                  <a:pt x="670" y="28"/>
                </a:lnTo>
                <a:lnTo>
                  <a:pt x="666" y="30"/>
                </a:lnTo>
                <a:lnTo>
                  <a:pt x="662" y="32"/>
                </a:lnTo>
                <a:lnTo>
                  <a:pt x="658" y="36"/>
                </a:lnTo>
                <a:lnTo>
                  <a:pt x="656" y="42"/>
                </a:lnTo>
                <a:lnTo>
                  <a:pt x="636" y="42"/>
                </a:lnTo>
                <a:lnTo>
                  <a:pt x="636" y="42"/>
                </a:lnTo>
                <a:lnTo>
                  <a:pt x="636" y="36"/>
                </a:lnTo>
                <a:lnTo>
                  <a:pt x="632" y="30"/>
                </a:lnTo>
                <a:lnTo>
                  <a:pt x="632" y="30"/>
                </a:lnTo>
                <a:lnTo>
                  <a:pt x="626" y="26"/>
                </a:lnTo>
                <a:lnTo>
                  <a:pt x="620" y="24"/>
                </a:lnTo>
                <a:lnTo>
                  <a:pt x="620" y="24"/>
                </a:lnTo>
                <a:lnTo>
                  <a:pt x="612" y="26"/>
                </a:lnTo>
                <a:lnTo>
                  <a:pt x="606" y="30"/>
                </a:lnTo>
                <a:lnTo>
                  <a:pt x="606" y="30"/>
                </a:lnTo>
                <a:lnTo>
                  <a:pt x="604" y="36"/>
                </a:lnTo>
                <a:lnTo>
                  <a:pt x="602" y="44"/>
                </a:lnTo>
                <a:lnTo>
                  <a:pt x="602" y="44"/>
                </a:lnTo>
                <a:lnTo>
                  <a:pt x="600" y="50"/>
                </a:lnTo>
                <a:lnTo>
                  <a:pt x="596" y="52"/>
                </a:lnTo>
                <a:lnTo>
                  <a:pt x="592" y="54"/>
                </a:lnTo>
                <a:lnTo>
                  <a:pt x="586" y="56"/>
                </a:lnTo>
                <a:lnTo>
                  <a:pt x="586" y="56"/>
                </a:lnTo>
                <a:lnTo>
                  <a:pt x="582" y="54"/>
                </a:lnTo>
                <a:lnTo>
                  <a:pt x="578" y="52"/>
                </a:lnTo>
                <a:lnTo>
                  <a:pt x="574" y="50"/>
                </a:lnTo>
                <a:lnTo>
                  <a:pt x="572" y="44"/>
                </a:lnTo>
                <a:lnTo>
                  <a:pt x="572" y="44"/>
                </a:lnTo>
                <a:lnTo>
                  <a:pt x="572" y="44"/>
                </a:lnTo>
                <a:lnTo>
                  <a:pt x="572" y="36"/>
                </a:lnTo>
                <a:lnTo>
                  <a:pt x="568" y="30"/>
                </a:lnTo>
                <a:lnTo>
                  <a:pt x="568" y="30"/>
                </a:lnTo>
                <a:lnTo>
                  <a:pt x="562" y="26"/>
                </a:lnTo>
                <a:lnTo>
                  <a:pt x="554" y="24"/>
                </a:lnTo>
                <a:lnTo>
                  <a:pt x="554" y="24"/>
                </a:lnTo>
                <a:lnTo>
                  <a:pt x="548" y="26"/>
                </a:lnTo>
                <a:lnTo>
                  <a:pt x="542" y="30"/>
                </a:lnTo>
                <a:lnTo>
                  <a:pt x="542" y="30"/>
                </a:lnTo>
                <a:lnTo>
                  <a:pt x="538" y="36"/>
                </a:lnTo>
                <a:lnTo>
                  <a:pt x="538" y="44"/>
                </a:lnTo>
                <a:lnTo>
                  <a:pt x="538" y="44"/>
                </a:lnTo>
                <a:lnTo>
                  <a:pt x="536" y="50"/>
                </a:lnTo>
                <a:lnTo>
                  <a:pt x="532" y="52"/>
                </a:lnTo>
                <a:lnTo>
                  <a:pt x="528" y="54"/>
                </a:lnTo>
                <a:lnTo>
                  <a:pt x="522" y="56"/>
                </a:lnTo>
                <a:lnTo>
                  <a:pt x="522" y="56"/>
                </a:lnTo>
                <a:lnTo>
                  <a:pt x="518" y="54"/>
                </a:lnTo>
                <a:lnTo>
                  <a:pt x="514" y="52"/>
                </a:lnTo>
                <a:lnTo>
                  <a:pt x="510" y="48"/>
                </a:lnTo>
                <a:lnTo>
                  <a:pt x="508" y="44"/>
                </a:lnTo>
                <a:lnTo>
                  <a:pt x="508" y="44"/>
                </a:lnTo>
                <a:lnTo>
                  <a:pt x="508" y="44"/>
                </a:lnTo>
                <a:lnTo>
                  <a:pt x="506" y="36"/>
                </a:lnTo>
                <a:lnTo>
                  <a:pt x="504" y="30"/>
                </a:lnTo>
                <a:lnTo>
                  <a:pt x="504" y="30"/>
                </a:lnTo>
                <a:lnTo>
                  <a:pt x="498" y="26"/>
                </a:lnTo>
                <a:lnTo>
                  <a:pt x="490" y="24"/>
                </a:lnTo>
                <a:lnTo>
                  <a:pt x="490" y="24"/>
                </a:lnTo>
                <a:lnTo>
                  <a:pt x="484" y="26"/>
                </a:lnTo>
                <a:lnTo>
                  <a:pt x="478" y="30"/>
                </a:lnTo>
                <a:lnTo>
                  <a:pt x="478" y="30"/>
                </a:lnTo>
                <a:lnTo>
                  <a:pt x="474" y="38"/>
                </a:lnTo>
                <a:lnTo>
                  <a:pt x="0" y="38"/>
                </a:lnTo>
                <a:lnTo>
                  <a:pt x="0" y="44"/>
                </a:lnTo>
                <a:lnTo>
                  <a:pt x="476" y="44"/>
                </a:lnTo>
                <a:lnTo>
                  <a:pt x="476" y="44"/>
                </a:lnTo>
                <a:lnTo>
                  <a:pt x="476" y="44"/>
                </a:lnTo>
                <a:lnTo>
                  <a:pt x="476" y="44"/>
                </a:lnTo>
                <a:lnTo>
                  <a:pt x="478" y="40"/>
                </a:lnTo>
                <a:lnTo>
                  <a:pt x="482" y="36"/>
                </a:lnTo>
                <a:lnTo>
                  <a:pt x="486" y="34"/>
                </a:lnTo>
                <a:lnTo>
                  <a:pt x="490" y="32"/>
                </a:lnTo>
                <a:lnTo>
                  <a:pt x="490" y="32"/>
                </a:lnTo>
                <a:lnTo>
                  <a:pt x="496" y="34"/>
                </a:lnTo>
                <a:lnTo>
                  <a:pt x="500" y="36"/>
                </a:lnTo>
                <a:lnTo>
                  <a:pt x="504" y="40"/>
                </a:lnTo>
                <a:lnTo>
                  <a:pt x="506" y="44"/>
                </a:lnTo>
                <a:lnTo>
                  <a:pt x="506" y="44"/>
                </a:lnTo>
                <a:lnTo>
                  <a:pt x="506" y="44"/>
                </a:lnTo>
                <a:lnTo>
                  <a:pt x="506" y="52"/>
                </a:lnTo>
                <a:lnTo>
                  <a:pt x="510" y="58"/>
                </a:lnTo>
                <a:lnTo>
                  <a:pt x="510" y="58"/>
                </a:lnTo>
                <a:lnTo>
                  <a:pt x="516" y="62"/>
                </a:lnTo>
                <a:lnTo>
                  <a:pt x="522" y="64"/>
                </a:lnTo>
                <a:lnTo>
                  <a:pt x="522" y="64"/>
                </a:lnTo>
                <a:lnTo>
                  <a:pt x="530" y="62"/>
                </a:lnTo>
                <a:lnTo>
                  <a:pt x="536" y="58"/>
                </a:lnTo>
                <a:lnTo>
                  <a:pt x="536" y="58"/>
                </a:lnTo>
                <a:lnTo>
                  <a:pt x="540" y="52"/>
                </a:lnTo>
                <a:lnTo>
                  <a:pt x="540" y="44"/>
                </a:lnTo>
                <a:lnTo>
                  <a:pt x="540" y="44"/>
                </a:lnTo>
                <a:lnTo>
                  <a:pt x="540" y="44"/>
                </a:lnTo>
                <a:lnTo>
                  <a:pt x="542" y="40"/>
                </a:lnTo>
                <a:lnTo>
                  <a:pt x="546" y="36"/>
                </a:lnTo>
                <a:lnTo>
                  <a:pt x="550" y="34"/>
                </a:lnTo>
                <a:lnTo>
                  <a:pt x="554" y="32"/>
                </a:lnTo>
                <a:lnTo>
                  <a:pt x="554" y="32"/>
                </a:lnTo>
                <a:lnTo>
                  <a:pt x="560" y="34"/>
                </a:lnTo>
                <a:lnTo>
                  <a:pt x="564" y="36"/>
                </a:lnTo>
                <a:lnTo>
                  <a:pt x="568" y="40"/>
                </a:lnTo>
                <a:lnTo>
                  <a:pt x="570" y="44"/>
                </a:lnTo>
                <a:lnTo>
                  <a:pt x="570" y="44"/>
                </a:lnTo>
                <a:lnTo>
                  <a:pt x="570" y="44"/>
                </a:lnTo>
                <a:lnTo>
                  <a:pt x="572" y="52"/>
                </a:lnTo>
                <a:lnTo>
                  <a:pt x="574" y="58"/>
                </a:lnTo>
                <a:lnTo>
                  <a:pt x="574" y="58"/>
                </a:lnTo>
                <a:lnTo>
                  <a:pt x="580" y="62"/>
                </a:lnTo>
                <a:lnTo>
                  <a:pt x="586" y="64"/>
                </a:lnTo>
                <a:lnTo>
                  <a:pt x="586" y="64"/>
                </a:lnTo>
                <a:lnTo>
                  <a:pt x="594" y="62"/>
                </a:lnTo>
                <a:lnTo>
                  <a:pt x="600" y="58"/>
                </a:lnTo>
                <a:lnTo>
                  <a:pt x="600" y="58"/>
                </a:lnTo>
                <a:lnTo>
                  <a:pt x="604" y="52"/>
                </a:lnTo>
                <a:lnTo>
                  <a:pt x="606" y="44"/>
                </a:lnTo>
                <a:lnTo>
                  <a:pt x="606" y="44"/>
                </a:lnTo>
                <a:lnTo>
                  <a:pt x="606" y="44"/>
                </a:lnTo>
                <a:lnTo>
                  <a:pt x="606" y="40"/>
                </a:lnTo>
                <a:lnTo>
                  <a:pt x="610" y="36"/>
                </a:lnTo>
                <a:lnTo>
                  <a:pt x="614" y="34"/>
                </a:lnTo>
                <a:lnTo>
                  <a:pt x="618" y="32"/>
                </a:lnTo>
                <a:lnTo>
                  <a:pt x="618" y="32"/>
                </a:lnTo>
                <a:lnTo>
                  <a:pt x="624" y="34"/>
                </a:lnTo>
                <a:lnTo>
                  <a:pt x="628" y="36"/>
                </a:lnTo>
                <a:lnTo>
                  <a:pt x="632" y="40"/>
                </a:lnTo>
                <a:lnTo>
                  <a:pt x="634" y="44"/>
                </a:lnTo>
                <a:lnTo>
                  <a:pt x="634" y="44"/>
                </a:lnTo>
                <a:lnTo>
                  <a:pt x="634" y="44"/>
                </a:lnTo>
                <a:lnTo>
                  <a:pt x="656" y="44"/>
                </a:lnTo>
                <a:lnTo>
                  <a:pt x="656" y="44"/>
                </a:lnTo>
                <a:lnTo>
                  <a:pt x="658" y="50"/>
                </a:lnTo>
                <a:lnTo>
                  <a:pt x="660" y="54"/>
                </a:lnTo>
                <a:lnTo>
                  <a:pt x="666" y="58"/>
                </a:lnTo>
                <a:lnTo>
                  <a:pt x="670" y="58"/>
                </a:lnTo>
                <a:lnTo>
                  <a:pt x="670" y="58"/>
                </a:lnTo>
                <a:lnTo>
                  <a:pt x="676" y="58"/>
                </a:lnTo>
                <a:lnTo>
                  <a:pt x="682" y="54"/>
                </a:lnTo>
                <a:lnTo>
                  <a:pt x="684" y="50"/>
                </a:lnTo>
                <a:lnTo>
                  <a:pt x="686" y="44"/>
                </a:lnTo>
                <a:lnTo>
                  <a:pt x="694" y="44"/>
                </a:lnTo>
                <a:lnTo>
                  <a:pt x="694" y="46"/>
                </a:lnTo>
                <a:lnTo>
                  <a:pt x="694" y="46"/>
                </a:lnTo>
                <a:lnTo>
                  <a:pt x="696" y="54"/>
                </a:lnTo>
                <a:lnTo>
                  <a:pt x="700" y="62"/>
                </a:lnTo>
                <a:lnTo>
                  <a:pt x="706" y="68"/>
                </a:lnTo>
                <a:lnTo>
                  <a:pt x="714" y="72"/>
                </a:lnTo>
                <a:lnTo>
                  <a:pt x="714" y="72"/>
                </a:lnTo>
                <a:lnTo>
                  <a:pt x="718" y="72"/>
                </a:lnTo>
                <a:lnTo>
                  <a:pt x="724" y="72"/>
                </a:lnTo>
                <a:lnTo>
                  <a:pt x="732" y="68"/>
                </a:lnTo>
                <a:lnTo>
                  <a:pt x="732" y="68"/>
                </a:lnTo>
                <a:lnTo>
                  <a:pt x="736" y="64"/>
                </a:lnTo>
                <a:lnTo>
                  <a:pt x="738" y="60"/>
                </a:lnTo>
                <a:lnTo>
                  <a:pt x="740" y="56"/>
                </a:lnTo>
                <a:lnTo>
                  <a:pt x="740" y="50"/>
                </a:lnTo>
                <a:lnTo>
                  <a:pt x="740" y="50"/>
                </a:lnTo>
                <a:lnTo>
                  <a:pt x="740" y="44"/>
                </a:lnTo>
                <a:lnTo>
                  <a:pt x="736" y="40"/>
                </a:lnTo>
                <a:lnTo>
                  <a:pt x="734" y="36"/>
                </a:lnTo>
                <a:lnTo>
                  <a:pt x="728" y="34"/>
                </a:lnTo>
                <a:lnTo>
                  <a:pt x="728" y="34"/>
                </a:lnTo>
                <a:lnTo>
                  <a:pt x="724" y="32"/>
                </a:lnTo>
                <a:lnTo>
                  <a:pt x="718" y="34"/>
                </a:lnTo>
                <a:lnTo>
                  <a:pt x="718" y="34"/>
                </a:lnTo>
                <a:lnTo>
                  <a:pt x="714" y="38"/>
                </a:lnTo>
                <a:lnTo>
                  <a:pt x="712" y="42"/>
                </a:lnTo>
                <a:lnTo>
                  <a:pt x="712" y="42"/>
                </a:lnTo>
                <a:lnTo>
                  <a:pt x="712" y="48"/>
                </a:lnTo>
                <a:lnTo>
                  <a:pt x="714" y="52"/>
                </a:lnTo>
                <a:lnTo>
                  <a:pt x="714" y="52"/>
                </a:lnTo>
                <a:lnTo>
                  <a:pt x="716" y="56"/>
                </a:lnTo>
                <a:lnTo>
                  <a:pt x="722" y="58"/>
                </a:lnTo>
                <a:lnTo>
                  <a:pt x="722" y="58"/>
                </a:lnTo>
                <a:lnTo>
                  <a:pt x="722" y="50"/>
                </a:lnTo>
                <a:lnTo>
                  <a:pt x="724" y="46"/>
                </a:lnTo>
                <a:lnTo>
                  <a:pt x="724" y="46"/>
                </a:lnTo>
                <a:lnTo>
                  <a:pt x="728" y="46"/>
                </a:lnTo>
                <a:lnTo>
                  <a:pt x="730" y="46"/>
                </a:lnTo>
                <a:lnTo>
                  <a:pt x="730" y="46"/>
                </a:lnTo>
                <a:lnTo>
                  <a:pt x="734" y="50"/>
                </a:lnTo>
                <a:lnTo>
                  <a:pt x="734" y="56"/>
                </a:lnTo>
                <a:lnTo>
                  <a:pt x="734" y="56"/>
                </a:lnTo>
                <a:lnTo>
                  <a:pt x="732" y="62"/>
                </a:lnTo>
                <a:lnTo>
                  <a:pt x="726" y="66"/>
                </a:lnTo>
                <a:lnTo>
                  <a:pt x="726" y="66"/>
                </a:lnTo>
                <a:lnTo>
                  <a:pt x="720" y="68"/>
                </a:lnTo>
                <a:lnTo>
                  <a:pt x="714" y="68"/>
                </a:lnTo>
                <a:lnTo>
                  <a:pt x="714" y="68"/>
                </a:lnTo>
                <a:lnTo>
                  <a:pt x="708" y="64"/>
                </a:lnTo>
                <a:lnTo>
                  <a:pt x="704" y="58"/>
                </a:lnTo>
                <a:lnTo>
                  <a:pt x="700" y="52"/>
                </a:lnTo>
                <a:lnTo>
                  <a:pt x="698" y="46"/>
                </a:lnTo>
                <a:lnTo>
                  <a:pt x="698" y="46"/>
                </a:lnTo>
                <a:lnTo>
                  <a:pt x="700" y="38"/>
                </a:lnTo>
                <a:lnTo>
                  <a:pt x="702" y="32"/>
                </a:lnTo>
                <a:lnTo>
                  <a:pt x="708" y="26"/>
                </a:lnTo>
                <a:lnTo>
                  <a:pt x="714" y="22"/>
                </a:lnTo>
                <a:lnTo>
                  <a:pt x="714" y="22"/>
                </a:lnTo>
                <a:lnTo>
                  <a:pt x="724" y="20"/>
                </a:lnTo>
                <a:lnTo>
                  <a:pt x="736" y="18"/>
                </a:lnTo>
                <a:lnTo>
                  <a:pt x="746" y="20"/>
                </a:lnTo>
                <a:lnTo>
                  <a:pt x="754" y="24"/>
                </a:lnTo>
                <a:lnTo>
                  <a:pt x="754" y="24"/>
                </a:lnTo>
                <a:lnTo>
                  <a:pt x="778" y="40"/>
                </a:lnTo>
                <a:lnTo>
                  <a:pt x="802" y="60"/>
                </a:lnTo>
                <a:lnTo>
                  <a:pt x="802" y="60"/>
                </a:lnTo>
                <a:lnTo>
                  <a:pt x="814" y="66"/>
                </a:lnTo>
                <a:lnTo>
                  <a:pt x="824" y="72"/>
                </a:lnTo>
                <a:lnTo>
                  <a:pt x="834" y="76"/>
                </a:lnTo>
                <a:lnTo>
                  <a:pt x="842" y="76"/>
                </a:lnTo>
                <a:lnTo>
                  <a:pt x="842" y="76"/>
                </a:lnTo>
                <a:lnTo>
                  <a:pt x="860" y="78"/>
                </a:lnTo>
                <a:lnTo>
                  <a:pt x="878" y="76"/>
                </a:lnTo>
                <a:lnTo>
                  <a:pt x="894" y="74"/>
                </a:lnTo>
                <a:lnTo>
                  <a:pt x="910" y="70"/>
                </a:lnTo>
                <a:lnTo>
                  <a:pt x="926" y="66"/>
                </a:lnTo>
                <a:lnTo>
                  <a:pt x="942" y="58"/>
                </a:lnTo>
                <a:lnTo>
                  <a:pt x="974" y="44"/>
                </a:lnTo>
                <a:lnTo>
                  <a:pt x="974" y="44"/>
                </a:lnTo>
                <a:lnTo>
                  <a:pt x="970" y="52"/>
                </a:lnTo>
                <a:lnTo>
                  <a:pt x="972" y="62"/>
                </a:lnTo>
                <a:lnTo>
                  <a:pt x="972" y="62"/>
                </a:lnTo>
                <a:lnTo>
                  <a:pt x="976" y="70"/>
                </a:lnTo>
                <a:lnTo>
                  <a:pt x="984" y="78"/>
                </a:lnTo>
                <a:lnTo>
                  <a:pt x="984" y="78"/>
                </a:lnTo>
                <a:lnTo>
                  <a:pt x="992" y="80"/>
                </a:lnTo>
                <a:lnTo>
                  <a:pt x="998" y="78"/>
                </a:lnTo>
                <a:lnTo>
                  <a:pt x="1006" y="76"/>
                </a:lnTo>
                <a:lnTo>
                  <a:pt x="1010" y="74"/>
                </a:lnTo>
                <a:lnTo>
                  <a:pt x="1010" y="74"/>
                </a:lnTo>
                <a:lnTo>
                  <a:pt x="1004" y="68"/>
                </a:lnTo>
                <a:lnTo>
                  <a:pt x="1002" y="60"/>
                </a:lnTo>
                <a:lnTo>
                  <a:pt x="1000" y="52"/>
                </a:lnTo>
                <a:lnTo>
                  <a:pt x="1002" y="44"/>
                </a:lnTo>
                <a:lnTo>
                  <a:pt x="1002" y="44"/>
                </a:lnTo>
                <a:lnTo>
                  <a:pt x="1006" y="34"/>
                </a:lnTo>
                <a:lnTo>
                  <a:pt x="1012" y="26"/>
                </a:lnTo>
                <a:lnTo>
                  <a:pt x="1020" y="22"/>
                </a:lnTo>
                <a:lnTo>
                  <a:pt x="1030" y="16"/>
                </a:lnTo>
                <a:lnTo>
                  <a:pt x="1030" y="16"/>
                </a:lnTo>
                <a:lnTo>
                  <a:pt x="1042" y="12"/>
                </a:lnTo>
                <a:lnTo>
                  <a:pt x="1052" y="10"/>
                </a:lnTo>
                <a:lnTo>
                  <a:pt x="1062" y="8"/>
                </a:lnTo>
                <a:lnTo>
                  <a:pt x="1072" y="8"/>
                </a:lnTo>
                <a:lnTo>
                  <a:pt x="1072" y="8"/>
                </a:lnTo>
                <a:lnTo>
                  <a:pt x="1082" y="12"/>
                </a:lnTo>
                <a:lnTo>
                  <a:pt x="1090" y="16"/>
                </a:lnTo>
                <a:lnTo>
                  <a:pt x="1096" y="24"/>
                </a:lnTo>
                <a:lnTo>
                  <a:pt x="1100" y="32"/>
                </a:lnTo>
                <a:lnTo>
                  <a:pt x="1100" y="32"/>
                </a:lnTo>
                <a:lnTo>
                  <a:pt x="1102" y="42"/>
                </a:lnTo>
                <a:lnTo>
                  <a:pt x="1102" y="52"/>
                </a:lnTo>
                <a:lnTo>
                  <a:pt x="1098" y="60"/>
                </a:lnTo>
                <a:lnTo>
                  <a:pt x="1092" y="68"/>
                </a:lnTo>
                <a:lnTo>
                  <a:pt x="1092" y="68"/>
                </a:lnTo>
                <a:lnTo>
                  <a:pt x="1088" y="72"/>
                </a:lnTo>
                <a:lnTo>
                  <a:pt x="1084" y="74"/>
                </a:lnTo>
                <a:lnTo>
                  <a:pt x="1078" y="74"/>
                </a:lnTo>
                <a:lnTo>
                  <a:pt x="1072" y="74"/>
                </a:lnTo>
                <a:lnTo>
                  <a:pt x="1072" y="74"/>
                </a:lnTo>
                <a:lnTo>
                  <a:pt x="1066" y="74"/>
                </a:lnTo>
                <a:lnTo>
                  <a:pt x="1062" y="70"/>
                </a:lnTo>
                <a:lnTo>
                  <a:pt x="1054" y="62"/>
                </a:lnTo>
                <a:lnTo>
                  <a:pt x="1054" y="62"/>
                </a:lnTo>
                <a:lnTo>
                  <a:pt x="1052" y="58"/>
                </a:lnTo>
                <a:lnTo>
                  <a:pt x="1050" y="54"/>
                </a:lnTo>
                <a:lnTo>
                  <a:pt x="1052" y="50"/>
                </a:lnTo>
                <a:lnTo>
                  <a:pt x="1054" y="46"/>
                </a:lnTo>
                <a:lnTo>
                  <a:pt x="1054" y="46"/>
                </a:lnTo>
                <a:lnTo>
                  <a:pt x="1056" y="42"/>
                </a:lnTo>
                <a:lnTo>
                  <a:pt x="1062" y="40"/>
                </a:lnTo>
                <a:lnTo>
                  <a:pt x="1066" y="40"/>
                </a:lnTo>
                <a:lnTo>
                  <a:pt x="1070" y="42"/>
                </a:lnTo>
                <a:lnTo>
                  <a:pt x="1070" y="42"/>
                </a:lnTo>
                <a:lnTo>
                  <a:pt x="1072" y="44"/>
                </a:lnTo>
                <a:lnTo>
                  <a:pt x="1074" y="48"/>
                </a:lnTo>
                <a:lnTo>
                  <a:pt x="1074" y="48"/>
                </a:lnTo>
                <a:lnTo>
                  <a:pt x="1074" y="50"/>
                </a:lnTo>
                <a:lnTo>
                  <a:pt x="1074" y="54"/>
                </a:lnTo>
                <a:lnTo>
                  <a:pt x="1074" y="54"/>
                </a:lnTo>
                <a:lnTo>
                  <a:pt x="1070" y="56"/>
                </a:lnTo>
                <a:lnTo>
                  <a:pt x="1068" y="58"/>
                </a:lnTo>
                <a:lnTo>
                  <a:pt x="1068" y="58"/>
                </a:lnTo>
                <a:lnTo>
                  <a:pt x="1064" y="58"/>
                </a:lnTo>
                <a:lnTo>
                  <a:pt x="1062" y="56"/>
                </a:lnTo>
                <a:lnTo>
                  <a:pt x="1062" y="56"/>
                </a:lnTo>
                <a:lnTo>
                  <a:pt x="1066" y="60"/>
                </a:lnTo>
                <a:lnTo>
                  <a:pt x="1070" y="62"/>
                </a:lnTo>
                <a:lnTo>
                  <a:pt x="1076" y="62"/>
                </a:lnTo>
                <a:lnTo>
                  <a:pt x="1080" y="60"/>
                </a:lnTo>
                <a:lnTo>
                  <a:pt x="1080" y="60"/>
                </a:lnTo>
                <a:lnTo>
                  <a:pt x="1084" y="58"/>
                </a:lnTo>
                <a:lnTo>
                  <a:pt x="1088" y="52"/>
                </a:lnTo>
                <a:lnTo>
                  <a:pt x="1088" y="48"/>
                </a:lnTo>
                <a:lnTo>
                  <a:pt x="1088" y="42"/>
                </a:lnTo>
                <a:lnTo>
                  <a:pt x="1088" y="42"/>
                </a:lnTo>
                <a:lnTo>
                  <a:pt x="1086" y="36"/>
                </a:lnTo>
                <a:lnTo>
                  <a:pt x="1080" y="30"/>
                </a:lnTo>
                <a:lnTo>
                  <a:pt x="1074" y="26"/>
                </a:lnTo>
                <a:lnTo>
                  <a:pt x="1066" y="26"/>
                </a:lnTo>
                <a:lnTo>
                  <a:pt x="1066" y="26"/>
                </a:lnTo>
                <a:lnTo>
                  <a:pt x="1058" y="26"/>
                </a:lnTo>
                <a:lnTo>
                  <a:pt x="1050" y="32"/>
                </a:lnTo>
                <a:lnTo>
                  <a:pt x="1046" y="38"/>
                </a:lnTo>
                <a:lnTo>
                  <a:pt x="1044" y="44"/>
                </a:lnTo>
                <a:lnTo>
                  <a:pt x="1044" y="44"/>
                </a:lnTo>
                <a:lnTo>
                  <a:pt x="1044" y="54"/>
                </a:lnTo>
                <a:lnTo>
                  <a:pt x="1046" y="64"/>
                </a:lnTo>
                <a:lnTo>
                  <a:pt x="1052" y="70"/>
                </a:lnTo>
                <a:lnTo>
                  <a:pt x="1060" y="76"/>
                </a:lnTo>
                <a:lnTo>
                  <a:pt x="1060" y="76"/>
                </a:lnTo>
                <a:lnTo>
                  <a:pt x="1070" y="80"/>
                </a:lnTo>
                <a:lnTo>
                  <a:pt x="1078" y="80"/>
                </a:lnTo>
                <a:lnTo>
                  <a:pt x="1088" y="78"/>
                </a:lnTo>
                <a:lnTo>
                  <a:pt x="1096" y="72"/>
                </a:lnTo>
                <a:lnTo>
                  <a:pt x="1096" y="72"/>
                </a:lnTo>
                <a:lnTo>
                  <a:pt x="1104" y="64"/>
                </a:lnTo>
                <a:lnTo>
                  <a:pt x="1108" y="54"/>
                </a:lnTo>
                <a:lnTo>
                  <a:pt x="1108" y="54"/>
                </a:lnTo>
                <a:lnTo>
                  <a:pt x="1112" y="64"/>
                </a:lnTo>
                <a:lnTo>
                  <a:pt x="1120" y="72"/>
                </a:lnTo>
                <a:lnTo>
                  <a:pt x="1120" y="72"/>
                </a:lnTo>
                <a:lnTo>
                  <a:pt x="1128" y="78"/>
                </a:lnTo>
                <a:lnTo>
                  <a:pt x="1138" y="80"/>
                </a:lnTo>
                <a:lnTo>
                  <a:pt x="1146" y="80"/>
                </a:lnTo>
                <a:lnTo>
                  <a:pt x="1156" y="76"/>
                </a:lnTo>
                <a:lnTo>
                  <a:pt x="1156" y="76"/>
                </a:lnTo>
                <a:lnTo>
                  <a:pt x="1164" y="70"/>
                </a:lnTo>
                <a:lnTo>
                  <a:pt x="1170" y="64"/>
                </a:lnTo>
                <a:lnTo>
                  <a:pt x="1172" y="54"/>
                </a:lnTo>
                <a:lnTo>
                  <a:pt x="1172" y="44"/>
                </a:lnTo>
                <a:lnTo>
                  <a:pt x="1172" y="44"/>
                </a:lnTo>
                <a:lnTo>
                  <a:pt x="1170" y="38"/>
                </a:lnTo>
                <a:lnTo>
                  <a:pt x="1166" y="32"/>
                </a:lnTo>
                <a:lnTo>
                  <a:pt x="1158" y="26"/>
                </a:lnTo>
                <a:lnTo>
                  <a:pt x="1150" y="26"/>
                </a:lnTo>
                <a:lnTo>
                  <a:pt x="1150" y="26"/>
                </a:lnTo>
                <a:lnTo>
                  <a:pt x="1142" y="26"/>
                </a:lnTo>
                <a:lnTo>
                  <a:pt x="1136" y="30"/>
                </a:lnTo>
                <a:lnTo>
                  <a:pt x="1130" y="36"/>
                </a:lnTo>
                <a:lnTo>
                  <a:pt x="1128" y="42"/>
                </a:lnTo>
                <a:lnTo>
                  <a:pt x="1128" y="42"/>
                </a:lnTo>
                <a:lnTo>
                  <a:pt x="1128" y="48"/>
                </a:lnTo>
                <a:lnTo>
                  <a:pt x="1128" y="52"/>
                </a:lnTo>
                <a:lnTo>
                  <a:pt x="1132" y="58"/>
                </a:lnTo>
                <a:lnTo>
                  <a:pt x="1136" y="60"/>
                </a:lnTo>
                <a:lnTo>
                  <a:pt x="1136" y="60"/>
                </a:lnTo>
                <a:lnTo>
                  <a:pt x="1140" y="62"/>
                </a:lnTo>
                <a:lnTo>
                  <a:pt x="1146" y="62"/>
                </a:lnTo>
                <a:lnTo>
                  <a:pt x="1150" y="60"/>
                </a:lnTo>
                <a:lnTo>
                  <a:pt x="1154" y="56"/>
                </a:lnTo>
                <a:lnTo>
                  <a:pt x="1154" y="56"/>
                </a:lnTo>
                <a:lnTo>
                  <a:pt x="1152" y="58"/>
                </a:lnTo>
                <a:lnTo>
                  <a:pt x="1148" y="58"/>
                </a:lnTo>
                <a:lnTo>
                  <a:pt x="1148" y="58"/>
                </a:lnTo>
                <a:lnTo>
                  <a:pt x="1146" y="56"/>
                </a:lnTo>
                <a:lnTo>
                  <a:pt x="1142" y="54"/>
                </a:lnTo>
                <a:lnTo>
                  <a:pt x="1142" y="54"/>
                </a:lnTo>
                <a:lnTo>
                  <a:pt x="1142" y="50"/>
                </a:lnTo>
                <a:lnTo>
                  <a:pt x="1142" y="48"/>
                </a:lnTo>
                <a:lnTo>
                  <a:pt x="1142" y="48"/>
                </a:lnTo>
                <a:lnTo>
                  <a:pt x="1144" y="44"/>
                </a:lnTo>
                <a:lnTo>
                  <a:pt x="1146" y="42"/>
                </a:lnTo>
                <a:lnTo>
                  <a:pt x="1146" y="42"/>
                </a:lnTo>
                <a:lnTo>
                  <a:pt x="1150" y="40"/>
                </a:lnTo>
                <a:lnTo>
                  <a:pt x="1154" y="40"/>
                </a:lnTo>
                <a:lnTo>
                  <a:pt x="1160" y="42"/>
                </a:lnTo>
                <a:lnTo>
                  <a:pt x="1162" y="46"/>
                </a:lnTo>
                <a:lnTo>
                  <a:pt x="1162" y="46"/>
                </a:lnTo>
                <a:lnTo>
                  <a:pt x="1164" y="50"/>
                </a:lnTo>
                <a:lnTo>
                  <a:pt x="1166" y="54"/>
                </a:lnTo>
                <a:lnTo>
                  <a:pt x="1164" y="58"/>
                </a:lnTo>
                <a:lnTo>
                  <a:pt x="1162" y="62"/>
                </a:lnTo>
                <a:lnTo>
                  <a:pt x="1162" y="62"/>
                </a:lnTo>
                <a:lnTo>
                  <a:pt x="1154" y="70"/>
                </a:lnTo>
                <a:lnTo>
                  <a:pt x="1150" y="74"/>
                </a:lnTo>
                <a:lnTo>
                  <a:pt x="1144" y="74"/>
                </a:lnTo>
                <a:lnTo>
                  <a:pt x="1144" y="74"/>
                </a:lnTo>
                <a:lnTo>
                  <a:pt x="1138" y="74"/>
                </a:lnTo>
                <a:lnTo>
                  <a:pt x="1132" y="74"/>
                </a:lnTo>
                <a:lnTo>
                  <a:pt x="1128" y="72"/>
                </a:lnTo>
                <a:lnTo>
                  <a:pt x="1124" y="68"/>
                </a:lnTo>
                <a:lnTo>
                  <a:pt x="1124" y="68"/>
                </a:lnTo>
                <a:lnTo>
                  <a:pt x="1118" y="60"/>
                </a:lnTo>
                <a:lnTo>
                  <a:pt x="1114" y="52"/>
                </a:lnTo>
                <a:lnTo>
                  <a:pt x="1114" y="42"/>
                </a:lnTo>
                <a:lnTo>
                  <a:pt x="1116" y="32"/>
                </a:lnTo>
                <a:lnTo>
                  <a:pt x="1116" y="32"/>
                </a:lnTo>
                <a:lnTo>
                  <a:pt x="1120" y="24"/>
                </a:lnTo>
                <a:lnTo>
                  <a:pt x="1126" y="16"/>
                </a:lnTo>
                <a:lnTo>
                  <a:pt x="1134" y="12"/>
                </a:lnTo>
                <a:lnTo>
                  <a:pt x="1144" y="8"/>
                </a:lnTo>
                <a:lnTo>
                  <a:pt x="1144" y="8"/>
                </a:lnTo>
                <a:lnTo>
                  <a:pt x="1154" y="8"/>
                </a:lnTo>
                <a:lnTo>
                  <a:pt x="1164" y="10"/>
                </a:lnTo>
                <a:lnTo>
                  <a:pt x="1174" y="12"/>
                </a:lnTo>
                <a:lnTo>
                  <a:pt x="1186" y="16"/>
                </a:lnTo>
                <a:lnTo>
                  <a:pt x="1186" y="16"/>
                </a:lnTo>
                <a:lnTo>
                  <a:pt x="1196" y="22"/>
                </a:lnTo>
                <a:lnTo>
                  <a:pt x="1204" y="26"/>
                </a:lnTo>
                <a:lnTo>
                  <a:pt x="1210" y="34"/>
                </a:lnTo>
                <a:lnTo>
                  <a:pt x="1214" y="44"/>
                </a:lnTo>
                <a:lnTo>
                  <a:pt x="1214" y="44"/>
                </a:lnTo>
                <a:lnTo>
                  <a:pt x="1216" y="52"/>
                </a:lnTo>
                <a:lnTo>
                  <a:pt x="1214" y="60"/>
                </a:lnTo>
                <a:lnTo>
                  <a:pt x="1212" y="68"/>
                </a:lnTo>
                <a:lnTo>
                  <a:pt x="1206" y="74"/>
                </a:lnTo>
                <a:lnTo>
                  <a:pt x="1206" y="74"/>
                </a:lnTo>
                <a:lnTo>
                  <a:pt x="1210" y="76"/>
                </a:lnTo>
                <a:lnTo>
                  <a:pt x="1218" y="78"/>
                </a:lnTo>
                <a:lnTo>
                  <a:pt x="1224" y="80"/>
                </a:lnTo>
                <a:lnTo>
                  <a:pt x="1232" y="78"/>
                </a:lnTo>
                <a:lnTo>
                  <a:pt x="1232" y="78"/>
                </a:lnTo>
                <a:lnTo>
                  <a:pt x="1240" y="70"/>
                </a:lnTo>
                <a:lnTo>
                  <a:pt x="1244" y="62"/>
                </a:lnTo>
                <a:lnTo>
                  <a:pt x="1244" y="62"/>
                </a:lnTo>
                <a:lnTo>
                  <a:pt x="1246" y="52"/>
                </a:lnTo>
                <a:lnTo>
                  <a:pt x="1242" y="44"/>
                </a:lnTo>
                <a:lnTo>
                  <a:pt x="1242" y="44"/>
                </a:lnTo>
                <a:lnTo>
                  <a:pt x="1274" y="58"/>
                </a:lnTo>
                <a:lnTo>
                  <a:pt x="1290" y="66"/>
                </a:lnTo>
                <a:lnTo>
                  <a:pt x="1306" y="70"/>
                </a:lnTo>
                <a:lnTo>
                  <a:pt x="1322" y="74"/>
                </a:lnTo>
                <a:lnTo>
                  <a:pt x="1338" y="76"/>
                </a:lnTo>
                <a:lnTo>
                  <a:pt x="1356" y="78"/>
                </a:lnTo>
                <a:lnTo>
                  <a:pt x="1374" y="76"/>
                </a:lnTo>
                <a:lnTo>
                  <a:pt x="1374" y="76"/>
                </a:lnTo>
                <a:lnTo>
                  <a:pt x="1382" y="76"/>
                </a:lnTo>
                <a:lnTo>
                  <a:pt x="1392" y="72"/>
                </a:lnTo>
                <a:lnTo>
                  <a:pt x="1402" y="66"/>
                </a:lnTo>
                <a:lnTo>
                  <a:pt x="1414" y="60"/>
                </a:lnTo>
                <a:lnTo>
                  <a:pt x="1414" y="60"/>
                </a:lnTo>
                <a:lnTo>
                  <a:pt x="1438" y="40"/>
                </a:lnTo>
                <a:lnTo>
                  <a:pt x="1462" y="24"/>
                </a:lnTo>
                <a:lnTo>
                  <a:pt x="1462" y="24"/>
                </a:lnTo>
                <a:lnTo>
                  <a:pt x="1470" y="20"/>
                </a:lnTo>
                <a:lnTo>
                  <a:pt x="1480" y="18"/>
                </a:lnTo>
                <a:lnTo>
                  <a:pt x="1492" y="20"/>
                </a:lnTo>
                <a:lnTo>
                  <a:pt x="1502" y="22"/>
                </a:lnTo>
                <a:lnTo>
                  <a:pt x="1502" y="22"/>
                </a:lnTo>
                <a:lnTo>
                  <a:pt x="1508" y="26"/>
                </a:lnTo>
                <a:lnTo>
                  <a:pt x="1514" y="32"/>
                </a:lnTo>
                <a:lnTo>
                  <a:pt x="1516" y="38"/>
                </a:lnTo>
                <a:lnTo>
                  <a:pt x="1518" y="46"/>
                </a:lnTo>
                <a:lnTo>
                  <a:pt x="1518" y="46"/>
                </a:lnTo>
                <a:lnTo>
                  <a:pt x="1516" y="52"/>
                </a:lnTo>
                <a:lnTo>
                  <a:pt x="1512" y="58"/>
                </a:lnTo>
                <a:lnTo>
                  <a:pt x="1508" y="64"/>
                </a:lnTo>
                <a:lnTo>
                  <a:pt x="1502" y="68"/>
                </a:lnTo>
                <a:lnTo>
                  <a:pt x="1502" y="68"/>
                </a:lnTo>
                <a:lnTo>
                  <a:pt x="1496" y="68"/>
                </a:lnTo>
                <a:lnTo>
                  <a:pt x="1490" y="66"/>
                </a:lnTo>
                <a:lnTo>
                  <a:pt x="1490" y="66"/>
                </a:lnTo>
                <a:lnTo>
                  <a:pt x="1484" y="62"/>
                </a:lnTo>
                <a:lnTo>
                  <a:pt x="1482" y="56"/>
                </a:lnTo>
                <a:lnTo>
                  <a:pt x="1482" y="56"/>
                </a:lnTo>
                <a:lnTo>
                  <a:pt x="1482" y="50"/>
                </a:lnTo>
                <a:lnTo>
                  <a:pt x="1484" y="46"/>
                </a:lnTo>
                <a:lnTo>
                  <a:pt x="1484" y="46"/>
                </a:lnTo>
                <a:lnTo>
                  <a:pt x="1488" y="46"/>
                </a:lnTo>
                <a:lnTo>
                  <a:pt x="1492" y="46"/>
                </a:lnTo>
                <a:lnTo>
                  <a:pt x="1492" y="46"/>
                </a:lnTo>
                <a:lnTo>
                  <a:pt x="1494" y="50"/>
                </a:lnTo>
                <a:lnTo>
                  <a:pt x="1494" y="58"/>
                </a:lnTo>
                <a:lnTo>
                  <a:pt x="1494" y="58"/>
                </a:lnTo>
                <a:lnTo>
                  <a:pt x="1498" y="56"/>
                </a:lnTo>
                <a:lnTo>
                  <a:pt x="1502" y="52"/>
                </a:lnTo>
                <a:lnTo>
                  <a:pt x="1502" y="52"/>
                </a:lnTo>
                <a:lnTo>
                  <a:pt x="1504" y="48"/>
                </a:lnTo>
                <a:lnTo>
                  <a:pt x="1504" y="42"/>
                </a:lnTo>
                <a:lnTo>
                  <a:pt x="1504" y="42"/>
                </a:lnTo>
                <a:lnTo>
                  <a:pt x="1502" y="38"/>
                </a:lnTo>
                <a:lnTo>
                  <a:pt x="1498" y="34"/>
                </a:lnTo>
                <a:lnTo>
                  <a:pt x="1498" y="34"/>
                </a:lnTo>
                <a:lnTo>
                  <a:pt x="1492" y="32"/>
                </a:lnTo>
                <a:lnTo>
                  <a:pt x="1488" y="34"/>
                </a:lnTo>
                <a:lnTo>
                  <a:pt x="1488" y="34"/>
                </a:lnTo>
                <a:lnTo>
                  <a:pt x="1482" y="36"/>
                </a:lnTo>
                <a:lnTo>
                  <a:pt x="1480" y="40"/>
                </a:lnTo>
                <a:lnTo>
                  <a:pt x="1476" y="44"/>
                </a:lnTo>
                <a:lnTo>
                  <a:pt x="1476" y="50"/>
                </a:lnTo>
                <a:lnTo>
                  <a:pt x="1476" y="50"/>
                </a:lnTo>
                <a:lnTo>
                  <a:pt x="1476" y="56"/>
                </a:lnTo>
                <a:lnTo>
                  <a:pt x="1478" y="60"/>
                </a:lnTo>
                <a:lnTo>
                  <a:pt x="1480" y="64"/>
                </a:lnTo>
                <a:lnTo>
                  <a:pt x="1484" y="68"/>
                </a:lnTo>
                <a:lnTo>
                  <a:pt x="1484" y="68"/>
                </a:lnTo>
                <a:lnTo>
                  <a:pt x="1492" y="72"/>
                </a:lnTo>
                <a:lnTo>
                  <a:pt x="1498" y="72"/>
                </a:lnTo>
                <a:lnTo>
                  <a:pt x="1502" y="72"/>
                </a:lnTo>
                <a:lnTo>
                  <a:pt x="1502" y="72"/>
                </a:lnTo>
                <a:lnTo>
                  <a:pt x="1510" y="68"/>
                </a:lnTo>
                <a:lnTo>
                  <a:pt x="1516" y="62"/>
                </a:lnTo>
                <a:lnTo>
                  <a:pt x="1520" y="54"/>
                </a:lnTo>
                <a:lnTo>
                  <a:pt x="1522" y="46"/>
                </a:lnTo>
                <a:lnTo>
                  <a:pt x="1522" y="44"/>
                </a:lnTo>
                <a:lnTo>
                  <a:pt x="1530" y="44"/>
                </a:lnTo>
                <a:lnTo>
                  <a:pt x="1530" y="44"/>
                </a:lnTo>
                <a:lnTo>
                  <a:pt x="1532" y="50"/>
                </a:lnTo>
                <a:lnTo>
                  <a:pt x="1534" y="54"/>
                </a:lnTo>
                <a:lnTo>
                  <a:pt x="1540" y="58"/>
                </a:lnTo>
                <a:lnTo>
                  <a:pt x="1546" y="58"/>
                </a:lnTo>
                <a:lnTo>
                  <a:pt x="1546" y="58"/>
                </a:lnTo>
                <a:lnTo>
                  <a:pt x="1550" y="58"/>
                </a:lnTo>
                <a:lnTo>
                  <a:pt x="1556" y="54"/>
                </a:lnTo>
                <a:lnTo>
                  <a:pt x="1558" y="50"/>
                </a:lnTo>
                <a:lnTo>
                  <a:pt x="1560" y="44"/>
                </a:lnTo>
                <a:lnTo>
                  <a:pt x="1582" y="44"/>
                </a:lnTo>
                <a:lnTo>
                  <a:pt x="1582" y="44"/>
                </a:lnTo>
                <a:lnTo>
                  <a:pt x="1582" y="44"/>
                </a:lnTo>
                <a:lnTo>
                  <a:pt x="1582" y="44"/>
                </a:lnTo>
                <a:lnTo>
                  <a:pt x="1584" y="40"/>
                </a:lnTo>
                <a:lnTo>
                  <a:pt x="1588" y="36"/>
                </a:lnTo>
                <a:lnTo>
                  <a:pt x="1592" y="34"/>
                </a:lnTo>
                <a:lnTo>
                  <a:pt x="1596" y="32"/>
                </a:lnTo>
                <a:lnTo>
                  <a:pt x="1596" y="32"/>
                </a:lnTo>
                <a:lnTo>
                  <a:pt x="1602" y="34"/>
                </a:lnTo>
                <a:lnTo>
                  <a:pt x="1606" y="36"/>
                </a:lnTo>
                <a:lnTo>
                  <a:pt x="1610" y="40"/>
                </a:lnTo>
                <a:lnTo>
                  <a:pt x="1610" y="44"/>
                </a:lnTo>
                <a:lnTo>
                  <a:pt x="1610" y="44"/>
                </a:lnTo>
                <a:lnTo>
                  <a:pt x="1610" y="44"/>
                </a:lnTo>
                <a:lnTo>
                  <a:pt x="1612" y="52"/>
                </a:lnTo>
                <a:lnTo>
                  <a:pt x="1616" y="58"/>
                </a:lnTo>
                <a:lnTo>
                  <a:pt x="1616" y="58"/>
                </a:lnTo>
                <a:lnTo>
                  <a:pt x="1622" y="62"/>
                </a:lnTo>
                <a:lnTo>
                  <a:pt x="1628" y="64"/>
                </a:lnTo>
                <a:lnTo>
                  <a:pt x="1628" y="64"/>
                </a:lnTo>
                <a:lnTo>
                  <a:pt x="1636" y="62"/>
                </a:lnTo>
                <a:lnTo>
                  <a:pt x="1642" y="58"/>
                </a:lnTo>
                <a:lnTo>
                  <a:pt x="1642" y="58"/>
                </a:lnTo>
                <a:lnTo>
                  <a:pt x="1644" y="52"/>
                </a:lnTo>
                <a:lnTo>
                  <a:pt x="1646" y="44"/>
                </a:lnTo>
                <a:lnTo>
                  <a:pt x="1646" y="44"/>
                </a:lnTo>
                <a:lnTo>
                  <a:pt x="1646" y="44"/>
                </a:lnTo>
                <a:lnTo>
                  <a:pt x="1648" y="40"/>
                </a:lnTo>
                <a:lnTo>
                  <a:pt x="1652" y="36"/>
                </a:lnTo>
                <a:lnTo>
                  <a:pt x="1656" y="34"/>
                </a:lnTo>
                <a:lnTo>
                  <a:pt x="1662" y="32"/>
                </a:lnTo>
                <a:lnTo>
                  <a:pt x="1662" y="32"/>
                </a:lnTo>
                <a:lnTo>
                  <a:pt x="1666" y="34"/>
                </a:lnTo>
                <a:lnTo>
                  <a:pt x="1670" y="36"/>
                </a:lnTo>
                <a:lnTo>
                  <a:pt x="1674" y="40"/>
                </a:lnTo>
                <a:lnTo>
                  <a:pt x="1676" y="44"/>
                </a:lnTo>
                <a:lnTo>
                  <a:pt x="1676" y="44"/>
                </a:lnTo>
                <a:lnTo>
                  <a:pt x="1676" y="44"/>
                </a:lnTo>
                <a:lnTo>
                  <a:pt x="1676" y="52"/>
                </a:lnTo>
                <a:lnTo>
                  <a:pt x="1680" y="58"/>
                </a:lnTo>
                <a:lnTo>
                  <a:pt x="1680" y="58"/>
                </a:lnTo>
                <a:lnTo>
                  <a:pt x="1686" y="62"/>
                </a:lnTo>
                <a:lnTo>
                  <a:pt x="1694" y="64"/>
                </a:lnTo>
                <a:lnTo>
                  <a:pt x="1694" y="64"/>
                </a:lnTo>
                <a:lnTo>
                  <a:pt x="1700" y="62"/>
                </a:lnTo>
                <a:lnTo>
                  <a:pt x="1706" y="58"/>
                </a:lnTo>
                <a:lnTo>
                  <a:pt x="1706" y="58"/>
                </a:lnTo>
                <a:lnTo>
                  <a:pt x="1710" y="52"/>
                </a:lnTo>
                <a:lnTo>
                  <a:pt x="1710" y="44"/>
                </a:lnTo>
                <a:lnTo>
                  <a:pt x="1710" y="44"/>
                </a:lnTo>
                <a:lnTo>
                  <a:pt x="1710" y="44"/>
                </a:lnTo>
                <a:lnTo>
                  <a:pt x="1712" y="40"/>
                </a:lnTo>
                <a:lnTo>
                  <a:pt x="1716" y="36"/>
                </a:lnTo>
                <a:lnTo>
                  <a:pt x="1720" y="34"/>
                </a:lnTo>
                <a:lnTo>
                  <a:pt x="1726" y="32"/>
                </a:lnTo>
                <a:lnTo>
                  <a:pt x="1726" y="32"/>
                </a:lnTo>
                <a:lnTo>
                  <a:pt x="1730" y="34"/>
                </a:lnTo>
                <a:lnTo>
                  <a:pt x="1734" y="36"/>
                </a:lnTo>
                <a:lnTo>
                  <a:pt x="1738" y="40"/>
                </a:lnTo>
                <a:lnTo>
                  <a:pt x="1740" y="44"/>
                </a:lnTo>
                <a:lnTo>
                  <a:pt x="1740" y="44"/>
                </a:lnTo>
                <a:lnTo>
                  <a:pt x="1740" y="44"/>
                </a:lnTo>
                <a:lnTo>
                  <a:pt x="2216" y="44"/>
                </a:lnTo>
                <a:lnTo>
                  <a:pt x="2216" y="38"/>
                </a:lnTo>
                <a:lnTo>
                  <a:pt x="1742" y="38"/>
                </a:lnTo>
                <a:lnTo>
                  <a:pt x="1742"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テキスト プレースホルダー 19">
            <a:extLst>
              <a:ext uri="{FF2B5EF4-FFF2-40B4-BE49-F238E27FC236}">
                <a16:creationId xmlns="" xmlns:a16="http://schemas.microsoft.com/office/drawing/2014/main" id="{947A656A-C7D6-4EEF-848A-54A729E2ADD5}"/>
              </a:ext>
            </a:extLst>
          </p:cNvPr>
          <p:cNvSpPr txBox="1">
            <a:spLocks/>
          </p:cNvSpPr>
          <p:nvPr/>
        </p:nvSpPr>
        <p:spPr>
          <a:xfrm>
            <a:off x="103823" y="1405851"/>
            <a:ext cx="3517900" cy="18818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800" kern="1200" spc="600" baseline="0">
                <a:solidFill>
                  <a:schemeClr val="tx1">
                    <a:tint val="75000"/>
                  </a:schemeClr>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eiryo UI" panose="020B0604030504040204" pitchFamily="50" charset="-128"/>
                <a:ea typeface="Meiryo UI"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学校で生理用品を出す</a:t>
            </a:r>
            <a:endParaRPr kumimoji="1" lang="en-US" altLang="ja-JP"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コソコソ・ドキドキから</a:t>
            </a:r>
            <a:endParaRPr kumimoji="1" lang="en-US" altLang="ja-JP"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女の子を守りたい</a:t>
            </a:r>
            <a:endParaRPr kumimoji="1" lang="en-US" altLang="ja-JP"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そんな思いからできた</a:t>
            </a:r>
            <a:endParaRPr kumimoji="1" lang="en-US" altLang="ja-JP"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新しいサニタリーショーツ</a:t>
            </a:r>
          </a:p>
        </p:txBody>
      </p:sp>
      <p:sp>
        <p:nvSpPr>
          <p:cNvPr id="304" name="タイトル 4">
            <a:extLst>
              <a:ext uri="{FF2B5EF4-FFF2-40B4-BE49-F238E27FC236}">
                <a16:creationId xmlns="" xmlns:a16="http://schemas.microsoft.com/office/drawing/2014/main" id="{D0F423F6-59DD-4A77-BBD1-F93C6851FE72}"/>
              </a:ext>
            </a:extLst>
          </p:cNvPr>
          <p:cNvSpPr txBox="1">
            <a:spLocks/>
          </p:cNvSpPr>
          <p:nvPr/>
        </p:nvSpPr>
        <p:spPr>
          <a:xfrm>
            <a:off x="265701" y="665433"/>
            <a:ext cx="3112678" cy="596841"/>
          </a:xfrm>
          <a:prstGeom prst="rect">
            <a:avLst/>
          </a:prstGeom>
        </p:spPr>
        <p:txBody>
          <a:bodyPr vert="horz" lIns="91440" tIns="0" rIns="91440" bIns="0" rtlCol="0" anchor="b" anchorCtr="0">
            <a:noAutofit/>
          </a:bodyPr>
          <a:lstStyle>
            <a:lvl1pPr algn="ctr" defTabSz="914400" rtl="0" eaLnBrk="1" latinLnBrk="0" hangingPunct="1">
              <a:lnSpc>
                <a:spcPct val="90000"/>
              </a:lnSpc>
              <a:spcBef>
                <a:spcPct val="0"/>
              </a:spcBef>
              <a:buNone/>
              <a:defRPr kumimoji="1" lang="en-US" sz="3600" b="0" kern="1200" baseline="0" dirty="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altLang="ja-JP" sz="3600" b="0" i="0" u="none" strike="noStrike" kern="1200" cap="none" spc="0" normalizeH="0" baseline="0" noProof="0" dirty="0">
                <a:ln>
                  <a:noFill/>
                </a:ln>
                <a:solidFill>
                  <a:sysClr val="windowText" lastClr="000000">
                    <a:lumMod val="85000"/>
                    <a:lumOff val="15000"/>
                  </a:sysClr>
                </a:solidFill>
                <a:effectLst/>
                <a:uLnTx/>
                <a:uFillTx/>
                <a:latin typeface="Meiryo UI" panose="020B0604030504040204" pitchFamily="50" charset="-128"/>
                <a:ea typeface="Meiryo UI" panose="020B0604030504040204" pitchFamily="50" charset="-128"/>
                <a:cs typeface="+mn-cs"/>
              </a:rPr>
              <a:t>Girls Leap</a:t>
            </a:r>
          </a:p>
        </p:txBody>
      </p:sp>
      <p:sp>
        <p:nvSpPr>
          <p:cNvPr id="305" name="タイトル 4">
            <a:extLst>
              <a:ext uri="{FF2B5EF4-FFF2-40B4-BE49-F238E27FC236}">
                <a16:creationId xmlns="" xmlns:a16="http://schemas.microsoft.com/office/drawing/2014/main" id="{A6D0BC02-9A2E-41A4-BCF1-7CE04C5135A7}"/>
              </a:ext>
            </a:extLst>
          </p:cNvPr>
          <p:cNvSpPr txBox="1">
            <a:spLocks/>
          </p:cNvSpPr>
          <p:nvPr/>
        </p:nvSpPr>
        <p:spPr>
          <a:xfrm>
            <a:off x="3757057" y="3677644"/>
            <a:ext cx="3842743" cy="412647"/>
          </a:xfrm>
          <a:prstGeom prst="rect">
            <a:avLst/>
          </a:prstGeom>
        </p:spPr>
        <p:txBody>
          <a:bodyPr vert="horz" lIns="91440" tIns="0" rIns="91440" bIns="0" rtlCol="0" anchor="b" anchorCtr="0">
            <a:noAutofit/>
          </a:bodyPr>
          <a:lstStyle>
            <a:lvl1pPr algn="l" defTabSz="914400" rtl="0" eaLnBrk="1" latinLnBrk="0" hangingPunct="1">
              <a:lnSpc>
                <a:spcPct val="90000"/>
              </a:lnSpc>
              <a:spcBef>
                <a:spcPct val="0"/>
              </a:spcBef>
              <a:buNone/>
              <a:defRPr kumimoji="1" lang="en-US" sz="3600" b="0"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lumMod val="85000"/>
                    <a:lumOff val="15000"/>
                  </a:sysClr>
                </a:solidFill>
                <a:effectLst/>
                <a:uLnTx/>
                <a:uFillTx/>
                <a:latin typeface="Meiryo UI" panose="020B0604030504040204" pitchFamily="50" charset="-128"/>
                <a:ea typeface="Meiryo UI" panose="020B0604030504040204" pitchFamily="50" charset="-128"/>
                <a:cs typeface="+mn-cs"/>
              </a:rPr>
              <a:t>悪いことしていないのにコソコソ・ドキドキ</a:t>
            </a:r>
          </a:p>
        </p:txBody>
      </p:sp>
      <p:sp>
        <p:nvSpPr>
          <p:cNvPr id="306" name="テキスト プレースホルダー 3">
            <a:extLst>
              <a:ext uri="{FF2B5EF4-FFF2-40B4-BE49-F238E27FC236}">
                <a16:creationId xmlns="" xmlns:a16="http://schemas.microsoft.com/office/drawing/2014/main" id="{72BF95FB-3553-4073-9FA2-DFE5F5B7A4F7}"/>
              </a:ext>
            </a:extLst>
          </p:cNvPr>
          <p:cNvSpPr txBox="1">
            <a:spLocks/>
          </p:cNvSpPr>
          <p:nvPr/>
        </p:nvSpPr>
        <p:spPr>
          <a:xfrm>
            <a:off x="3621723" y="4295987"/>
            <a:ext cx="3884616" cy="22369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kern="1200" spc="600" baseline="0">
                <a:solidFill>
                  <a:schemeClr val="tx1">
                    <a:tint val="75000"/>
                  </a:schemeClr>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eiryo UI" panose="020B0604030504040204" pitchFamily="50" charset="-128"/>
                <a:ea typeface="Meiryo UI"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何も悪いことしていないのにバッグから</a:t>
            </a:r>
            <a:endParaRPr kumimoji="1" lang="en-US" altLang="ja-JP"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生理用品を出すときコソコソ・ドキドキ</a:t>
            </a:r>
            <a:endParaRPr kumimoji="1" lang="en-US" altLang="ja-JP"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「みんなに見られたらどうしよう」</a:t>
            </a:r>
            <a:endParaRPr kumimoji="1" lang="en-US" altLang="ja-JP"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「失敗して漏れたらどうしよう」</a:t>
            </a:r>
            <a:endParaRPr kumimoji="1" lang="en-US" altLang="ja-JP"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「ズレが気になって思いっきり動けない」</a:t>
            </a:r>
            <a:endParaRPr kumimoji="1" lang="en-US" altLang="ja-JP"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じゃあ生理用品とショーツが一緒に</a:t>
            </a:r>
            <a:endParaRPr kumimoji="1" lang="en-US" altLang="ja-JP"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60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なれば良いんじゃない？</a:t>
            </a:r>
          </a:p>
        </p:txBody>
      </p:sp>
      <p:sp>
        <p:nvSpPr>
          <p:cNvPr id="307" name="テキスト プレースホルダー 2">
            <a:extLst>
              <a:ext uri="{FF2B5EF4-FFF2-40B4-BE49-F238E27FC236}">
                <a16:creationId xmlns="" xmlns:a16="http://schemas.microsoft.com/office/drawing/2014/main" id="{F6031781-842A-4BB9-A390-B8E5CE4E64A3}"/>
              </a:ext>
            </a:extLst>
          </p:cNvPr>
          <p:cNvSpPr txBox="1">
            <a:spLocks/>
          </p:cNvSpPr>
          <p:nvPr/>
        </p:nvSpPr>
        <p:spPr>
          <a:xfrm>
            <a:off x="346706" y="6704391"/>
            <a:ext cx="3394789" cy="3093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販売価格　３９００円</a:t>
            </a:r>
            <a:endPar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Color: Black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Size:</a:t>
            </a: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３</a:t>
            </a: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Size (</a:t>
            </a: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ジュニア</a:t>
            </a: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 M, 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Fabric: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ショーツ部分：ナイロン・ポリウレタン</a:t>
            </a:r>
            <a:endPar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肌面：ポリエステル</a:t>
            </a: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吸水速乾）</a:t>
            </a:r>
            <a:endPar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吸水布：綿</a:t>
            </a:r>
            <a:r>
              <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抗菌加工）</a:t>
            </a:r>
            <a:endPar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防水布：特殊繊維（抗菌加工</a:t>
            </a:r>
            <a:r>
              <a:rPr kumimoji="1" lang="ja-JP" altLang="en-US" sz="1600" b="0"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 xmlns:a16="http://schemas.microsoft.com/office/drawing/2014/main" id="{9C0DBA3C-FA2F-459C-B1BC-4B5EBE574394}"/>
              </a:ext>
            </a:extLst>
          </p:cNvPr>
          <p:cNvSpPr txBox="1"/>
          <p:nvPr/>
        </p:nvSpPr>
        <p:spPr>
          <a:xfrm>
            <a:off x="3225354" y="9912896"/>
            <a:ext cx="2765222" cy="312484"/>
          </a:xfrm>
          <a:prstGeom prst="rect">
            <a:avLst/>
          </a:prstGeom>
          <a:noFill/>
        </p:spPr>
        <p:txBody>
          <a:bodyPr wrap="square" rtlCol="0">
            <a:spAutoFit/>
          </a:bodyPr>
          <a:lstStyle/>
          <a:p>
            <a:r>
              <a:rPr kumimoji="1" lang="ja-JP" altLang="en-US" sz="1400" dirty="0">
                <a:solidFill>
                  <a:schemeClr val="tx1">
                    <a:lumMod val="50000"/>
                    <a:lumOff val="50000"/>
                  </a:schemeClr>
                </a:solidFill>
              </a:rPr>
              <a:t>大阪市西区北堀江</a:t>
            </a:r>
            <a:r>
              <a:rPr kumimoji="1" lang="en-US" altLang="ja-JP" sz="1400" dirty="0">
                <a:solidFill>
                  <a:schemeClr val="tx1">
                    <a:lumMod val="50000"/>
                    <a:lumOff val="50000"/>
                  </a:schemeClr>
                </a:solidFill>
              </a:rPr>
              <a:t>2-6-16</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301</a:t>
            </a:r>
            <a:endParaRPr kumimoji="1" lang="en-US" altLang="ja-JP" sz="1400" dirty="0">
              <a:solidFill>
                <a:schemeClr val="tx1">
                  <a:lumMod val="50000"/>
                  <a:lumOff val="50000"/>
                </a:schemeClr>
              </a:solidFill>
            </a:endParaRPr>
          </a:p>
        </p:txBody>
      </p:sp>
      <p:pic>
        <p:nvPicPr>
          <p:cNvPr id="14" name="図 13" descr="挿絵 が含まれている画像&#10;&#10;自動的に生成された説明">
            <a:extLst>
              <a:ext uri="{FF2B5EF4-FFF2-40B4-BE49-F238E27FC236}">
                <a16:creationId xmlns="" xmlns:a16="http://schemas.microsoft.com/office/drawing/2014/main" id="{6B610AB8-7604-4420-A086-F455169F1B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417" y="9796018"/>
            <a:ext cx="749611" cy="749611"/>
          </a:xfrm>
          <a:prstGeom prst="rect">
            <a:avLst/>
          </a:prstGeom>
        </p:spPr>
      </p:pic>
    </p:spTree>
    <p:extLst>
      <p:ext uri="{BB962C8B-B14F-4D97-AF65-F5344CB8AC3E}">
        <p14:creationId xmlns:p14="http://schemas.microsoft.com/office/powerpoint/2010/main" val="41514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挿絵 が含まれている画像&#10;&#10;自動的に生成された説明">
            <a:extLst>
              <a:ext uri="{FF2B5EF4-FFF2-40B4-BE49-F238E27FC236}">
                <a16:creationId xmlns="" xmlns:a16="http://schemas.microsoft.com/office/drawing/2014/main" id="{098FD4E9-D356-40AB-8E69-75AA4D9E75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361" b="11751"/>
          <a:stretch/>
        </p:blipFill>
        <p:spPr>
          <a:xfrm>
            <a:off x="414040" y="5549798"/>
            <a:ext cx="4162425" cy="1332434"/>
          </a:xfrm>
          <a:prstGeom prst="rect">
            <a:avLst/>
          </a:prstGeom>
        </p:spPr>
      </p:pic>
      <p:sp>
        <p:nvSpPr>
          <p:cNvPr id="4" name="Rectangle 716">
            <a:extLst>
              <a:ext uri="{FF2B5EF4-FFF2-40B4-BE49-F238E27FC236}">
                <a16:creationId xmlns="" xmlns:a16="http://schemas.microsoft.com/office/drawing/2014/main" id="{A7CC8E9B-08ED-4B50-B994-F19871117663}"/>
              </a:ext>
            </a:extLst>
          </p:cNvPr>
          <p:cNvSpPr>
            <a:spLocks noChangeArrowheads="1"/>
          </p:cNvSpPr>
          <p:nvPr/>
        </p:nvSpPr>
        <p:spPr bwMode="auto">
          <a:xfrm>
            <a:off x="1" y="25"/>
            <a:ext cx="7559675" cy="277042"/>
          </a:xfrm>
          <a:prstGeom prst="rect">
            <a:avLst/>
          </a:prstGeom>
          <a:solidFill>
            <a:srgbClr val="FBD6C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 name="タイトル 2">
            <a:extLst>
              <a:ext uri="{FF2B5EF4-FFF2-40B4-BE49-F238E27FC236}">
                <a16:creationId xmlns="" xmlns:a16="http://schemas.microsoft.com/office/drawing/2014/main" id="{2574C9D5-BE89-485C-9999-894CFA64062C}"/>
              </a:ext>
            </a:extLst>
          </p:cNvPr>
          <p:cNvSpPr txBox="1">
            <a:spLocks/>
          </p:cNvSpPr>
          <p:nvPr/>
        </p:nvSpPr>
        <p:spPr>
          <a:xfrm>
            <a:off x="414040" y="449096"/>
            <a:ext cx="3727083" cy="703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baseline="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ysClr val="windowText" lastClr="000000"/>
                </a:solidFill>
                <a:effectLst/>
                <a:uLnTx/>
                <a:uFillTx/>
                <a:latin typeface="+mj-ea"/>
                <a:ea typeface="+mj-ea"/>
                <a:cs typeface="+mj-cs"/>
              </a:rPr>
              <a:t>Girls</a:t>
            </a:r>
            <a:r>
              <a:rPr kumimoji="1" lang="ja-JP" altLang="en-US" sz="2800" b="0" i="0" u="none" strike="noStrike" kern="1200" cap="none" spc="0" normalizeH="0" baseline="0" noProof="0" dirty="0">
                <a:ln>
                  <a:noFill/>
                </a:ln>
                <a:solidFill>
                  <a:sysClr val="windowText" lastClr="000000"/>
                </a:solidFill>
                <a:effectLst/>
                <a:uLnTx/>
                <a:uFillTx/>
                <a:latin typeface="+mj-ea"/>
                <a:ea typeface="+mj-ea"/>
                <a:cs typeface="+mj-cs"/>
              </a:rPr>
              <a:t> </a:t>
            </a:r>
            <a:r>
              <a:rPr kumimoji="1" lang="en-US" altLang="ja-JP" sz="2800" b="0" i="0" u="none" strike="noStrike" kern="1200" cap="none" spc="0" normalizeH="0" baseline="0" noProof="0" dirty="0">
                <a:ln>
                  <a:noFill/>
                </a:ln>
                <a:solidFill>
                  <a:sysClr val="windowText" lastClr="000000"/>
                </a:solidFill>
                <a:effectLst/>
                <a:uLnTx/>
                <a:uFillTx/>
                <a:latin typeface="+mj-ea"/>
                <a:ea typeface="+mj-ea"/>
                <a:cs typeface="+mj-cs"/>
              </a:rPr>
              <a:t>Leap</a:t>
            </a:r>
            <a:r>
              <a:rPr kumimoji="1" lang="ja-JP" altLang="en-US" sz="2800" b="0" i="0" u="none" strike="noStrike" kern="1200" cap="none" spc="0" normalizeH="0" baseline="0" noProof="0" dirty="0">
                <a:ln>
                  <a:noFill/>
                </a:ln>
                <a:solidFill>
                  <a:sysClr val="windowText" lastClr="000000"/>
                </a:solidFill>
                <a:effectLst/>
                <a:uLnTx/>
                <a:uFillTx/>
                <a:latin typeface="+mj-ea"/>
                <a:ea typeface="+mj-ea"/>
                <a:cs typeface="+mj-cs"/>
              </a:rPr>
              <a:t>の構造</a:t>
            </a:r>
          </a:p>
        </p:txBody>
      </p:sp>
      <p:pic>
        <p:nvPicPr>
          <p:cNvPr id="7" name="図 6" descr="テキスト が含まれている画像&#10;&#10;自動的に生成された説明">
            <a:extLst>
              <a:ext uri="{FF2B5EF4-FFF2-40B4-BE49-F238E27FC236}">
                <a16:creationId xmlns="" xmlns:a16="http://schemas.microsoft.com/office/drawing/2014/main" id="{4826E2F8-9D96-41EA-B92E-93D8BB2A8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 y="1295008"/>
            <a:ext cx="4056063" cy="2888169"/>
          </a:xfrm>
          <a:prstGeom prst="rect">
            <a:avLst/>
          </a:prstGeom>
        </p:spPr>
      </p:pic>
      <p:sp>
        <p:nvSpPr>
          <p:cNvPr id="8" name="テキスト ボックス 7">
            <a:extLst>
              <a:ext uri="{FF2B5EF4-FFF2-40B4-BE49-F238E27FC236}">
                <a16:creationId xmlns="" xmlns:a16="http://schemas.microsoft.com/office/drawing/2014/main" id="{DA1E3AE5-756D-4E08-AED7-904E21700BEE}"/>
              </a:ext>
            </a:extLst>
          </p:cNvPr>
          <p:cNvSpPr txBox="1"/>
          <p:nvPr/>
        </p:nvSpPr>
        <p:spPr>
          <a:xfrm>
            <a:off x="4467137" y="1295008"/>
            <a:ext cx="3007478" cy="3323987"/>
          </a:xfrm>
          <a:prstGeom prst="rect">
            <a:avLst/>
          </a:prstGeom>
          <a:noFill/>
        </p:spPr>
        <p:txBody>
          <a:bodyPr wrap="square" rtlCol="0">
            <a:spAutoFit/>
          </a:bodyPr>
          <a:lstStyle/>
          <a:p>
            <a:r>
              <a:rPr lang="ja-JP" altLang="en-US" sz="1400" dirty="0">
                <a:solidFill>
                  <a:prstClr val="black"/>
                </a:solidFill>
                <a:latin typeface="+mn-ea"/>
              </a:rPr>
              <a:t>・肌側は濡れてもひんやりしない</a:t>
            </a:r>
            <a:endParaRPr lang="en-US" altLang="ja-JP" sz="1400" dirty="0">
              <a:solidFill>
                <a:prstClr val="black"/>
              </a:solidFill>
              <a:latin typeface="+mn-ea"/>
            </a:endParaRPr>
          </a:p>
          <a:p>
            <a:r>
              <a:rPr lang="ja-JP" altLang="en-US" sz="1400" dirty="0">
                <a:solidFill>
                  <a:prstClr val="black"/>
                </a:solidFill>
                <a:latin typeface="+mn-ea"/>
              </a:rPr>
              <a:t>吸水速乾</a:t>
            </a:r>
            <a:endParaRPr lang="en-US" altLang="ja-JP" sz="1400" dirty="0">
              <a:solidFill>
                <a:prstClr val="black"/>
              </a:solidFill>
              <a:latin typeface="+mn-ea"/>
            </a:endParaRPr>
          </a:p>
          <a:p>
            <a:endParaRPr lang="en-US" altLang="ja-JP" sz="1400" dirty="0">
              <a:solidFill>
                <a:prstClr val="black"/>
              </a:solidFill>
              <a:latin typeface="+mn-ea"/>
            </a:endParaRPr>
          </a:p>
          <a:p>
            <a:r>
              <a:rPr lang="ja-JP" altLang="en-US" sz="1400" dirty="0">
                <a:solidFill>
                  <a:prstClr val="black"/>
                </a:solidFill>
                <a:latin typeface="+mn-ea"/>
              </a:rPr>
              <a:t>・吸水布はコットン１００％</a:t>
            </a:r>
            <a:endParaRPr lang="en-US" altLang="ja-JP" sz="1400" dirty="0">
              <a:solidFill>
                <a:prstClr val="black"/>
              </a:solidFill>
              <a:latin typeface="+mn-ea"/>
            </a:endParaRPr>
          </a:p>
          <a:p>
            <a:r>
              <a:rPr lang="ja-JP" altLang="en-US" sz="1400" dirty="0">
                <a:solidFill>
                  <a:prstClr val="black"/>
                </a:solidFill>
                <a:latin typeface="+mn-ea"/>
              </a:rPr>
              <a:t>臭いが気になりにくい抗菌加工</a:t>
            </a:r>
            <a:endParaRPr lang="en-US" altLang="ja-JP" sz="1400" dirty="0">
              <a:solidFill>
                <a:prstClr val="black"/>
              </a:solidFill>
              <a:latin typeface="+mn-ea"/>
            </a:endParaRPr>
          </a:p>
          <a:p>
            <a:endParaRPr lang="en-US" altLang="ja-JP" sz="1400" dirty="0">
              <a:solidFill>
                <a:prstClr val="black"/>
              </a:solidFill>
              <a:latin typeface="+mn-ea"/>
            </a:endParaRPr>
          </a:p>
          <a:p>
            <a:r>
              <a:rPr lang="ja-JP" altLang="en-US" sz="1400" dirty="0">
                <a:solidFill>
                  <a:prstClr val="black"/>
                </a:solidFill>
                <a:latin typeface="+mn-ea"/>
              </a:rPr>
              <a:t>・シャカシャカしない防水布は</a:t>
            </a:r>
            <a:endParaRPr lang="en-US" altLang="ja-JP" sz="1400" dirty="0">
              <a:solidFill>
                <a:prstClr val="black"/>
              </a:solidFill>
              <a:latin typeface="+mn-ea"/>
            </a:endParaRPr>
          </a:p>
          <a:p>
            <a:r>
              <a:rPr lang="ja-JP" altLang="en-US" sz="1400" dirty="0">
                <a:solidFill>
                  <a:prstClr val="black"/>
                </a:solidFill>
                <a:latin typeface="+mn-ea"/>
              </a:rPr>
              <a:t>特殊繊維を使用し漏れを防ぎます</a:t>
            </a:r>
            <a:endParaRPr lang="en-US" altLang="ja-JP" sz="1400" dirty="0">
              <a:solidFill>
                <a:prstClr val="black"/>
              </a:solidFill>
              <a:latin typeface="+mn-ea"/>
            </a:endParaRPr>
          </a:p>
          <a:p>
            <a:endParaRPr lang="en-US" altLang="ja-JP" sz="1400" dirty="0">
              <a:solidFill>
                <a:prstClr val="black"/>
              </a:solidFill>
              <a:latin typeface="+mn-ea"/>
            </a:endParaRPr>
          </a:p>
          <a:p>
            <a:r>
              <a:rPr lang="ja-JP" altLang="en-US" sz="1400" dirty="0">
                <a:solidFill>
                  <a:prstClr val="black"/>
                </a:solidFill>
                <a:latin typeface="+mn-ea"/>
              </a:rPr>
              <a:t>・ショーツの生地は伸びの良い</a:t>
            </a:r>
            <a:endParaRPr lang="en-US" altLang="ja-JP" sz="1400" dirty="0">
              <a:solidFill>
                <a:prstClr val="black"/>
              </a:solidFill>
              <a:latin typeface="+mn-ea"/>
            </a:endParaRPr>
          </a:p>
          <a:p>
            <a:r>
              <a:rPr lang="ja-JP" altLang="en-US" sz="1400" dirty="0">
                <a:solidFill>
                  <a:prstClr val="black"/>
                </a:solidFill>
                <a:latin typeface="+mn-ea"/>
              </a:rPr>
              <a:t>ナイロンポリウレタンを使用</a:t>
            </a:r>
            <a:endParaRPr lang="en-US" altLang="ja-JP" sz="1400" dirty="0">
              <a:solidFill>
                <a:prstClr val="black"/>
              </a:solidFill>
              <a:latin typeface="+mn-ea"/>
            </a:endParaRPr>
          </a:p>
          <a:p>
            <a:endParaRPr lang="en-US" altLang="ja-JP" sz="1400" dirty="0">
              <a:solidFill>
                <a:prstClr val="black"/>
              </a:solidFill>
              <a:latin typeface="+mn-ea"/>
            </a:endParaRPr>
          </a:p>
          <a:p>
            <a:r>
              <a:rPr lang="ja-JP" altLang="en-US" sz="1400" dirty="0">
                <a:solidFill>
                  <a:prstClr val="black"/>
                </a:solidFill>
                <a:latin typeface="+mn-ea"/>
              </a:rPr>
              <a:t>・縫製はフラットシーマで仕上げで</a:t>
            </a:r>
            <a:endParaRPr lang="en-US" altLang="ja-JP" sz="1400" dirty="0">
              <a:solidFill>
                <a:prstClr val="black"/>
              </a:solidFill>
              <a:latin typeface="+mn-ea"/>
            </a:endParaRPr>
          </a:p>
          <a:p>
            <a:r>
              <a:rPr lang="ja-JP" altLang="en-US" sz="1400" dirty="0">
                <a:solidFill>
                  <a:prstClr val="black"/>
                </a:solidFill>
                <a:latin typeface="+mn-ea"/>
              </a:rPr>
              <a:t>縫い目から漏れにくい構造に</a:t>
            </a:r>
            <a:endParaRPr lang="en-US" altLang="ja-JP" sz="1400" dirty="0">
              <a:solidFill>
                <a:prstClr val="black"/>
              </a:solidFill>
              <a:latin typeface="+mn-ea"/>
            </a:endParaRPr>
          </a:p>
          <a:p>
            <a:r>
              <a:rPr lang="ja-JP" altLang="en-US" sz="1400" dirty="0">
                <a:solidFill>
                  <a:prstClr val="black"/>
                </a:solidFill>
                <a:latin typeface="+mn-ea"/>
              </a:rPr>
              <a:t>なっています</a:t>
            </a:r>
            <a:endParaRPr lang="en-US" altLang="ja-JP" sz="1400" dirty="0">
              <a:solidFill>
                <a:prstClr val="black"/>
              </a:solidFill>
              <a:latin typeface="+mn-ea"/>
            </a:endParaRPr>
          </a:p>
        </p:txBody>
      </p:sp>
      <p:sp>
        <p:nvSpPr>
          <p:cNvPr id="11" name="正方形/長方形 10">
            <a:extLst>
              <a:ext uri="{FF2B5EF4-FFF2-40B4-BE49-F238E27FC236}">
                <a16:creationId xmlns="" xmlns:a16="http://schemas.microsoft.com/office/drawing/2014/main" id="{33F7827E-6205-40AD-9593-3E2F2A0C8FAE}"/>
              </a:ext>
            </a:extLst>
          </p:cNvPr>
          <p:cNvSpPr/>
          <p:nvPr/>
        </p:nvSpPr>
        <p:spPr>
          <a:xfrm>
            <a:off x="414040" y="4847209"/>
            <a:ext cx="2319866" cy="523220"/>
          </a:xfrm>
          <a:prstGeom prst="rect">
            <a:avLst/>
          </a:prstGeom>
        </p:spPr>
        <p:txBody>
          <a:bodyPr wrap="none">
            <a:spAutoFit/>
          </a:bodyPr>
          <a:lstStyle/>
          <a:p>
            <a:r>
              <a:rPr lang="ja-JP" altLang="en-US" sz="2800" dirty="0">
                <a:latin typeface="+mj-ea"/>
                <a:ea typeface="+mj-ea"/>
                <a:cs typeface="Meiryo UI" panose="020B0604030504040204" pitchFamily="50" charset="-128"/>
              </a:rPr>
              <a:t>お手入れ</a:t>
            </a:r>
            <a:r>
              <a:rPr lang="ja-JP" altLang="en-US" sz="2800" dirty="0">
                <a:latin typeface="+mj-ea"/>
                <a:ea typeface="+mj-ea"/>
              </a:rPr>
              <a:t>方法</a:t>
            </a:r>
          </a:p>
        </p:txBody>
      </p:sp>
      <p:sp>
        <p:nvSpPr>
          <p:cNvPr id="10" name="正方形/長方形 9">
            <a:extLst>
              <a:ext uri="{FF2B5EF4-FFF2-40B4-BE49-F238E27FC236}">
                <a16:creationId xmlns="" xmlns:a16="http://schemas.microsoft.com/office/drawing/2014/main" id="{5121DFCB-9303-4EE8-93D6-06EFD969C8F9}"/>
              </a:ext>
            </a:extLst>
          </p:cNvPr>
          <p:cNvSpPr/>
          <p:nvPr/>
        </p:nvSpPr>
        <p:spPr>
          <a:xfrm>
            <a:off x="4576465" y="6141848"/>
            <a:ext cx="3007478" cy="1169551"/>
          </a:xfrm>
          <a:prstGeom prst="rect">
            <a:avLst/>
          </a:prstGeom>
        </p:spPr>
        <p:txBody>
          <a:bodyPr wrap="square">
            <a:spAutoFit/>
          </a:bodyPr>
          <a:lstStyle/>
          <a:p>
            <a:r>
              <a:rPr lang="ja-JP" altLang="en-US" sz="1400" dirty="0"/>
              <a:t>１．水に３０分以上つける</a:t>
            </a:r>
          </a:p>
          <a:p>
            <a:r>
              <a:rPr lang="ja-JP" altLang="en-US" sz="1400" dirty="0"/>
              <a:t>２．洗濯機に入れる</a:t>
            </a:r>
          </a:p>
          <a:p>
            <a:r>
              <a:rPr lang="ja-JP" altLang="en-US" sz="1400" dirty="0"/>
              <a:t>３．吊るして干す</a:t>
            </a:r>
          </a:p>
          <a:p>
            <a:r>
              <a:rPr lang="ja-JP" altLang="en-US" sz="1400" dirty="0"/>
              <a:t>＊漂白剤・柔軟剤は使用できません</a:t>
            </a:r>
          </a:p>
          <a:p>
            <a:r>
              <a:rPr lang="ja-JP" altLang="en-US" sz="1400" dirty="0"/>
              <a:t>＊乾燥機は使用しないでください</a:t>
            </a:r>
          </a:p>
        </p:txBody>
      </p:sp>
      <p:sp>
        <p:nvSpPr>
          <p:cNvPr id="14" name="Rectangle 716">
            <a:extLst>
              <a:ext uri="{FF2B5EF4-FFF2-40B4-BE49-F238E27FC236}">
                <a16:creationId xmlns="" xmlns:a16="http://schemas.microsoft.com/office/drawing/2014/main" id="{0987C9FF-265B-405D-ACF7-16EEDD8726F7}"/>
              </a:ext>
            </a:extLst>
          </p:cNvPr>
          <p:cNvSpPr>
            <a:spLocks noChangeArrowheads="1"/>
          </p:cNvSpPr>
          <p:nvPr/>
        </p:nvSpPr>
        <p:spPr bwMode="auto">
          <a:xfrm>
            <a:off x="-1" y="10408369"/>
            <a:ext cx="7559675" cy="277042"/>
          </a:xfrm>
          <a:prstGeom prst="rect">
            <a:avLst/>
          </a:prstGeom>
          <a:solidFill>
            <a:srgbClr val="FBD6C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65">
            <a:extLst>
              <a:ext uri="{FF2B5EF4-FFF2-40B4-BE49-F238E27FC236}">
                <a16:creationId xmlns="" xmlns:a16="http://schemas.microsoft.com/office/drawing/2014/main" id="{907F4B4A-8210-4FFA-BB2F-567E4AC7123A}"/>
              </a:ext>
            </a:extLst>
          </p:cNvPr>
          <p:cNvSpPr>
            <a:spLocks noEditPoints="1"/>
          </p:cNvSpPr>
          <p:nvPr/>
        </p:nvSpPr>
        <p:spPr bwMode="auto">
          <a:xfrm rot="10800000">
            <a:off x="1855209" y="7395107"/>
            <a:ext cx="3517900" cy="127000"/>
          </a:xfrm>
          <a:custGeom>
            <a:avLst/>
            <a:gdLst>
              <a:gd name="T0" fmla="*/ 1542 w 2216"/>
              <a:gd name="T1" fmla="*/ 40 h 80"/>
              <a:gd name="T2" fmla="*/ 1534 w 2216"/>
              <a:gd name="T3" fmla="*/ 44 h 80"/>
              <a:gd name="T4" fmla="*/ 1234 w 2216"/>
              <a:gd name="T5" fmla="*/ 70 h 80"/>
              <a:gd name="T6" fmla="*/ 1168 w 2216"/>
              <a:gd name="T7" fmla="*/ 4 h 80"/>
              <a:gd name="T8" fmla="*/ 1264 w 2216"/>
              <a:gd name="T9" fmla="*/ 32 h 80"/>
              <a:gd name="T10" fmla="*/ 1032 w 2216"/>
              <a:gd name="T11" fmla="*/ 8 h 80"/>
              <a:gd name="T12" fmla="*/ 976 w 2216"/>
              <a:gd name="T13" fmla="*/ 62 h 80"/>
              <a:gd name="T14" fmla="*/ 918 w 2216"/>
              <a:gd name="T15" fmla="*/ 8 h 80"/>
              <a:gd name="T16" fmla="*/ 664 w 2216"/>
              <a:gd name="T17" fmla="*/ 50 h 80"/>
              <a:gd name="T18" fmla="*/ 670 w 2216"/>
              <a:gd name="T19" fmla="*/ 54 h 80"/>
              <a:gd name="T20" fmla="*/ 1702 w 2216"/>
              <a:gd name="T21" fmla="*/ 52 h 80"/>
              <a:gd name="T22" fmla="*/ 1648 w 2216"/>
              <a:gd name="T23" fmla="*/ 30 h 80"/>
              <a:gd name="T24" fmla="*/ 1610 w 2216"/>
              <a:gd name="T25" fmla="*/ 30 h 80"/>
              <a:gd name="T26" fmla="*/ 1536 w 2216"/>
              <a:gd name="T27" fmla="*/ 32 h 80"/>
              <a:gd name="T28" fmla="*/ 1408 w 2216"/>
              <a:gd name="T29" fmla="*/ 58 h 80"/>
              <a:gd name="T30" fmla="*/ 1388 w 2216"/>
              <a:gd name="T31" fmla="*/ 10 h 80"/>
              <a:gd name="T32" fmla="*/ 1380 w 2216"/>
              <a:gd name="T33" fmla="*/ 38 h 80"/>
              <a:gd name="T34" fmla="*/ 1350 w 2216"/>
              <a:gd name="T35" fmla="*/ 30 h 80"/>
              <a:gd name="T36" fmla="*/ 1392 w 2216"/>
              <a:gd name="T37" fmla="*/ 48 h 80"/>
              <a:gd name="T38" fmla="*/ 1274 w 2216"/>
              <a:gd name="T39" fmla="*/ 36 h 80"/>
              <a:gd name="T40" fmla="*/ 1130 w 2216"/>
              <a:gd name="T41" fmla="*/ 4 h 80"/>
              <a:gd name="T42" fmla="*/ 932 w 2216"/>
              <a:gd name="T43" fmla="*/ 8 h 80"/>
              <a:gd name="T44" fmla="*/ 874 w 2216"/>
              <a:gd name="T45" fmla="*/ 70 h 80"/>
              <a:gd name="T46" fmla="*/ 850 w 2216"/>
              <a:gd name="T47" fmla="*/ 8 h 80"/>
              <a:gd name="T48" fmla="*/ 854 w 2216"/>
              <a:gd name="T49" fmla="*/ 22 h 80"/>
              <a:gd name="T50" fmla="*/ 874 w 2216"/>
              <a:gd name="T51" fmla="*/ 28 h 80"/>
              <a:gd name="T52" fmla="*/ 846 w 2216"/>
              <a:gd name="T53" fmla="*/ 68 h 80"/>
              <a:gd name="T54" fmla="*/ 704 w 2216"/>
              <a:gd name="T55" fmla="*/ 22 h 80"/>
              <a:gd name="T56" fmla="*/ 636 w 2216"/>
              <a:gd name="T57" fmla="*/ 36 h 80"/>
              <a:gd name="T58" fmla="*/ 582 w 2216"/>
              <a:gd name="T59" fmla="*/ 54 h 80"/>
              <a:gd name="T60" fmla="*/ 538 w 2216"/>
              <a:gd name="T61" fmla="*/ 44 h 80"/>
              <a:gd name="T62" fmla="*/ 490 w 2216"/>
              <a:gd name="T63" fmla="*/ 24 h 80"/>
              <a:gd name="T64" fmla="*/ 500 w 2216"/>
              <a:gd name="T65" fmla="*/ 36 h 80"/>
              <a:gd name="T66" fmla="*/ 540 w 2216"/>
              <a:gd name="T67" fmla="*/ 44 h 80"/>
              <a:gd name="T68" fmla="*/ 586 w 2216"/>
              <a:gd name="T69" fmla="*/ 64 h 80"/>
              <a:gd name="T70" fmla="*/ 634 w 2216"/>
              <a:gd name="T71" fmla="*/ 44 h 80"/>
              <a:gd name="T72" fmla="*/ 700 w 2216"/>
              <a:gd name="T73" fmla="*/ 62 h 80"/>
              <a:gd name="T74" fmla="*/ 728 w 2216"/>
              <a:gd name="T75" fmla="*/ 34 h 80"/>
              <a:gd name="T76" fmla="*/ 730 w 2216"/>
              <a:gd name="T77" fmla="*/ 46 h 80"/>
              <a:gd name="T78" fmla="*/ 702 w 2216"/>
              <a:gd name="T79" fmla="*/ 32 h 80"/>
              <a:gd name="T80" fmla="*/ 860 w 2216"/>
              <a:gd name="T81" fmla="*/ 78 h 80"/>
              <a:gd name="T82" fmla="*/ 1010 w 2216"/>
              <a:gd name="T83" fmla="*/ 74 h 80"/>
              <a:gd name="T84" fmla="*/ 1082 w 2216"/>
              <a:gd name="T85" fmla="*/ 12 h 80"/>
              <a:gd name="T86" fmla="*/ 1054 w 2216"/>
              <a:gd name="T87" fmla="*/ 62 h 80"/>
              <a:gd name="T88" fmla="*/ 1074 w 2216"/>
              <a:gd name="T89" fmla="*/ 54 h 80"/>
              <a:gd name="T90" fmla="*/ 1086 w 2216"/>
              <a:gd name="T91" fmla="*/ 36 h 80"/>
              <a:gd name="T92" fmla="*/ 1088 w 2216"/>
              <a:gd name="T93" fmla="*/ 78 h 80"/>
              <a:gd name="T94" fmla="*/ 1172 w 2216"/>
              <a:gd name="T95" fmla="*/ 44 h 80"/>
              <a:gd name="T96" fmla="*/ 1140 w 2216"/>
              <a:gd name="T97" fmla="*/ 62 h 80"/>
              <a:gd name="T98" fmla="*/ 1150 w 2216"/>
              <a:gd name="T99" fmla="*/ 40 h 80"/>
              <a:gd name="T100" fmla="*/ 1124 w 2216"/>
              <a:gd name="T101" fmla="*/ 68 h 80"/>
              <a:gd name="T102" fmla="*/ 1196 w 2216"/>
              <a:gd name="T103" fmla="*/ 22 h 80"/>
              <a:gd name="T104" fmla="*/ 1244 w 2216"/>
              <a:gd name="T105" fmla="*/ 62 h 80"/>
              <a:gd name="T106" fmla="*/ 1438 w 2216"/>
              <a:gd name="T107" fmla="*/ 40 h 80"/>
              <a:gd name="T108" fmla="*/ 1502 w 2216"/>
              <a:gd name="T109" fmla="*/ 68 h 80"/>
              <a:gd name="T110" fmla="*/ 1502 w 2216"/>
              <a:gd name="T111" fmla="*/ 52 h 80"/>
              <a:gd name="T112" fmla="*/ 1478 w 2216"/>
              <a:gd name="T113" fmla="*/ 60 h 80"/>
              <a:gd name="T114" fmla="*/ 1540 w 2216"/>
              <a:gd name="T115" fmla="*/ 58 h 80"/>
              <a:gd name="T116" fmla="*/ 1606 w 2216"/>
              <a:gd name="T117" fmla="*/ 36 h 80"/>
              <a:gd name="T118" fmla="*/ 1646 w 2216"/>
              <a:gd name="T119" fmla="*/ 44 h 80"/>
              <a:gd name="T120" fmla="*/ 1694 w 2216"/>
              <a:gd name="T121" fmla="*/ 64 h 80"/>
              <a:gd name="T122" fmla="*/ 1740 w 2216"/>
              <a:gd name="T123"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6" h="80">
                <a:moveTo>
                  <a:pt x="670" y="40"/>
                </a:moveTo>
                <a:lnTo>
                  <a:pt x="670" y="40"/>
                </a:lnTo>
                <a:lnTo>
                  <a:pt x="668" y="40"/>
                </a:lnTo>
                <a:lnTo>
                  <a:pt x="668" y="44"/>
                </a:lnTo>
                <a:lnTo>
                  <a:pt x="668" y="44"/>
                </a:lnTo>
                <a:lnTo>
                  <a:pt x="668" y="46"/>
                </a:lnTo>
                <a:lnTo>
                  <a:pt x="670" y="48"/>
                </a:lnTo>
                <a:lnTo>
                  <a:pt x="670" y="48"/>
                </a:lnTo>
                <a:lnTo>
                  <a:pt x="674" y="46"/>
                </a:lnTo>
                <a:lnTo>
                  <a:pt x="674" y="44"/>
                </a:lnTo>
                <a:lnTo>
                  <a:pt x="674" y="44"/>
                </a:lnTo>
                <a:lnTo>
                  <a:pt x="674" y="40"/>
                </a:lnTo>
                <a:lnTo>
                  <a:pt x="670" y="40"/>
                </a:lnTo>
                <a:lnTo>
                  <a:pt x="670" y="40"/>
                </a:lnTo>
                <a:close/>
                <a:moveTo>
                  <a:pt x="1546" y="40"/>
                </a:moveTo>
                <a:lnTo>
                  <a:pt x="1546" y="40"/>
                </a:lnTo>
                <a:lnTo>
                  <a:pt x="1542" y="40"/>
                </a:lnTo>
                <a:lnTo>
                  <a:pt x="1542" y="44"/>
                </a:lnTo>
                <a:lnTo>
                  <a:pt x="1542" y="44"/>
                </a:lnTo>
                <a:lnTo>
                  <a:pt x="1542" y="46"/>
                </a:lnTo>
                <a:lnTo>
                  <a:pt x="1546" y="48"/>
                </a:lnTo>
                <a:lnTo>
                  <a:pt x="1546" y="48"/>
                </a:lnTo>
                <a:lnTo>
                  <a:pt x="1548" y="46"/>
                </a:lnTo>
                <a:lnTo>
                  <a:pt x="1548" y="44"/>
                </a:lnTo>
                <a:lnTo>
                  <a:pt x="1548" y="44"/>
                </a:lnTo>
                <a:lnTo>
                  <a:pt x="1548" y="40"/>
                </a:lnTo>
                <a:lnTo>
                  <a:pt x="1546" y="40"/>
                </a:lnTo>
                <a:lnTo>
                  <a:pt x="1546" y="40"/>
                </a:lnTo>
                <a:close/>
                <a:moveTo>
                  <a:pt x="1546" y="54"/>
                </a:moveTo>
                <a:lnTo>
                  <a:pt x="1546" y="54"/>
                </a:lnTo>
                <a:lnTo>
                  <a:pt x="1542" y="54"/>
                </a:lnTo>
                <a:lnTo>
                  <a:pt x="1538" y="50"/>
                </a:lnTo>
                <a:lnTo>
                  <a:pt x="1536" y="48"/>
                </a:lnTo>
                <a:lnTo>
                  <a:pt x="1534" y="44"/>
                </a:lnTo>
                <a:lnTo>
                  <a:pt x="1534" y="44"/>
                </a:lnTo>
                <a:lnTo>
                  <a:pt x="1536" y="40"/>
                </a:lnTo>
                <a:lnTo>
                  <a:pt x="1538" y="36"/>
                </a:lnTo>
                <a:lnTo>
                  <a:pt x="1542" y="34"/>
                </a:lnTo>
                <a:lnTo>
                  <a:pt x="1546" y="34"/>
                </a:lnTo>
                <a:lnTo>
                  <a:pt x="1546" y="34"/>
                </a:lnTo>
                <a:lnTo>
                  <a:pt x="1550" y="34"/>
                </a:lnTo>
                <a:lnTo>
                  <a:pt x="1552" y="36"/>
                </a:lnTo>
                <a:lnTo>
                  <a:pt x="1554" y="40"/>
                </a:lnTo>
                <a:lnTo>
                  <a:pt x="1556" y="44"/>
                </a:lnTo>
                <a:lnTo>
                  <a:pt x="1556" y="44"/>
                </a:lnTo>
                <a:lnTo>
                  <a:pt x="1554" y="48"/>
                </a:lnTo>
                <a:lnTo>
                  <a:pt x="1552" y="50"/>
                </a:lnTo>
                <a:lnTo>
                  <a:pt x="1550" y="54"/>
                </a:lnTo>
                <a:lnTo>
                  <a:pt x="1546" y="54"/>
                </a:lnTo>
                <a:lnTo>
                  <a:pt x="1546" y="54"/>
                </a:lnTo>
                <a:close/>
                <a:moveTo>
                  <a:pt x="1234" y="70"/>
                </a:moveTo>
                <a:lnTo>
                  <a:pt x="1234" y="70"/>
                </a:lnTo>
                <a:lnTo>
                  <a:pt x="1230" y="74"/>
                </a:lnTo>
                <a:lnTo>
                  <a:pt x="1226" y="74"/>
                </a:lnTo>
                <a:lnTo>
                  <a:pt x="1222" y="74"/>
                </a:lnTo>
                <a:lnTo>
                  <a:pt x="1216" y="74"/>
                </a:lnTo>
                <a:lnTo>
                  <a:pt x="1216" y="74"/>
                </a:lnTo>
                <a:lnTo>
                  <a:pt x="1220" y="68"/>
                </a:lnTo>
                <a:lnTo>
                  <a:pt x="1224" y="60"/>
                </a:lnTo>
                <a:lnTo>
                  <a:pt x="1224" y="52"/>
                </a:lnTo>
                <a:lnTo>
                  <a:pt x="1222" y="44"/>
                </a:lnTo>
                <a:lnTo>
                  <a:pt x="1222" y="44"/>
                </a:lnTo>
                <a:lnTo>
                  <a:pt x="1218" y="36"/>
                </a:lnTo>
                <a:lnTo>
                  <a:pt x="1212" y="28"/>
                </a:lnTo>
                <a:lnTo>
                  <a:pt x="1198" y="16"/>
                </a:lnTo>
                <a:lnTo>
                  <a:pt x="1184" y="8"/>
                </a:lnTo>
                <a:lnTo>
                  <a:pt x="1170" y="6"/>
                </a:lnTo>
                <a:lnTo>
                  <a:pt x="1168" y="4"/>
                </a:lnTo>
                <a:lnTo>
                  <a:pt x="1168" y="4"/>
                </a:lnTo>
                <a:lnTo>
                  <a:pt x="1184" y="4"/>
                </a:lnTo>
                <a:lnTo>
                  <a:pt x="1198" y="6"/>
                </a:lnTo>
                <a:lnTo>
                  <a:pt x="1214" y="8"/>
                </a:lnTo>
                <a:lnTo>
                  <a:pt x="1232" y="14"/>
                </a:lnTo>
                <a:lnTo>
                  <a:pt x="1232" y="14"/>
                </a:lnTo>
                <a:lnTo>
                  <a:pt x="1248" y="18"/>
                </a:lnTo>
                <a:lnTo>
                  <a:pt x="1264" y="18"/>
                </a:lnTo>
                <a:lnTo>
                  <a:pt x="1282" y="14"/>
                </a:lnTo>
                <a:lnTo>
                  <a:pt x="1298" y="8"/>
                </a:lnTo>
                <a:lnTo>
                  <a:pt x="1298" y="8"/>
                </a:lnTo>
                <a:lnTo>
                  <a:pt x="1296" y="12"/>
                </a:lnTo>
                <a:lnTo>
                  <a:pt x="1292" y="18"/>
                </a:lnTo>
                <a:lnTo>
                  <a:pt x="1284" y="24"/>
                </a:lnTo>
                <a:lnTo>
                  <a:pt x="1274" y="30"/>
                </a:lnTo>
                <a:lnTo>
                  <a:pt x="1264" y="32"/>
                </a:lnTo>
                <a:lnTo>
                  <a:pt x="1264" y="32"/>
                </a:lnTo>
                <a:lnTo>
                  <a:pt x="1254" y="32"/>
                </a:lnTo>
                <a:lnTo>
                  <a:pt x="1244" y="32"/>
                </a:lnTo>
                <a:lnTo>
                  <a:pt x="1222" y="24"/>
                </a:lnTo>
                <a:lnTo>
                  <a:pt x="1222" y="24"/>
                </a:lnTo>
                <a:lnTo>
                  <a:pt x="1230" y="30"/>
                </a:lnTo>
                <a:lnTo>
                  <a:pt x="1234" y="36"/>
                </a:lnTo>
                <a:lnTo>
                  <a:pt x="1238" y="44"/>
                </a:lnTo>
                <a:lnTo>
                  <a:pt x="1240" y="52"/>
                </a:lnTo>
                <a:lnTo>
                  <a:pt x="1240" y="52"/>
                </a:lnTo>
                <a:lnTo>
                  <a:pt x="1240" y="58"/>
                </a:lnTo>
                <a:lnTo>
                  <a:pt x="1240" y="62"/>
                </a:lnTo>
                <a:lnTo>
                  <a:pt x="1238" y="66"/>
                </a:lnTo>
                <a:lnTo>
                  <a:pt x="1234" y="70"/>
                </a:lnTo>
                <a:lnTo>
                  <a:pt x="1234" y="70"/>
                </a:lnTo>
                <a:close/>
                <a:moveTo>
                  <a:pt x="1046" y="6"/>
                </a:moveTo>
                <a:lnTo>
                  <a:pt x="1046" y="6"/>
                </a:lnTo>
                <a:lnTo>
                  <a:pt x="1032" y="8"/>
                </a:lnTo>
                <a:lnTo>
                  <a:pt x="1018" y="16"/>
                </a:lnTo>
                <a:lnTo>
                  <a:pt x="1004" y="28"/>
                </a:lnTo>
                <a:lnTo>
                  <a:pt x="998" y="36"/>
                </a:lnTo>
                <a:lnTo>
                  <a:pt x="994" y="44"/>
                </a:lnTo>
                <a:lnTo>
                  <a:pt x="994" y="44"/>
                </a:lnTo>
                <a:lnTo>
                  <a:pt x="992" y="52"/>
                </a:lnTo>
                <a:lnTo>
                  <a:pt x="992" y="60"/>
                </a:lnTo>
                <a:lnTo>
                  <a:pt x="996" y="68"/>
                </a:lnTo>
                <a:lnTo>
                  <a:pt x="1000" y="74"/>
                </a:lnTo>
                <a:lnTo>
                  <a:pt x="1000" y="74"/>
                </a:lnTo>
                <a:lnTo>
                  <a:pt x="994" y="74"/>
                </a:lnTo>
                <a:lnTo>
                  <a:pt x="990" y="74"/>
                </a:lnTo>
                <a:lnTo>
                  <a:pt x="986" y="74"/>
                </a:lnTo>
                <a:lnTo>
                  <a:pt x="982" y="70"/>
                </a:lnTo>
                <a:lnTo>
                  <a:pt x="982" y="70"/>
                </a:lnTo>
                <a:lnTo>
                  <a:pt x="978" y="66"/>
                </a:lnTo>
                <a:lnTo>
                  <a:pt x="976" y="62"/>
                </a:lnTo>
                <a:lnTo>
                  <a:pt x="976" y="58"/>
                </a:lnTo>
                <a:lnTo>
                  <a:pt x="976" y="52"/>
                </a:lnTo>
                <a:lnTo>
                  <a:pt x="976" y="52"/>
                </a:lnTo>
                <a:lnTo>
                  <a:pt x="978" y="44"/>
                </a:lnTo>
                <a:lnTo>
                  <a:pt x="980" y="36"/>
                </a:lnTo>
                <a:lnTo>
                  <a:pt x="986" y="30"/>
                </a:lnTo>
                <a:lnTo>
                  <a:pt x="994" y="24"/>
                </a:lnTo>
                <a:lnTo>
                  <a:pt x="994" y="24"/>
                </a:lnTo>
                <a:lnTo>
                  <a:pt x="972" y="32"/>
                </a:lnTo>
                <a:lnTo>
                  <a:pt x="962" y="32"/>
                </a:lnTo>
                <a:lnTo>
                  <a:pt x="952" y="32"/>
                </a:lnTo>
                <a:lnTo>
                  <a:pt x="952" y="32"/>
                </a:lnTo>
                <a:lnTo>
                  <a:pt x="942" y="30"/>
                </a:lnTo>
                <a:lnTo>
                  <a:pt x="932" y="24"/>
                </a:lnTo>
                <a:lnTo>
                  <a:pt x="924" y="18"/>
                </a:lnTo>
                <a:lnTo>
                  <a:pt x="920" y="12"/>
                </a:lnTo>
                <a:lnTo>
                  <a:pt x="918" y="8"/>
                </a:lnTo>
                <a:lnTo>
                  <a:pt x="918" y="8"/>
                </a:lnTo>
                <a:lnTo>
                  <a:pt x="926" y="12"/>
                </a:lnTo>
                <a:lnTo>
                  <a:pt x="934" y="14"/>
                </a:lnTo>
                <a:lnTo>
                  <a:pt x="952" y="18"/>
                </a:lnTo>
                <a:lnTo>
                  <a:pt x="968" y="18"/>
                </a:lnTo>
                <a:lnTo>
                  <a:pt x="984" y="14"/>
                </a:lnTo>
                <a:lnTo>
                  <a:pt x="984" y="14"/>
                </a:lnTo>
                <a:lnTo>
                  <a:pt x="1002" y="8"/>
                </a:lnTo>
                <a:lnTo>
                  <a:pt x="1018" y="6"/>
                </a:lnTo>
                <a:lnTo>
                  <a:pt x="1032" y="4"/>
                </a:lnTo>
                <a:lnTo>
                  <a:pt x="1048" y="4"/>
                </a:lnTo>
                <a:lnTo>
                  <a:pt x="1046" y="6"/>
                </a:lnTo>
                <a:lnTo>
                  <a:pt x="1046" y="6"/>
                </a:lnTo>
                <a:close/>
                <a:moveTo>
                  <a:pt x="670" y="54"/>
                </a:moveTo>
                <a:lnTo>
                  <a:pt x="670" y="54"/>
                </a:lnTo>
                <a:lnTo>
                  <a:pt x="666" y="54"/>
                </a:lnTo>
                <a:lnTo>
                  <a:pt x="664" y="50"/>
                </a:lnTo>
                <a:lnTo>
                  <a:pt x="662" y="48"/>
                </a:lnTo>
                <a:lnTo>
                  <a:pt x="660" y="44"/>
                </a:lnTo>
                <a:lnTo>
                  <a:pt x="660" y="44"/>
                </a:lnTo>
                <a:lnTo>
                  <a:pt x="662" y="40"/>
                </a:lnTo>
                <a:lnTo>
                  <a:pt x="664" y="36"/>
                </a:lnTo>
                <a:lnTo>
                  <a:pt x="666" y="34"/>
                </a:lnTo>
                <a:lnTo>
                  <a:pt x="670" y="34"/>
                </a:lnTo>
                <a:lnTo>
                  <a:pt x="670" y="34"/>
                </a:lnTo>
                <a:lnTo>
                  <a:pt x="674" y="34"/>
                </a:lnTo>
                <a:lnTo>
                  <a:pt x="678" y="36"/>
                </a:lnTo>
                <a:lnTo>
                  <a:pt x="680" y="40"/>
                </a:lnTo>
                <a:lnTo>
                  <a:pt x="682" y="44"/>
                </a:lnTo>
                <a:lnTo>
                  <a:pt x="682" y="44"/>
                </a:lnTo>
                <a:lnTo>
                  <a:pt x="680" y="48"/>
                </a:lnTo>
                <a:lnTo>
                  <a:pt x="678" y="50"/>
                </a:lnTo>
                <a:lnTo>
                  <a:pt x="674" y="54"/>
                </a:lnTo>
                <a:lnTo>
                  <a:pt x="670" y="54"/>
                </a:lnTo>
                <a:lnTo>
                  <a:pt x="670" y="54"/>
                </a:lnTo>
                <a:close/>
                <a:moveTo>
                  <a:pt x="1742" y="38"/>
                </a:moveTo>
                <a:lnTo>
                  <a:pt x="1742" y="38"/>
                </a:lnTo>
                <a:lnTo>
                  <a:pt x="1738" y="30"/>
                </a:lnTo>
                <a:lnTo>
                  <a:pt x="1738" y="30"/>
                </a:lnTo>
                <a:lnTo>
                  <a:pt x="1732" y="26"/>
                </a:lnTo>
                <a:lnTo>
                  <a:pt x="1726" y="24"/>
                </a:lnTo>
                <a:lnTo>
                  <a:pt x="1726" y="24"/>
                </a:lnTo>
                <a:lnTo>
                  <a:pt x="1718" y="26"/>
                </a:lnTo>
                <a:lnTo>
                  <a:pt x="1712" y="30"/>
                </a:lnTo>
                <a:lnTo>
                  <a:pt x="1712" y="30"/>
                </a:lnTo>
                <a:lnTo>
                  <a:pt x="1710" y="36"/>
                </a:lnTo>
                <a:lnTo>
                  <a:pt x="1708" y="44"/>
                </a:lnTo>
                <a:lnTo>
                  <a:pt x="1708" y="44"/>
                </a:lnTo>
                <a:lnTo>
                  <a:pt x="1708" y="44"/>
                </a:lnTo>
                <a:lnTo>
                  <a:pt x="1706" y="48"/>
                </a:lnTo>
                <a:lnTo>
                  <a:pt x="1702" y="52"/>
                </a:lnTo>
                <a:lnTo>
                  <a:pt x="1698" y="54"/>
                </a:lnTo>
                <a:lnTo>
                  <a:pt x="1694" y="56"/>
                </a:lnTo>
                <a:lnTo>
                  <a:pt x="1694" y="56"/>
                </a:lnTo>
                <a:lnTo>
                  <a:pt x="1688" y="54"/>
                </a:lnTo>
                <a:lnTo>
                  <a:pt x="1684" y="52"/>
                </a:lnTo>
                <a:lnTo>
                  <a:pt x="1680" y="48"/>
                </a:lnTo>
                <a:lnTo>
                  <a:pt x="1678" y="44"/>
                </a:lnTo>
                <a:lnTo>
                  <a:pt x="1678" y="44"/>
                </a:lnTo>
                <a:lnTo>
                  <a:pt x="1678" y="36"/>
                </a:lnTo>
                <a:lnTo>
                  <a:pt x="1674" y="30"/>
                </a:lnTo>
                <a:lnTo>
                  <a:pt x="1674" y="30"/>
                </a:lnTo>
                <a:lnTo>
                  <a:pt x="1668" y="26"/>
                </a:lnTo>
                <a:lnTo>
                  <a:pt x="1662" y="24"/>
                </a:lnTo>
                <a:lnTo>
                  <a:pt x="1662" y="24"/>
                </a:lnTo>
                <a:lnTo>
                  <a:pt x="1654" y="26"/>
                </a:lnTo>
                <a:lnTo>
                  <a:pt x="1648" y="30"/>
                </a:lnTo>
                <a:lnTo>
                  <a:pt x="1648" y="30"/>
                </a:lnTo>
                <a:lnTo>
                  <a:pt x="1644" y="36"/>
                </a:lnTo>
                <a:lnTo>
                  <a:pt x="1644" y="44"/>
                </a:lnTo>
                <a:lnTo>
                  <a:pt x="1644" y="44"/>
                </a:lnTo>
                <a:lnTo>
                  <a:pt x="1644" y="44"/>
                </a:lnTo>
                <a:lnTo>
                  <a:pt x="1642" y="50"/>
                </a:lnTo>
                <a:lnTo>
                  <a:pt x="1638" y="52"/>
                </a:lnTo>
                <a:lnTo>
                  <a:pt x="1634" y="54"/>
                </a:lnTo>
                <a:lnTo>
                  <a:pt x="1630" y="56"/>
                </a:lnTo>
                <a:lnTo>
                  <a:pt x="1630" y="56"/>
                </a:lnTo>
                <a:lnTo>
                  <a:pt x="1624" y="54"/>
                </a:lnTo>
                <a:lnTo>
                  <a:pt x="1620" y="52"/>
                </a:lnTo>
                <a:lnTo>
                  <a:pt x="1616" y="50"/>
                </a:lnTo>
                <a:lnTo>
                  <a:pt x="1614" y="44"/>
                </a:lnTo>
                <a:lnTo>
                  <a:pt x="1614" y="44"/>
                </a:lnTo>
                <a:lnTo>
                  <a:pt x="1612" y="36"/>
                </a:lnTo>
                <a:lnTo>
                  <a:pt x="1610" y="30"/>
                </a:lnTo>
                <a:lnTo>
                  <a:pt x="1610" y="30"/>
                </a:lnTo>
                <a:lnTo>
                  <a:pt x="1604" y="26"/>
                </a:lnTo>
                <a:lnTo>
                  <a:pt x="1596" y="24"/>
                </a:lnTo>
                <a:lnTo>
                  <a:pt x="1596" y="24"/>
                </a:lnTo>
                <a:lnTo>
                  <a:pt x="1590" y="26"/>
                </a:lnTo>
                <a:lnTo>
                  <a:pt x="1584" y="30"/>
                </a:lnTo>
                <a:lnTo>
                  <a:pt x="1584" y="30"/>
                </a:lnTo>
                <a:lnTo>
                  <a:pt x="1580" y="36"/>
                </a:lnTo>
                <a:lnTo>
                  <a:pt x="1580" y="42"/>
                </a:lnTo>
                <a:lnTo>
                  <a:pt x="1560" y="42"/>
                </a:lnTo>
                <a:lnTo>
                  <a:pt x="1560" y="42"/>
                </a:lnTo>
                <a:lnTo>
                  <a:pt x="1558" y="36"/>
                </a:lnTo>
                <a:lnTo>
                  <a:pt x="1554" y="32"/>
                </a:lnTo>
                <a:lnTo>
                  <a:pt x="1550" y="30"/>
                </a:lnTo>
                <a:lnTo>
                  <a:pt x="1546" y="28"/>
                </a:lnTo>
                <a:lnTo>
                  <a:pt x="1546" y="28"/>
                </a:lnTo>
                <a:lnTo>
                  <a:pt x="1540" y="30"/>
                </a:lnTo>
                <a:lnTo>
                  <a:pt x="1536" y="32"/>
                </a:lnTo>
                <a:lnTo>
                  <a:pt x="1532" y="36"/>
                </a:lnTo>
                <a:lnTo>
                  <a:pt x="1530" y="42"/>
                </a:lnTo>
                <a:lnTo>
                  <a:pt x="1522" y="42"/>
                </a:lnTo>
                <a:lnTo>
                  <a:pt x="1522" y="42"/>
                </a:lnTo>
                <a:lnTo>
                  <a:pt x="1520" y="34"/>
                </a:lnTo>
                <a:lnTo>
                  <a:pt x="1516" y="28"/>
                </a:lnTo>
                <a:lnTo>
                  <a:pt x="1512" y="22"/>
                </a:lnTo>
                <a:lnTo>
                  <a:pt x="1504" y="18"/>
                </a:lnTo>
                <a:lnTo>
                  <a:pt x="1504" y="18"/>
                </a:lnTo>
                <a:lnTo>
                  <a:pt x="1494" y="14"/>
                </a:lnTo>
                <a:lnTo>
                  <a:pt x="1482" y="14"/>
                </a:lnTo>
                <a:lnTo>
                  <a:pt x="1472" y="16"/>
                </a:lnTo>
                <a:lnTo>
                  <a:pt x="1460" y="20"/>
                </a:lnTo>
                <a:lnTo>
                  <a:pt x="1460" y="20"/>
                </a:lnTo>
                <a:lnTo>
                  <a:pt x="1444" y="30"/>
                </a:lnTo>
                <a:lnTo>
                  <a:pt x="1432" y="38"/>
                </a:lnTo>
                <a:lnTo>
                  <a:pt x="1408" y="58"/>
                </a:lnTo>
                <a:lnTo>
                  <a:pt x="1408" y="58"/>
                </a:lnTo>
                <a:lnTo>
                  <a:pt x="1392" y="66"/>
                </a:lnTo>
                <a:lnTo>
                  <a:pt x="1378" y="72"/>
                </a:lnTo>
                <a:lnTo>
                  <a:pt x="1362" y="74"/>
                </a:lnTo>
                <a:lnTo>
                  <a:pt x="1350" y="72"/>
                </a:lnTo>
                <a:lnTo>
                  <a:pt x="1350" y="72"/>
                </a:lnTo>
                <a:lnTo>
                  <a:pt x="1370" y="68"/>
                </a:lnTo>
                <a:lnTo>
                  <a:pt x="1380" y="66"/>
                </a:lnTo>
                <a:lnTo>
                  <a:pt x="1390" y="58"/>
                </a:lnTo>
                <a:lnTo>
                  <a:pt x="1390" y="58"/>
                </a:lnTo>
                <a:lnTo>
                  <a:pt x="1396" y="52"/>
                </a:lnTo>
                <a:lnTo>
                  <a:pt x="1400" y="44"/>
                </a:lnTo>
                <a:lnTo>
                  <a:pt x="1400" y="34"/>
                </a:lnTo>
                <a:lnTo>
                  <a:pt x="1398" y="24"/>
                </a:lnTo>
                <a:lnTo>
                  <a:pt x="1398" y="24"/>
                </a:lnTo>
                <a:lnTo>
                  <a:pt x="1394" y="16"/>
                </a:lnTo>
                <a:lnTo>
                  <a:pt x="1388" y="10"/>
                </a:lnTo>
                <a:lnTo>
                  <a:pt x="1380" y="6"/>
                </a:lnTo>
                <a:lnTo>
                  <a:pt x="1370" y="4"/>
                </a:lnTo>
                <a:lnTo>
                  <a:pt x="1370" y="4"/>
                </a:lnTo>
                <a:lnTo>
                  <a:pt x="1360" y="4"/>
                </a:lnTo>
                <a:lnTo>
                  <a:pt x="1352" y="10"/>
                </a:lnTo>
                <a:lnTo>
                  <a:pt x="1344" y="18"/>
                </a:lnTo>
                <a:lnTo>
                  <a:pt x="1342" y="28"/>
                </a:lnTo>
                <a:lnTo>
                  <a:pt x="1342" y="28"/>
                </a:lnTo>
                <a:lnTo>
                  <a:pt x="1342" y="34"/>
                </a:lnTo>
                <a:lnTo>
                  <a:pt x="1344" y="42"/>
                </a:lnTo>
                <a:lnTo>
                  <a:pt x="1350" y="48"/>
                </a:lnTo>
                <a:lnTo>
                  <a:pt x="1356" y="50"/>
                </a:lnTo>
                <a:lnTo>
                  <a:pt x="1356" y="50"/>
                </a:lnTo>
                <a:lnTo>
                  <a:pt x="1364" y="52"/>
                </a:lnTo>
                <a:lnTo>
                  <a:pt x="1370" y="50"/>
                </a:lnTo>
                <a:lnTo>
                  <a:pt x="1376" y="44"/>
                </a:lnTo>
                <a:lnTo>
                  <a:pt x="1380" y="38"/>
                </a:lnTo>
                <a:lnTo>
                  <a:pt x="1380" y="38"/>
                </a:lnTo>
                <a:lnTo>
                  <a:pt x="1382" y="30"/>
                </a:lnTo>
                <a:lnTo>
                  <a:pt x="1378" y="24"/>
                </a:lnTo>
                <a:lnTo>
                  <a:pt x="1378" y="24"/>
                </a:lnTo>
                <a:lnTo>
                  <a:pt x="1370" y="20"/>
                </a:lnTo>
                <a:lnTo>
                  <a:pt x="1362" y="22"/>
                </a:lnTo>
                <a:lnTo>
                  <a:pt x="1362" y="22"/>
                </a:lnTo>
                <a:lnTo>
                  <a:pt x="1366" y="24"/>
                </a:lnTo>
                <a:lnTo>
                  <a:pt x="1366" y="30"/>
                </a:lnTo>
                <a:lnTo>
                  <a:pt x="1366" y="30"/>
                </a:lnTo>
                <a:lnTo>
                  <a:pt x="1364" y="34"/>
                </a:lnTo>
                <a:lnTo>
                  <a:pt x="1360" y="38"/>
                </a:lnTo>
                <a:lnTo>
                  <a:pt x="1360" y="38"/>
                </a:lnTo>
                <a:lnTo>
                  <a:pt x="1356" y="38"/>
                </a:lnTo>
                <a:lnTo>
                  <a:pt x="1350" y="34"/>
                </a:lnTo>
                <a:lnTo>
                  <a:pt x="1350" y="34"/>
                </a:lnTo>
                <a:lnTo>
                  <a:pt x="1350" y="30"/>
                </a:lnTo>
                <a:lnTo>
                  <a:pt x="1350" y="26"/>
                </a:lnTo>
                <a:lnTo>
                  <a:pt x="1350" y="20"/>
                </a:lnTo>
                <a:lnTo>
                  <a:pt x="1352" y="16"/>
                </a:lnTo>
                <a:lnTo>
                  <a:pt x="1352" y="16"/>
                </a:lnTo>
                <a:lnTo>
                  <a:pt x="1356" y="12"/>
                </a:lnTo>
                <a:lnTo>
                  <a:pt x="1360" y="10"/>
                </a:lnTo>
                <a:lnTo>
                  <a:pt x="1366" y="8"/>
                </a:lnTo>
                <a:lnTo>
                  <a:pt x="1370" y="8"/>
                </a:lnTo>
                <a:lnTo>
                  <a:pt x="1370" y="8"/>
                </a:lnTo>
                <a:lnTo>
                  <a:pt x="1378" y="10"/>
                </a:lnTo>
                <a:lnTo>
                  <a:pt x="1384" y="12"/>
                </a:lnTo>
                <a:lnTo>
                  <a:pt x="1390" y="18"/>
                </a:lnTo>
                <a:lnTo>
                  <a:pt x="1394" y="24"/>
                </a:lnTo>
                <a:lnTo>
                  <a:pt x="1394" y="24"/>
                </a:lnTo>
                <a:lnTo>
                  <a:pt x="1396" y="32"/>
                </a:lnTo>
                <a:lnTo>
                  <a:pt x="1394" y="40"/>
                </a:lnTo>
                <a:lnTo>
                  <a:pt x="1392" y="48"/>
                </a:lnTo>
                <a:lnTo>
                  <a:pt x="1386" y="54"/>
                </a:lnTo>
                <a:lnTo>
                  <a:pt x="1386" y="54"/>
                </a:lnTo>
                <a:lnTo>
                  <a:pt x="1376" y="60"/>
                </a:lnTo>
                <a:lnTo>
                  <a:pt x="1364" y="66"/>
                </a:lnTo>
                <a:lnTo>
                  <a:pt x="1352" y="68"/>
                </a:lnTo>
                <a:lnTo>
                  <a:pt x="1342" y="70"/>
                </a:lnTo>
                <a:lnTo>
                  <a:pt x="1342" y="70"/>
                </a:lnTo>
                <a:lnTo>
                  <a:pt x="1322" y="68"/>
                </a:lnTo>
                <a:lnTo>
                  <a:pt x="1302" y="64"/>
                </a:lnTo>
                <a:lnTo>
                  <a:pt x="1302" y="64"/>
                </a:lnTo>
                <a:lnTo>
                  <a:pt x="1270" y="54"/>
                </a:lnTo>
                <a:lnTo>
                  <a:pt x="1256" y="46"/>
                </a:lnTo>
                <a:lnTo>
                  <a:pt x="1240" y="38"/>
                </a:lnTo>
                <a:lnTo>
                  <a:pt x="1240" y="38"/>
                </a:lnTo>
                <a:lnTo>
                  <a:pt x="1252" y="40"/>
                </a:lnTo>
                <a:lnTo>
                  <a:pt x="1264" y="38"/>
                </a:lnTo>
                <a:lnTo>
                  <a:pt x="1274" y="36"/>
                </a:lnTo>
                <a:lnTo>
                  <a:pt x="1284" y="32"/>
                </a:lnTo>
                <a:lnTo>
                  <a:pt x="1294" y="26"/>
                </a:lnTo>
                <a:lnTo>
                  <a:pt x="1300" y="18"/>
                </a:lnTo>
                <a:lnTo>
                  <a:pt x="1302" y="10"/>
                </a:lnTo>
                <a:lnTo>
                  <a:pt x="1302" y="0"/>
                </a:lnTo>
                <a:lnTo>
                  <a:pt x="1302" y="0"/>
                </a:lnTo>
                <a:lnTo>
                  <a:pt x="1284" y="8"/>
                </a:lnTo>
                <a:lnTo>
                  <a:pt x="1268" y="12"/>
                </a:lnTo>
                <a:lnTo>
                  <a:pt x="1250" y="14"/>
                </a:lnTo>
                <a:lnTo>
                  <a:pt x="1236" y="12"/>
                </a:lnTo>
                <a:lnTo>
                  <a:pt x="1236" y="12"/>
                </a:lnTo>
                <a:lnTo>
                  <a:pt x="1208" y="4"/>
                </a:lnTo>
                <a:lnTo>
                  <a:pt x="1186" y="0"/>
                </a:lnTo>
                <a:lnTo>
                  <a:pt x="1164" y="0"/>
                </a:lnTo>
                <a:lnTo>
                  <a:pt x="1140" y="2"/>
                </a:lnTo>
                <a:lnTo>
                  <a:pt x="1140" y="2"/>
                </a:lnTo>
                <a:lnTo>
                  <a:pt x="1130" y="4"/>
                </a:lnTo>
                <a:lnTo>
                  <a:pt x="1120" y="10"/>
                </a:lnTo>
                <a:lnTo>
                  <a:pt x="1112" y="18"/>
                </a:lnTo>
                <a:lnTo>
                  <a:pt x="1108" y="28"/>
                </a:lnTo>
                <a:lnTo>
                  <a:pt x="1108" y="28"/>
                </a:lnTo>
                <a:lnTo>
                  <a:pt x="1104" y="18"/>
                </a:lnTo>
                <a:lnTo>
                  <a:pt x="1096" y="10"/>
                </a:lnTo>
                <a:lnTo>
                  <a:pt x="1086" y="4"/>
                </a:lnTo>
                <a:lnTo>
                  <a:pt x="1076" y="2"/>
                </a:lnTo>
                <a:lnTo>
                  <a:pt x="1076" y="2"/>
                </a:lnTo>
                <a:lnTo>
                  <a:pt x="1052" y="0"/>
                </a:lnTo>
                <a:lnTo>
                  <a:pt x="1030" y="0"/>
                </a:lnTo>
                <a:lnTo>
                  <a:pt x="1008" y="4"/>
                </a:lnTo>
                <a:lnTo>
                  <a:pt x="980" y="12"/>
                </a:lnTo>
                <a:lnTo>
                  <a:pt x="980" y="12"/>
                </a:lnTo>
                <a:lnTo>
                  <a:pt x="966" y="14"/>
                </a:lnTo>
                <a:lnTo>
                  <a:pt x="948" y="12"/>
                </a:lnTo>
                <a:lnTo>
                  <a:pt x="932" y="8"/>
                </a:lnTo>
                <a:lnTo>
                  <a:pt x="914" y="0"/>
                </a:lnTo>
                <a:lnTo>
                  <a:pt x="914" y="0"/>
                </a:lnTo>
                <a:lnTo>
                  <a:pt x="914" y="10"/>
                </a:lnTo>
                <a:lnTo>
                  <a:pt x="916" y="18"/>
                </a:lnTo>
                <a:lnTo>
                  <a:pt x="922" y="26"/>
                </a:lnTo>
                <a:lnTo>
                  <a:pt x="932" y="32"/>
                </a:lnTo>
                <a:lnTo>
                  <a:pt x="942" y="36"/>
                </a:lnTo>
                <a:lnTo>
                  <a:pt x="952" y="38"/>
                </a:lnTo>
                <a:lnTo>
                  <a:pt x="964" y="40"/>
                </a:lnTo>
                <a:lnTo>
                  <a:pt x="976" y="38"/>
                </a:lnTo>
                <a:lnTo>
                  <a:pt x="976" y="38"/>
                </a:lnTo>
                <a:lnTo>
                  <a:pt x="960" y="46"/>
                </a:lnTo>
                <a:lnTo>
                  <a:pt x="946" y="54"/>
                </a:lnTo>
                <a:lnTo>
                  <a:pt x="914" y="64"/>
                </a:lnTo>
                <a:lnTo>
                  <a:pt x="914" y="64"/>
                </a:lnTo>
                <a:lnTo>
                  <a:pt x="894" y="68"/>
                </a:lnTo>
                <a:lnTo>
                  <a:pt x="874" y="70"/>
                </a:lnTo>
                <a:lnTo>
                  <a:pt x="874" y="70"/>
                </a:lnTo>
                <a:lnTo>
                  <a:pt x="864" y="68"/>
                </a:lnTo>
                <a:lnTo>
                  <a:pt x="852" y="66"/>
                </a:lnTo>
                <a:lnTo>
                  <a:pt x="840" y="60"/>
                </a:lnTo>
                <a:lnTo>
                  <a:pt x="830" y="54"/>
                </a:lnTo>
                <a:lnTo>
                  <a:pt x="830" y="54"/>
                </a:lnTo>
                <a:lnTo>
                  <a:pt x="824" y="48"/>
                </a:lnTo>
                <a:lnTo>
                  <a:pt x="822" y="40"/>
                </a:lnTo>
                <a:lnTo>
                  <a:pt x="820" y="32"/>
                </a:lnTo>
                <a:lnTo>
                  <a:pt x="822" y="24"/>
                </a:lnTo>
                <a:lnTo>
                  <a:pt x="822" y="24"/>
                </a:lnTo>
                <a:lnTo>
                  <a:pt x="826" y="18"/>
                </a:lnTo>
                <a:lnTo>
                  <a:pt x="832" y="12"/>
                </a:lnTo>
                <a:lnTo>
                  <a:pt x="838" y="10"/>
                </a:lnTo>
                <a:lnTo>
                  <a:pt x="846" y="8"/>
                </a:lnTo>
                <a:lnTo>
                  <a:pt x="846" y="8"/>
                </a:lnTo>
                <a:lnTo>
                  <a:pt x="850" y="8"/>
                </a:lnTo>
                <a:lnTo>
                  <a:pt x="856" y="10"/>
                </a:lnTo>
                <a:lnTo>
                  <a:pt x="860" y="12"/>
                </a:lnTo>
                <a:lnTo>
                  <a:pt x="864" y="16"/>
                </a:lnTo>
                <a:lnTo>
                  <a:pt x="864" y="16"/>
                </a:lnTo>
                <a:lnTo>
                  <a:pt x="866" y="20"/>
                </a:lnTo>
                <a:lnTo>
                  <a:pt x="866" y="26"/>
                </a:lnTo>
                <a:lnTo>
                  <a:pt x="866" y="30"/>
                </a:lnTo>
                <a:lnTo>
                  <a:pt x="866" y="34"/>
                </a:lnTo>
                <a:lnTo>
                  <a:pt x="866" y="34"/>
                </a:lnTo>
                <a:lnTo>
                  <a:pt x="860" y="38"/>
                </a:lnTo>
                <a:lnTo>
                  <a:pt x="856" y="38"/>
                </a:lnTo>
                <a:lnTo>
                  <a:pt x="856" y="38"/>
                </a:lnTo>
                <a:lnTo>
                  <a:pt x="852" y="34"/>
                </a:lnTo>
                <a:lnTo>
                  <a:pt x="850" y="30"/>
                </a:lnTo>
                <a:lnTo>
                  <a:pt x="850" y="30"/>
                </a:lnTo>
                <a:lnTo>
                  <a:pt x="850" y="24"/>
                </a:lnTo>
                <a:lnTo>
                  <a:pt x="854" y="22"/>
                </a:lnTo>
                <a:lnTo>
                  <a:pt x="854" y="22"/>
                </a:lnTo>
                <a:lnTo>
                  <a:pt x="846" y="20"/>
                </a:lnTo>
                <a:lnTo>
                  <a:pt x="838" y="24"/>
                </a:lnTo>
                <a:lnTo>
                  <a:pt x="838" y="24"/>
                </a:lnTo>
                <a:lnTo>
                  <a:pt x="834" y="30"/>
                </a:lnTo>
                <a:lnTo>
                  <a:pt x="836" y="38"/>
                </a:lnTo>
                <a:lnTo>
                  <a:pt x="836" y="38"/>
                </a:lnTo>
                <a:lnTo>
                  <a:pt x="840" y="44"/>
                </a:lnTo>
                <a:lnTo>
                  <a:pt x="846" y="50"/>
                </a:lnTo>
                <a:lnTo>
                  <a:pt x="852" y="52"/>
                </a:lnTo>
                <a:lnTo>
                  <a:pt x="860" y="50"/>
                </a:lnTo>
                <a:lnTo>
                  <a:pt x="860" y="50"/>
                </a:lnTo>
                <a:lnTo>
                  <a:pt x="866" y="48"/>
                </a:lnTo>
                <a:lnTo>
                  <a:pt x="872" y="42"/>
                </a:lnTo>
                <a:lnTo>
                  <a:pt x="874" y="34"/>
                </a:lnTo>
                <a:lnTo>
                  <a:pt x="874" y="28"/>
                </a:lnTo>
                <a:lnTo>
                  <a:pt x="874" y="28"/>
                </a:lnTo>
                <a:lnTo>
                  <a:pt x="872" y="18"/>
                </a:lnTo>
                <a:lnTo>
                  <a:pt x="864" y="10"/>
                </a:lnTo>
                <a:lnTo>
                  <a:pt x="856" y="4"/>
                </a:lnTo>
                <a:lnTo>
                  <a:pt x="846" y="4"/>
                </a:lnTo>
                <a:lnTo>
                  <a:pt x="846" y="4"/>
                </a:lnTo>
                <a:lnTo>
                  <a:pt x="836" y="6"/>
                </a:lnTo>
                <a:lnTo>
                  <a:pt x="828" y="10"/>
                </a:lnTo>
                <a:lnTo>
                  <a:pt x="822" y="16"/>
                </a:lnTo>
                <a:lnTo>
                  <a:pt x="818" y="24"/>
                </a:lnTo>
                <a:lnTo>
                  <a:pt x="818" y="24"/>
                </a:lnTo>
                <a:lnTo>
                  <a:pt x="816" y="34"/>
                </a:lnTo>
                <a:lnTo>
                  <a:pt x="816" y="44"/>
                </a:lnTo>
                <a:lnTo>
                  <a:pt x="820" y="52"/>
                </a:lnTo>
                <a:lnTo>
                  <a:pt x="826" y="58"/>
                </a:lnTo>
                <a:lnTo>
                  <a:pt x="826" y="58"/>
                </a:lnTo>
                <a:lnTo>
                  <a:pt x="836" y="66"/>
                </a:lnTo>
                <a:lnTo>
                  <a:pt x="846" y="68"/>
                </a:lnTo>
                <a:lnTo>
                  <a:pt x="866" y="72"/>
                </a:lnTo>
                <a:lnTo>
                  <a:pt x="866" y="72"/>
                </a:lnTo>
                <a:lnTo>
                  <a:pt x="854" y="74"/>
                </a:lnTo>
                <a:lnTo>
                  <a:pt x="838" y="72"/>
                </a:lnTo>
                <a:lnTo>
                  <a:pt x="824" y="66"/>
                </a:lnTo>
                <a:lnTo>
                  <a:pt x="808" y="58"/>
                </a:lnTo>
                <a:lnTo>
                  <a:pt x="808" y="58"/>
                </a:lnTo>
                <a:lnTo>
                  <a:pt x="784" y="38"/>
                </a:lnTo>
                <a:lnTo>
                  <a:pt x="772" y="30"/>
                </a:lnTo>
                <a:lnTo>
                  <a:pt x="756" y="20"/>
                </a:lnTo>
                <a:lnTo>
                  <a:pt x="756" y="20"/>
                </a:lnTo>
                <a:lnTo>
                  <a:pt x="744" y="16"/>
                </a:lnTo>
                <a:lnTo>
                  <a:pt x="734" y="14"/>
                </a:lnTo>
                <a:lnTo>
                  <a:pt x="722" y="14"/>
                </a:lnTo>
                <a:lnTo>
                  <a:pt x="712" y="18"/>
                </a:lnTo>
                <a:lnTo>
                  <a:pt x="712" y="18"/>
                </a:lnTo>
                <a:lnTo>
                  <a:pt x="704" y="22"/>
                </a:lnTo>
                <a:lnTo>
                  <a:pt x="700" y="28"/>
                </a:lnTo>
                <a:lnTo>
                  <a:pt x="696" y="34"/>
                </a:lnTo>
                <a:lnTo>
                  <a:pt x="694" y="42"/>
                </a:lnTo>
                <a:lnTo>
                  <a:pt x="686" y="42"/>
                </a:lnTo>
                <a:lnTo>
                  <a:pt x="686" y="42"/>
                </a:lnTo>
                <a:lnTo>
                  <a:pt x="684" y="36"/>
                </a:lnTo>
                <a:lnTo>
                  <a:pt x="680" y="32"/>
                </a:lnTo>
                <a:lnTo>
                  <a:pt x="676" y="30"/>
                </a:lnTo>
                <a:lnTo>
                  <a:pt x="670" y="28"/>
                </a:lnTo>
                <a:lnTo>
                  <a:pt x="670" y="28"/>
                </a:lnTo>
                <a:lnTo>
                  <a:pt x="666" y="30"/>
                </a:lnTo>
                <a:lnTo>
                  <a:pt x="662" y="32"/>
                </a:lnTo>
                <a:lnTo>
                  <a:pt x="658" y="36"/>
                </a:lnTo>
                <a:lnTo>
                  <a:pt x="656" y="42"/>
                </a:lnTo>
                <a:lnTo>
                  <a:pt x="636" y="42"/>
                </a:lnTo>
                <a:lnTo>
                  <a:pt x="636" y="42"/>
                </a:lnTo>
                <a:lnTo>
                  <a:pt x="636" y="36"/>
                </a:lnTo>
                <a:lnTo>
                  <a:pt x="632" y="30"/>
                </a:lnTo>
                <a:lnTo>
                  <a:pt x="632" y="30"/>
                </a:lnTo>
                <a:lnTo>
                  <a:pt x="626" y="26"/>
                </a:lnTo>
                <a:lnTo>
                  <a:pt x="620" y="24"/>
                </a:lnTo>
                <a:lnTo>
                  <a:pt x="620" y="24"/>
                </a:lnTo>
                <a:lnTo>
                  <a:pt x="612" y="26"/>
                </a:lnTo>
                <a:lnTo>
                  <a:pt x="606" y="30"/>
                </a:lnTo>
                <a:lnTo>
                  <a:pt x="606" y="30"/>
                </a:lnTo>
                <a:lnTo>
                  <a:pt x="604" y="36"/>
                </a:lnTo>
                <a:lnTo>
                  <a:pt x="602" y="44"/>
                </a:lnTo>
                <a:lnTo>
                  <a:pt x="602" y="44"/>
                </a:lnTo>
                <a:lnTo>
                  <a:pt x="600" y="50"/>
                </a:lnTo>
                <a:lnTo>
                  <a:pt x="596" y="52"/>
                </a:lnTo>
                <a:lnTo>
                  <a:pt x="592" y="54"/>
                </a:lnTo>
                <a:lnTo>
                  <a:pt x="586" y="56"/>
                </a:lnTo>
                <a:lnTo>
                  <a:pt x="586" y="56"/>
                </a:lnTo>
                <a:lnTo>
                  <a:pt x="582" y="54"/>
                </a:lnTo>
                <a:lnTo>
                  <a:pt x="578" y="52"/>
                </a:lnTo>
                <a:lnTo>
                  <a:pt x="574" y="50"/>
                </a:lnTo>
                <a:lnTo>
                  <a:pt x="572" y="44"/>
                </a:lnTo>
                <a:lnTo>
                  <a:pt x="572" y="44"/>
                </a:lnTo>
                <a:lnTo>
                  <a:pt x="572" y="44"/>
                </a:lnTo>
                <a:lnTo>
                  <a:pt x="572" y="36"/>
                </a:lnTo>
                <a:lnTo>
                  <a:pt x="568" y="30"/>
                </a:lnTo>
                <a:lnTo>
                  <a:pt x="568" y="30"/>
                </a:lnTo>
                <a:lnTo>
                  <a:pt x="562" y="26"/>
                </a:lnTo>
                <a:lnTo>
                  <a:pt x="554" y="24"/>
                </a:lnTo>
                <a:lnTo>
                  <a:pt x="554" y="24"/>
                </a:lnTo>
                <a:lnTo>
                  <a:pt x="548" y="26"/>
                </a:lnTo>
                <a:lnTo>
                  <a:pt x="542" y="30"/>
                </a:lnTo>
                <a:lnTo>
                  <a:pt x="542" y="30"/>
                </a:lnTo>
                <a:lnTo>
                  <a:pt x="538" y="36"/>
                </a:lnTo>
                <a:lnTo>
                  <a:pt x="538" y="44"/>
                </a:lnTo>
                <a:lnTo>
                  <a:pt x="538" y="44"/>
                </a:lnTo>
                <a:lnTo>
                  <a:pt x="536" y="50"/>
                </a:lnTo>
                <a:lnTo>
                  <a:pt x="532" y="52"/>
                </a:lnTo>
                <a:lnTo>
                  <a:pt x="528" y="54"/>
                </a:lnTo>
                <a:lnTo>
                  <a:pt x="522" y="56"/>
                </a:lnTo>
                <a:lnTo>
                  <a:pt x="522" y="56"/>
                </a:lnTo>
                <a:lnTo>
                  <a:pt x="518" y="54"/>
                </a:lnTo>
                <a:lnTo>
                  <a:pt x="514" y="52"/>
                </a:lnTo>
                <a:lnTo>
                  <a:pt x="510" y="48"/>
                </a:lnTo>
                <a:lnTo>
                  <a:pt x="508" y="44"/>
                </a:lnTo>
                <a:lnTo>
                  <a:pt x="508" y="44"/>
                </a:lnTo>
                <a:lnTo>
                  <a:pt x="508" y="44"/>
                </a:lnTo>
                <a:lnTo>
                  <a:pt x="506" y="36"/>
                </a:lnTo>
                <a:lnTo>
                  <a:pt x="504" y="30"/>
                </a:lnTo>
                <a:lnTo>
                  <a:pt x="504" y="30"/>
                </a:lnTo>
                <a:lnTo>
                  <a:pt x="498" y="26"/>
                </a:lnTo>
                <a:lnTo>
                  <a:pt x="490" y="24"/>
                </a:lnTo>
                <a:lnTo>
                  <a:pt x="490" y="24"/>
                </a:lnTo>
                <a:lnTo>
                  <a:pt x="484" y="26"/>
                </a:lnTo>
                <a:lnTo>
                  <a:pt x="478" y="30"/>
                </a:lnTo>
                <a:lnTo>
                  <a:pt x="478" y="30"/>
                </a:lnTo>
                <a:lnTo>
                  <a:pt x="474" y="38"/>
                </a:lnTo>
                <a:lnTo>
                  <a:pt x="0" y="38"/>
                </a:lnTo>
                <a:lnTo>
                  <a:pt x="0" y="44"/>
                </a:lnTo>
                <a:lnTo>
                  <a:pt x="476" y="44"/>
                </a:lnTo>
                <a:lnTo>
                  <a:pt x="476" y="44"/>
                </a:lnTo>
                <a:lnTo>
                  <a:pt x="476" y="44"/>
                </a:lnTo>
                <a:lnTo>
                  <a:pt x="476" y="44"/>
                </a:lnTo>
                <a:lnTo>
                  <a:pt x="478" y="40"/>
                </a:lnTo>
                <a:lnTo>
                  <a:pt x="482" y="36"/>
                </a:lnTo>
                <a:lnTo>
                  <a:pt x="486" y="34"/>
                </a:lnTo>
                <a:lnTo>
                  <a:pt x="490" y="32"/>
                </a:lnTo>
                <a:lnTo>
                  <a:pt x="490" y="32"/>
                </a:lnTo>
                <a:lnTo>
                  <a:pt x="496" y="34"/>
                </a:lnTo>
                <a:lnTo>
                  <a:pt x="500" y="36"/>
                </a:lnTo>
                <a:lnTo>
                  <a:pt x="504" y="40"/>
                </a:lnTo>
                <a:lnTo>
                  <a:pt x="506" y="44"/>
                </a:lnTo>
                <a:lnTo>
                  <a:pt x="506" y="44"/>
                </a:lnTo>
                <a:lnTo>
                  <a:pt x="506" y="44"/>
                </a:lnTo>
                <a:lnTo>
                  <a:pt x="506" y="52"/>
                </a:lnTo>
                <a:lnTo>
                  <a:pt x="510" y="58"/>
                </a:lnTo>
                <a:lnTo>
                  <a:pt x="510" y="58"/>
                </a:lnTo>
                <a:lnTo>
                  <a:pt x="516" y="62"/>
                </a:lnTo>
                <a:lnTo>
                  <a:pt x="522" y="64"/>
                </a:lnTo>
                <a:lnTo>
                  <a:pt x="522" y="64"/>
                </a:lnTo>
                <a:lnTo>
                  <a:pt x="530" y="62"/>
                </a:lnTo>
                <a:lnTo>
                  <a:pt x="536" y="58"/>
                </a:lnTo>
                <a:lnTo>
                  <a:pt x="536" y="58"/>
                </a:lnTo>
                <a:lnTo>
                  <a:pt x="540" y="52"/>
                </a:lnTo>
                <a:lnTo>
                  <a:pt x="540" y="44"/>
                </a:lnTo>
                <a:lnTo>
                  <a:pt x="540" y="44"/>
                </a:lnTo>
                <a:lnTo>
                  <a:pt x="540" y="44"/>
                </a:lnTo>
                <a:lnTo>
                  <a:pt x="542" y="40"/>
                </a:lnTo>
                <a:lnTo>
                  <a:pt x="546" y="36"/>
                </a:lnTo>
                <a:lnTo>
                  <a:pt x="550" y="34"/>
                </a:lnTo>
                <a:lnTo>
                  <a:pt x="554" y="32"/>
                </a:lnTo>
                <a:lnTo>
                  <a:pt x="554" y="32"/>
                </a:lnTo>
                <a:lnTo>
                  <a:pt x="560" y="34"/>
                </a:lnTo>
                <a:lnTo>
                  <a:pt x="564" y="36"/>
                </a:lnTo>
                <a:lnTo>
                  <a:pt x="568" y="40"/>
                </a:lnTo>
                <a:lnTo>
                  <a:pt x="570" y="44"/>
                </a:lnTo>
                <a:lnTo>
                  <a:pt x="570" y="44"/>
                </a:lnTo>
                <a:lnTo>
                  <a:pt x="570" y="44"/>
                </a:lnTo>
                <a:lnTo>
                  <a:pt x="572" y="52"/>
                </a:lnTo>
                <a:lnTo>
                  <a:pt x="574" y="58"/>
                </a:lnTo>
                <a:lnTo>
                  <a:pt x="574" y="58"/>
                </a:lnTo>
                <a:lnTo>
                  <a:pt x="580" y="62"/>
                </a:lnTo>
                <a:lnTo>
                  <a:pt x="586" y="64"/>
                </a:lnTo>
                <a:lnTo>
                  <a:pt x="586" y="64"/>
                </a:lnTo>
                <a:lnTo>
                  <a:pt x="594" y="62"/>
                </a:lnTo>
                <a:lnTo>
                  <a:pt x="600" y="58"/>
                </a:lnTo>
                <a:lnTo>
                  <a:pt x="600" y="58"/>
                </a:lnTo>
                <a:lnTo>
                  <a:pt x="604" y="52"/>
                </a:lnTo>
                <a:lnTo>
                  <a:pt x="606" y="44"/>
                </a:lnTo>
                <a:lnTo>
                  <a:pt x="606" y="44"/>
                </a:lnTo>
                <a:lnTo>
                  <a:pt x="606" y="44"/>
                </a:lnTo>
                <a:lnTo>
                  <a:pt x="606" y="40"/>
                </a:lnTo>
                <a:lnTo>
                  <a:pt x="610" y="36"/>
                </a:lnTo>
                <a:lnTo>
                  <a:pt x="614" y="34"/>
                </a:lnTo>
                <a:lnTo>
                  <a:pt x="618" y="32"/>
                </a:lnTo>
                <a:lnTo>
                  <a:pt x="618" y="32"/>
                </a:lnTo>
                <a:lnTo>
                  <a:pt x="624" y="34"/>
                </a:lnTo>
                <a:lnTo>
                  <a:pt x="628" y="36"/>
                </a:lnTo>
                <a:lnTo>
                  <a:pt x="632" y="40"/>
                </a:lnTo>
                <a:lnTo>
                  <a:pt x="634" y="44"/>
                </a:lnTo>
                <a:lnTo>
                  <a:pt x="634" y="44"/>
                </a:lnTo>
                <a:lnTo>
                  <a:pt x="634" y="44"/>
                </a:lnTo>
                <a:lnTo>
                  <a:pt x="656" y="44"/>
                </a:lnTo>
                <a:lnTo>
                  <a:pt x="656" y="44"/>
                </a:lnTo>
                <a:lnTo>
                  <a:pt x="658" y="50"/>
                </a:lnTo>
                <a:lnTo>
                  <a:pt x="660" y="54"/>
                </a:lnTo>
                <a:lnTo>
                  <a:pt x="666" y="58"/>
                </a:lnTo>
                <a:lnTo>
                  <a:pt x="670" y="58"/>
                </a:lnTo>
                <a:lnTo>
                  <a:pt x="670" y="58"/>
                </a:lnTo>
                <a:lnTo>
                  <a:pt x="676" y="58"/>
                </a:lnTo>
                <a:lnTo>
                  <a:pt x="682" y="54"/>
                </a:lnTo>
                <a:lnTo>
                  <a:pt x="684" y="50"/>
                </a:lnTo>
                <a:lnTo>
                  <a:pt x="686" y="44"/>
                </a:lnTo>
                <a:lnTo>
                  <a:pt x="694" y="44"/>
                </a:lnTo>
                <a:lnTo>
                  <a:pt x="694" y="46"/>
                </a:lnTo>
                <a:lnTo>
                  <a:pt x="694" y="46"/>
                </a:lnTo>
                <a:lnTo>
                  <a:pt x="696" y="54"/>
                </a:lnTo>
                <a:lnTo>
                  <a:pt x="700" y="62"/>
                </a:lnTo>
                <a:lnTo>
                  <a:pt x="706" y="68"/>
                </a:lnTo>
                <a:lnTo>
                  <a:pt x="714" y="72"/>
                </a:lnTo>
                <a:lnTo>
                  <a:pt x="714" y="72"/>
                </a:lnTo>
                <a:lnTo>
                  <a:pt x="718" y="72"/>
                </a:lnTo>
                <a:lnTo>
                  <a:pt x="724" y="72"/>
                </a:lnTo>
                <a:lnTo>
                  <a:pt x="732" y="68"/>
                </a:lnTo>
                <a:lnTo>
                  <a:pt x="732" y="68"/>
                </a:lnTo>
                <a:lnTo>
                  <a:pt x="736" y="64"/>
                </a:lnTo>
                <a:lnTo>
                  <a:pt x="738" y="60"/>
                </a:lnTo>
                <a:lnTo>
                  <a:pt x="740" y="56"/>
                </a:lnTo>
                <a:lnTo>
                  <a:pt x="740" y="50"/>
                </a:lnTo>
                <a:lnTo>
                  <a:pt x="740" y="50"/>
                </a:lnTo>
                <a:lnTo>
                  <a:pt x="740" y="44"/>
                </a:lnTo>
                <a:lnTo>
                  <a:pt x="736" y="40"/>
                </a:lnTo>
                <a:lnTo>
                  <a:pt x="734" y="36"/>
                </a:lnTo>
                <a:lnTo>
                  <a:pt x="728" y="34"/>
                </a:lnTo>
                <a:lnTo>
                  <a:pt x="728" y="34"/>
                </a:lnTo>
                <a:lnTo>
                  <a:pt x="724" y="32"/>
                </a:lnTo>
                <a:lnTo>
                  <a:pt x="718" y="34"/>
                </a:lnTo>
                <a:lnTo>
                  <a:pt x="718" y="34"/>
                </a:lnTo>
                <a:lnTo>
                  <a:pt x="714" y="38"/>
                </a:lnTo>
                <a:lnTo>
                  <a:pt x="712" y="42"/>
                </a:lnTo>
                <a:lnTo>
                  <a:pt x="712" y="42"/>
                </a:lnTo>
                <a:lnTo>
                  <a:pt x="712" y="48"/>
                </a:lnTo>
                <a:lnTo>
                  <a:pt x="714" y="52"/>
                </a:lnTo>
                <a:lnTo>
                  <a:pt x="714" y="52"/>
                </a:lnTo>
                <a:lnTo>
                  <a:pt x="716" y="56"/>
                </a:lnTo>
                <a:lnTo>
                  <a:pt x="722" y="58"/>
                </a:lnTo>
                <a:lnTo>
                  <a:pt x="722" y="58"/>
                </a:lnTo>
                <a:lnTo>
                  <a:pt x="722" y="50"/>
                </a:lnTo>
                <a:lnTo>
                  <a:pt x="724" y="46"/>
                </a:lnTo>
                <a:lnTo>
                  <a:pt x="724" y="46"/>
                </a:lnTo>
                <a:lnTo>
                  <a:pt x="728" y="46"/>
                </a:lnTo>
                <a:lnTo>
                  <a:pt x="730" y="46"/>
                </a:lnTo>
                <a:lnTo>
                  <a:pt x="730" y="46"/>
                </a:lnTo>
                <a:lnTo>
                  <a:pt x="734" y="50"/>
                </a:lnTo>
                <a:lnTo>
                  <a:pt x="734" y="56"/>
                </a:lnTo>
                <a:lnTo>
                  <a:pt x="734" y="56"/>
                </a:lnTo>
                <a:lnTo>
                  <a:pt x="732" y="62"/>
                </a:lnTo>
                <a:lnTo>
                  <a:pt x="726" y="66"/>
                </a:lnTo>
                <a:lnTo>
                  <a:pt x="726" y="66"/>
                </a:lnTo>
                <a:lnTo>
                  <a:pt x="720" y="68"/>
                </a:lnTo>
                <a:lnTo>
                  <a:pt x="714" y="68"/>
                </a:lnTo>
                <a:lnTo>
                  <a:pt x="714" y="68"/>
                </a:lnTo>
                <a:lnTo>
                  <a:pt x="708" y="64"/>
                </a:lnTo>
                <a:lnTo>
                  <a:pt x="704" y="58"/>
                </a:lnTo>
                <a:lnTo>
                  <a:pt x="700" y="52"/>
                </a:lnTo>
                <a:lnTo>
                  <a:pt x="698" y="46"/>
                </a:lnTo>
                <a:lnTo>
                  <a:pt x="698" y="46"/>
                </a:lnTo>
                <a:lnTo>
                  <a:pt x="700" y="38"/>
                </a:lnTo>
                <a:lnTo>
                  <a:pt x="702" y="32"/>
                </a:lnTo>
                <a:lnTo>
                  <a:pt x="708" y="26"/>
                </a:lnTo>
                <a:lnTo>
                  <a:pt x="714" y="22"/>
                </a:lnTo>
                <a:lnTo>
                  <a:pt x="714" y="22"/>
                </a:lnTo>
                <a:lnTo>
                  <a:pt x="724" y="20"/>
                </a:lnTo>
                <a:lnTo>
                  <a:pt x="736" y="18"/>
                </a:lnTo>
                <a:lnTo>
                  <a:pt x="746" y="20"/>
                </a:lnTo>
                <a:lnTo>
                  <a:pt x="754" y="24"/>
                </a:lnTo>
                <a:lnTo>
                  <a:pt x="754" y="24"/>
                </a:lnTo>
                <a:lnTo>
                  <a:pt x="778" y="40"/>
                </a:lnTo>
                <a:lnTo>
                  <a:pt x="802" y="60"/>
                </a:lnTo>
                <a:lnTo>
                  <a:pt x="802" y="60"/>
                </a:lnTo>
                <a:lnTo>
                  <a:pt x="814" y="66"/>
                </a:lnTo>
                <a:lnTo>
                  <a:pt x="824" y="72"/>
                </a:lnTo>
                <a:lnTo>
                  <a:pt x="834" y="76"/>
                </a:lnTo>
                <a:lnTo>
                  <a:pt x="842" y="76"/>
                </a:lnTo>
                <a:lnTo>
                  <a:pt x="842" y="76"/>
                </a:lnTo>
                <a:lnTo>
                  <a:pt x="860" y="78"/>
                </a:lnTo>
                <a:lnTo>
                  <a:pt x="878" y="76"/>
                </a:lnTo>
                <a:lnTo>
                  <a:pt x="894" y="74"/>
                </a:lnTo>
                <a:lnTo>
                  <a:pt x="910" y="70"/>
                </a:lnTo>
                <a:lnTo>
                  <a:pt x="926" y="66"/>
                </a:lnTo>
                <a:lnTo>
                  <a:pt x="942" y="58"/>
                </a:lnTo>
                <a:lnTo>
                  <a:pt x="974" y="44"/>
                </a:lnTo>
                <a:lnTo>
                  <a:pt x="974" y="44"/>
                </a:lnTo>
                <a:lnTo>
                  <a:pt x="970" y="52"/>
                </a:lnTo>
                <a:lnTo>
                  <a:pt x="972" y="62"/>
                </a:lnTo>
                <a:lnTo>
                  <a:pt x="972" y="62"/>
                </a:lnTo>
                <a:lnTo>
                  <a:pt x="976" y="70"/>
                </a:lnTo>
                <a:lnTo>
                  <a:pt x="984" y="78"/>
                </a:lnTo>
                <a:lnTo>
                  <a:pt x="984" y="78"/>
                </a:lnTo>
                <a:lnTo>
                  <a:pt x="992" y="80"/>
                </a:lnTo>
                <a:lnTo>
                  <a:pt x="998" y="78"/>
                </a:lnTo>
                <a:lnTo>
                  <a:pt x="1006" y="76"/>
                </a:lnTo>
                <a:lnTo>
                  <a:pt x="1010" y="74"/>
                </a:lnTo>
                <a:lnTo>
                  <a:pt x="1010" y="74"/>
                </a:lnTo>
                <a:lnTo>
                  <a:pt x="1004" y="68"/>
                </a:lnTo>
                <a:lnTo>
                  <a:pt x="1002" y="60"/>
                </a:lnTo>
                <a:lnTo>
                  <a:pt x="1000" y="52"/>
                </a:lnTo>
                <a:lnTo>
                  <a:pt x="1002" y="44"/>
                </a:lnTo>
                <a:lnTo>
                  <a:pt x="1002" y="44"/>
                </a:lnTo>
                <a:lnTo>
                  <a:pt x="1006" y="34"/>
                </a:lnTo>
                <a:lnTo>
                  <a:pt x="1012" y="26"/>
                </a:lnTo>
                <a:lnTo>
                  <a:pt x="1020" y="22"/>
                </a:lnTo>
                <a:lnTo>
                  <a:pt x="1030" y="16"/>
                </a:lnTo>
                <a:lnTo>
                  <a:pt x="1030" y="16"/>
                </a:lnTo>
                <a:lnTo>
                  <a:pt x="1042" y="12"/>
                </a:lnTo>
                <a:lnTo>
                  <a:pt x="1052" y="10"/>
                </a:lnTo>
                <a:lnTo>
                  <a:pt x="1062" y="8"/>
                </a:lnTo>
                <a:lnTo>
                  <a:pt x="1072" y="8"/>
                </a:lnTo>
                <a:lnTo>
                  <a:pt x="1072" y="8"/>
                </a:lnTo>
                <a:lnTo>
                  <a:pt x="1082" y="12"/>
                </a:lnTo>
                <a:lnTo>
                  <a:pt x="1090" y="16"/>
                </a:lnTo>
                <a:lnTo>
                  <a:pt x="1096" y="24"/>
                </a:lnTo>
                <a:lnTo>
                  <a:pt x="1100" y="32"/>
                </a:lnTo>
                <a:lnTo>
                  <a:pt x="1100" y="32"/>
                </a:lnTo>
                <a:lnTo>
                  <a:pt x="1102" y="42"/>
                </a:lnTo>
                <a:lnTo>
                  <a:pt x="1102" y="52"/>
                </a:lnTo>
                <a:lnTo>
                  <a:pt x="1098" y="60"/>
                </a:lnTo>
                <a:lnTo>
                  <a:pt x="1092" y="68"/>
                </a:lnTo>
                <a:lnTo>
                  <a:pt x="1092" y="68"/>
                </a:lnTo>
                <a:lnTo>
                  <a:pt x="1088" y="72"/>
                </a:lnTo>
                <a:lnTo>
                  <a:pt x="1084" y="74"/>
                </a:lnTo>
                <a:lnTo>
                  <a:pt x="1078" y="74"/>
                </a:lnTo>
                <a:lnTo>
                  <a:pt x="1072" y="74"/>
                </a:lnTo>
                <a:lnTo>
                  <a:pt x="1072" y="74"/>
                </a:lnTo>
                <a:lnTo>
                  <a:pt x="1066" y="74"/>
                </a:lnTo>
                <a:lnTo>
                  <a:pt x="1062" y="70"/>
                </a:lnTo>
                <a:lnTo>
                  <a:pt x="1054" y="62"/>
                </a:lnTo>
                <a:lnTo>
                  <a:pt x="1054" y="62"/>
                </a:lnTo>
                <a:lnTo>
                  <a:pt x="1052" y="58"/>
                </a:lnTo>
                <a:lnTo>
                  <a:pt x="1050" y="54"/>
                </a:lnTo>
                <a:lnTo>
                  <a:pt x="1052" y="50"/>
                </a:lnTo>
                <a:lnTo>
                  <a:pt x="1054" y="46"/>
                </a:lnTo>
                <a:lnTo>
                  <a:pt x="1054" y="46"/>
                </a:lnTo>
                <a:lnTo>
                  <a:pt x="1056" y="42"/>
                </a:lnTo>
                <a:lnTo>
                  <a:pt x="1062" y="40"/>
                </a:lnTo>
                <a:lnTo>
                  <a:pt x="1066" y="40"/>
                </a:lnTo>
                <a:lnTo>
                  <a:pt x="1070" y="42"/>
                </a:lnTo>
                <a:lnTo>
                  <a:pt x="1070" y="42"/>
                </a:lnTo>
                <a:lnTo>
                  <a:pt x="1072" y="44"/>
                </a:lnTo>
                <a:lnTo>
                  <a:pt x="1074" y="48"/>
                </a:lnTo>
                <a:lnTo>
                  <a:pt x="1074" y="48"/>
                </a:lnTo>
                <a:lnTo>
                  <a:pt x="1074" y="50"/>
                </a:lnTo>
                <a:lnTo>
                  <a:pt x="1074" y="54"/>
                </a:lnTo>
                <a:lnTo>
                  <a:pt x="1074" y="54"/>
                </a:lnTo>
                <a:lnTo>
                  <a:pt x="1070" y="56"/>
                </a:lnTo>
                <a:lnTo>
                  <a:pt x="1068" y="58"/>
                </a:lnTo>
                <a:lnTo>
                  <a:pt x="1068" y="58"/>
                </a:lnTo>
                <a:lnTo>
                  <a:pt x="1064" y="58"/>
                </a:lnTo>
                <a:lnTo>
                  <a:pt x="1062" y="56"/>
                </a:lnTo>
                <a:lnTo>
                  <a:pt x="1062" y="56"/>
                </a:lnTo>
                <a:lnTo>
                  <a:pt x="1066" y="60"/>
                </a:lnTo>
                <a:lnTo>
                  <a:pt x="1070" y="62"/>
                </a:lnTo>
                <a:lnTo>
                  <a:pt x="1076" y="62"/>
                </a:lnTo>
                <a:lnTo>
                  <a:pt x="1080" y="60"/>
                </a:lnTo>
                <a:lnTo>
                  <a:pt x="1080" y="60"/>
                </a:lnTo>
                <a:lnTo>
                  <a:pt x="1084" y="58"/>
                </a:lnTo>
                <a:lnTo>
                  <a:pt x="1088" y="52"/>
                </a:lnTo>
                <a:lnTo>
                  <a:pt x="1088" y="48"/>
                </a:lnTo>
                <a:lnTo>
                  <a:pt x="1088" y="42"/>
                </a:lnTo>
                <a:lnTo>
                  <a:pt x="1088" y="42"/>
                </a:lnTo>
                <a:lnTo>
                  <a:pt x="1086" y="36"/>
                </a:lnTo>
                <a:lnTo>
                  <a:pt x="1080" y="30"/>
                </a:lnTo>
                <a:lnTo>
                  <a:pt x="1074" y="26"/>
                </a:lnTo>
                <a:lnTo>
                  <a:pt x="1066" y="26"/>
                </a:lnTo>
                <a:lnTo>
                  <a:pt x="1066" y="26"/>
                </a:lnTo>
                <a:lnTo>
                  <a:pt x="1058" y="26"/>
                </a:lnTo>
                <a:lnTo>
                  <a:pt x="1050" y="32"/>
                </a:lnTo>
                <a:lnTo>
                  <a:pt x="1046" y="38"/>
                </a:lnTo>
                <a:lnTo>
                  <a:pt x="1044" y="44"/>
                </a:lnTo>
                <a:lnTo>
                  <a:pt x="1044" y="44"/>
                </a:lnTo>
                <a:lnTo>
                  <a:pt x="1044" y="54"/>
                </a:lnTo>
                <a:lnTo>
                  <a:pt x="1046" y="64"/>
                </a:lnTo>
                <a:lnTo>
                  <a:pt x="1052" y="70"/>
                </a:lnTo>
                <a:lnTo>
                  <a:pt x="1060" y="76"/>
                </a:lnTo>
                <a:lnTo>
                  <a:pt x="1060" y="76"/>
                </a:lnTo>
                <a:lnTo>
                  <a:pt x="1070" y="80"/>
                </a:lnTo>
                <a:lnTo>
                  <a:pt x="1078" y="80"/>
                </a:lnTo>
                <a:lnTo>
                  <a:pt x="1088" y="78"/>
                </a:lnTo>
                <a:lnTo>
                  <a:pt x="1096" y="72"/>
                </a:lnTo>
                <a:lnTo>
                  <a:pt x="1096" y="72"/>
                </a:lnTo>
                <a:lnTo>
                  <a:pt x="1104" y="64"/>
                </a:lnTo>
                <a:lnTo>
                  <a:pt x="1108" y="54"/>
                </a:lnTo>
                <a:lnTo>
                  <a:pt x="1108" y="54"/>
                </a:lnTo>
                <a:lnTo>
                  <a:pt x="1112" y="64"/>
                </a:lnTo>
                <a:lnTo>
                  <a:pt x="1120" y="72"/>
                </a:lnTo>
                <a:lnTo>
                  <a:pt x="1120" y="72"/>
                </a:lnTo>
                <a:lnTo>
                  <a:pt x="1128" y="78"/>
                </a:lnTo>
                <a:lnTo>
                  <a:pt x="1138" y="80"/>
                </a:lnTo>
                <a:lnTo>
                  <a:pt x="1146" y="80"/>
                </a:lnTo>
                <a:lnTo>
                  <a:pt x="1156" y="76"/>
                </a:lnTo>
                <a:lnTo>
                  <a:pt x="1156" y="76"/>
                </a:lnTo>
                <a:lnTo>
                  <a:pt x="1164" y="70"/>
                </a:lnTo>
                <a:lnTo>
                  <a:pt x="1170" y="64"/>
                </a:lnTo>
                <a:lnTo>
                  <a:pt x="1172" y="54"/>
                </a:lnTo>
                <a:lnTo>
                  <a:pt x="1172" y="44"/>
                </a:lnTo>
                <a:lnTo>
                  <a:pt x="1172" y="44"/>
                </a:lnTo>
                <a:lnTo>
                  <a:pt x="1170" y="38"/>
                </a:lnTo>
                <a:lnTo>
                  <a:pt x="1166" y="32"/>
                </a:lnTo>
                <a:lnTo>
                  <a:pt x="1158" y="26"/>
                </a:lnTo>
                <a:lnTo>
                  <a:pt x="1150" y="26"/>
                </a:lnTo>
                <a:lnTo>
                  <a:pt x="1150" y="26"/>
                </a:lnTo>
                <a:lnTo>
                  <a:pt x="1142" y="26"/>
                </a:lnTo>
                <a:lnTo>
                  <a:pt x="1136" y="30"/>
                </a:lnTo>
                <a:lnTo>
                  <a:pt x="1130" y="36"/>
                </a:lnTo>
                <a:lnTo>
                  <a:pt x="1128" y="42"/>
                </a:lnTo>
                <a:lnTo>
                  <a:pt x="1128" y="42"/>
                </a:lnTo>
                <a:lnTo>
                  <a:pt x="1128" y="48"/>
                </a:lnTo>
                <a:lnTo>
                  <a:pt x="1128" y="52"/>
                </a:lnTo>
                <a:lnTo>
                  <a:pt x="1132" y="58"/>
                </a:lnTo>
                <a:lnTo>
                  <a:pt x="1136" y="60"/>
                </a:lnTo>
                <a:lnTo>
                  <a:pt x="1136" y="60"/>
                </a:lnTo>
                <a:lnTo>
                  <a:pt x="1140" y="62"/>
                </a:lnTo>
                <a:lnTo>
                  <a:pt x="1146" y="62"/>
                </a:lnTo>
                <a:lnTo>
                  <a:pt x="1150" y="60"/>
                </a:lnTo>
                <a:lnTo>
                  <a:pt x="1154" y="56"/>
                </a:lnTo>
                <a:lnTo>
                  <a:pt x="1154" y="56"/>
                </a:lnTo>
                <a:lnTo>
                  <a:pt x="1152" y="58"/>
                </a:lnTo>
                <a:lnTo>
                  <a:pt x="1148" y="58"/>
                </a:lnTo>
                <a:lnTo>
                  <a:pt x="1148" y="58"/>
                </a:lnTo>
                <a:lnTo>
                  <a:pt x="1146" y="56"/>
                </a:lnTo>
                <a:lnTo>
                  <a:pt x="1142" y="54"/>
                </a:lnTo>
                <a:lnTo>
                  <a:pt x="1142" y="54"/>
                </a:lnTo>
                <a:lnTo>
                  <a:pt x="1142" y="50"/>
                </a:lnTo>
                <a:lnTo>
                  <a:pt x="1142" y="48"/>
                </a:lnTo>
                <a:lnTo>
                  <a:pt x="1142" y="48"/>
                </a:lnTo>
                <a:lnTo>
                  <a:pt x="1144" y="44"/>
                </a:lnTo>
                <a:lnTo>
                  <a:pt x="1146" y="42"/>
                </a:lnTo>
                <a:lnTo>
                  <a:pt x="1146" y="42"/>
                </a:lnTo>
                <a:lnTo>
                  <a:pt x="1150" y="40"/>
                </a:lnTo>
                <a:lnTo>
                  <a:pt x="1154" y="40"/>
                </a:lnTo>
                <a:lnTo>
                  <a:pt x="1160" y="42"/>
                </a:lnTo>
                <a:lnTo>
                  <a:pt x="1162" y="46"/>
                </a:lnTo>
                <a:lnTo>
                  <a:pt x="1162" y="46"/>
                </a:lnTo>
                <a:lnTo>
                  <a:pt x="1164" y="50"/>
                </a:lnTo>
                <a:lnTo>
                  <a:pt x="1166" y="54"/>
                </a:lnTo>
                <a:lnTo>
                  <a:pt x="1164" y="58"/>
                </a:lnTo>
                <a:lnTo>
                  <a:pt x="1162" y="62"/>
                </a:lnTo>
                <a:lnTo>
                  <a:pt x="1162" y="62"/>
                </a:lnTo>
                <a:lnTo>
                  <a:pt x="1154" y="70"/>
                </a:lnTo>
                <a:lnTo>
                  <a:pt x="1150" y="74"/>
                </a:lnTo>
                <a:lnTo>
                  <a:pt x="1144" y="74"/>
                </a:lnTo>
                <a:lnTo>
                  <a:pt x="1144" y="74"/>
                </a:lnTo>
                <a:lnTo>
                  <a:pt x="1138" y="74"/>
                </a:lnTo>
                <a:lnTo>
                  <a:pt x="1132" y="74"/>
                </a:lnTo>
                <a:lnTo>
                  <a:pt x="1128" y="72"/>
                </a:lnTo>
                <a:lnTo>
                  <a:pt x="1124" y="68"/>
                </a:lnTo>
                <a:lnTo>
                  <a:pt x="1124" y="68"/>
                </a:lnTo>
                <a:lnTo>
                  <a:pt x="1118" y="60"/>
                </a:lnTo>
                <a:lnTo>
                  <a:pt x="1114" y="52"/>
                </a:lnTo>
                <a:lnTo>
                  <a:pt x="1114" y="42"/>
                </a:lnTo>
                <a:lnTo>
                  <a:pt x="1116" y="32"/>
                </a:lnTo>
                <a:lnTo>
                  <a:pt x="1116" y="32"/>
                </a:lnTo>
                <a:lnTo>
                  <a:pt x="1120" y="24"/>
                </a:lnTo>
                <a:lnTo>
                  <a:pt x="1126" y="16"/>
                </a:lnTo>
                <a:lnTo>
                  <a:pt x="1134" y="12"/>
                </a:lnTo>
                <a:lnTo>
                  <a:pt x="1144" y="8"/>
                </a:lnTo>
                <a:lnTo>
                  <a:pt x="1144" y="8"/>
                </a:lnTo>
                <a:lnTo>
                  <a:pt x="1154" y="8"/>
                </a:lnTo>
                <a:lnTo>
                  <a:pt x="1164" y="10"/>
                </a:lnTo>
                <a:lnTo>
                  <a:pt x="1174" y="12"/>
                </a:lnTo>
                <a:lnTo>
                  <a:pt x="1186" y="16"/>
                </a:lnTo>
                <a:lnTo>
                  <a:pt x="1186" y="16"/>
                </a:lnTo>
                <a:lnTo>
                  <a:pt x="1196" y="22"/>
                </a:lnTo>
                <a:lnTo>
                  <a:pt x="1204" y="26"/>
                </a:lnTo>
                <a:lnTo>
                  <a:pt x="1210" y="34"/>
                </a:lnTo>
                <a:lnTo>
                  <a:pt x="1214" y="44"/>
                </a:lnTo>
                <a:lnTo>
                  <a:pt x="1214" y="44"/>
                </a:lnTo>
                <a:lnTo>
                  <a:pt x="1216" y="52"/>
                </a:lnTo>
                <a:lnTo>
                  <a:pt x="1214" y="60"/>
                </a:lnTo>
                <a:lnTo>
                  <a:pt x="1212" y="68"/>
                </a:lnTo>
                <a:lnTo>
                  <a:pt x="1206" y="74"/>
                </a:lnTo>
                <a:lnTo>
                  <a:pt x="1206" y="74"/>
                </a:lnTo>
                <a:lnTo>
                  <a:pt x="1210" y="76"/>
                </a:lnTo>
                <a:lnTo>
                  <a:pt x="1218" y="78"/>
                </a:lnTo>
                <a:lnTo>
                  <a:pt x="1224" y="80"/>
                </a:lnTo>
                <a:lnTo>
                  <a:pt x="1232" y="78"/>
                </a:lnTo>
                <a:lnTo>
                  <a:pt x="1232" y="78"/>
                </a:lnTo>
                <a:lnTo>
                  <a:pt x="1240" y="70"/>
                </a:lnTo>
                <a:lnTo>
                  <a:pt x="1244" y="62"/>
                </a:lnTo>
                <a:lnTo>
                  <a:pt x="1244" y="62"/>
                </a:lnTo>
                <a:lnTo>
                  <a:pt x="1246" y="52"/>
                </a:lnTo>
                <a:lnTo>
                  <a:pt x="1242" y="44"/>
                </a:lnTo>
                <a:lnTo>
                  <a:pt x="1242" y="44"/>
                </a:lnTo>
                <a:lnTo>
                  <a:pt x="1274" y="58"/>
                </a:lnTo>
                <a:lnTo>
                  <a:pt x="1290" y="66"/>
                </a:lnTo>
                <a:lnTo>
                  <a:pt x="1306" y="70"/>
                </a:lnTo>
                <a:lnTo>
                  <a:pt x="1322" y="74"/>
                </a:lnTo>
                <a:lnTo>
                  <a:pt x="1338" y="76"/>
                </a:lnTo>
                <a:lnTo>
                  <a:pt x="1356" y="78"/>
                </a:lnTo>
                <a:lnTo>
                  <a:pt x="1374" y="76"/>
                </a:lnTo>
                <a:lnTo>
                  <a:pt x="1374" y="76"/>
                </a:lnTo>
                <a:lnTo>
                  <a:pt x="1382" y="76"/>
                </a:lnTo>
                <a:lnTo>
                  <a:pt x="1392" y="72"/>
                </a:lnTo>
                <a:lnTo>
                  <a:pt x="1402" y="66"/>
                </a:lnTo>
                <a:lnTo>
                  <a:pt x="1414" y="60"/>
                </a:lnTo>
                <a:lnTo>
                  <a:pt x="1414" y="60"/>
                </a:lnTo>
                <a:lnTo>
                  <a:pt x="1438" y="40"/>
                </a:lnTo>
                <a:lnTo>
                  <a:pt x="1462" y="24"/>
                </a:lnTo>
                <a:lnTo>
                  <a:pt x="1462" y="24"/>
                </a:lnTo>
                <a:lnTo>
                  <a:pt x="1470" y="20"/>
                </a:lnTo>
                <a:lnTo>
                  <a:pt x="1480" y="18"/>
                </a:lnTo>
                <a:lnTo>
                  <a:pt x="1492" y="20"/>
                </a:lnTo>
                <a:lnTo>
                  <a:pt x="1502" y="22"/>
                </a:lnTo>
                <a:lnTo>
                  <a:pt x="1502" y="22"/>
                </a:lnTo>
                <a:lnTo>
                  <a:pt x="1508" y="26"/>
                </a:lnTo>
                <a:lnTo>
                  <a:pt x="1514" y="32"/>
                </a:lnTo>
                <a:lnTo>
                  <a:pt x="1516" y="38"/>
                </a:lnTo>
                <a:lnTo>
                  <a:pt x="1518" y="46"/>
                </a:lnTo>
                <a:lnTo>
                  <a:pt x="1518" y="46"/>
                </a:lnTo>
                <a:lnTo>
                  <a:pt x="1516" y="52"/>
                </a:lnTo>
                <a:lnTo>
                  <a:pt x="1512" y="58"/>
                </a:lnTo>
                <a:lnTo>
                  <a:pt x="1508" y="64"/>
                </a:lnTo>
                <a:lnTo>
                  <a:pt x="1502" y="68"/>
                </a:lnTo>
                <a:lnTo>
                  <a:pt x="1502" y="68"/>
                </a:lnTo>
                <a:lnTo>
                  <a:pt x="1496" y="68"/>
                </a:lnTo>
                <a:lnTo>
                  <a:pt x="1490" y="66"/>
                </a:lnTo>
                <a:lnTo>
                  <a:pt x="1490" y="66"/>
                </a:lnTo>
                <a:lnTo>
                  <a:pt x="1484" y="62"/>
                </a:lnTo>
                <a:lnTo>
                  <a:pt x="1482" y="56"/>
                </a:lnTo>
                <a:lnTo>
                  <a:pt x="1482" y="56"/>
                </a:lnTo>
                <a:lnTo>
                  <a:pt x="1482" y="50"/>
                </a:lnTo>
                <a:lnTo>
                  <a:pt x="1484" y="46"/>
                </a:lnTo>
                <a:lnTo>
                  <a:pt x="1484" y="46"/>
                </a:lnTo>
                <a:lnTo>
                  <a:pt x="1488" y="46"/>
                </a:lnTo>
                <a:lnTo>
                  <a:pt x="1492" y="46"/>
                </a:lnTo>
                <a:lnTo>
                  <a:pt x="1492" y="46"/>
                </a:lnTo>
                <a:lnTo>
                  <a:pt x="1494" y="50"/>
                </a:lnTo>
                <a:lnTo>
                  <a:pt x="1494" y="58"/>
                </a:lnTo>
                <a:lnTo>
                  <a:pt x="1494" y="58"/>
                </a:lnTo>
                <a:lnTo>
                  <a:pt x="1498" y="56"/>
                </a:lnTo>
                <a:lnTo>
                  <a:pt x="1502" y="52"/>
                </a:lnTo>
                <a:lnTo>
                  <a:pt x="1502" y="52"/>
                </a:lnTo>
                <a:lnTo>
                  <a:pt x="1504" y="48"/>
                </a:lnTo>
                <a:lnTo>
                  <a:pt x="1504" y="42"/>
                </a:lnTo>
                <a:lnTo>
                  <a:pt x="1504" y="42"/>
                </a:lnTo>
                <a:lnTo>
                  <a:pt x="1502" y="38"/>
                </a:lnTo>
                <a:lnTo>
                  <a:pt x="1498" y="34"/>
                </a:lnTo>
                <a:lnTo>
                  <a:pt x="1498" y="34"/>
                </a:lnTo>
                <a:lnTo>
                  <a:pt x="1492" y="32"/>
                </a:lnTo>
                <a:lnTo>
                  <a:pt x="1488" y="34"/>
                </a:lnTo>
                <a:lnTo>
                  <a:pt x="1488" y="34"/>
                </a:lnTo>
                <a:lnTo>
                  <a:pt x="1482" y="36"/>
                </a:lnTo>
                <a:lnTo>
                  <a:pt x="1480" y="40"/>
                </a:lnTo>
                <a:lnTo>
                  <a:pt x="1476" y="44"/>
                </a:lnTo>
                <a:lnTo>
                  <a:pt x="1476" y="50"/>
                </a:lnTo>
                <a:lnTo>
                  <a:pt x="1476" y="50"/>
                </a:lnTo>
                <a:lnTo>
                  <a:pt x="1476" y="56"/>
                </a:lnTo>
                <a:lnTo>
                  <a:pt x="1478" y="60"/>
                </a:lnTo>
                <a:lnTo>
                  <a:pt x="1480" y="64"/>
                </a:lnTo>
                <a:lnTo>
                  <a:pt x="1484" y="68"/>
                </a:lnTo>
                <a:lnTo>
                  <a:pt x="1484" y="68"/>
                </a:lnTo>
                <a:lnTo>
                  <a:pt x="1492" y="72"/>
                </a:lnTo>
                <a:lnTo>
                  <a:pt x="1498" y="72"/>
                </a:lnTo>
                <a:lnTo>
                  <a:pt x="1502" y="72"/>
                </a:lnTo>
                <a:lnTo>
                  <a:pt x="1502" y="72"/>
                </a:lnTo>
                <a:lnTo>
                  <a:pt x="1510" y="68"/>
                </a:lnTo>
                <a:lnTo>
                  <a:pt x="1516" y="62"/>
                </a:lnTo>
                <a:lnTo>
                  <a:pt x="1520" y="54"/>
                </a:lnTo>
                <a:lnTo>
                  <a:pt x="1522" y="46"/>
                </a:lnTo>
                <a:lnTo>
                  <a:pt x="1522" y="44"/>
                </a:lnTo>
                <a:lnTo>
                  <a:pt x="1530" y="44"/>
                </a:lnTo>
                <a:lnTo>
                  <a:pt x="1530" y="44"/>
                </a:lnTo>
                <a:lnTo>
                  <a:pt x="1532" y="50"/>
                </a:lnTo>
                <a:lnTo>
                  <a:pt x="1534" y="54"/>
                </a:lnTo>
                <a:lnTo>
                  <a:pt x="1540" y="58"/>
                </a:lnTo>
                <a:lnTo>
                  <a:pt x="1546" y="58"/>
                </a:lnTo>
                <a:lnTo>
                  <a:pt x="1546" y="58"/>
                </a:lnTo>
                <a:lnTo>
                  <a:pt x="1550" y="58"/>
                </a:lnTo>
                <a:lnTo>
                  <a:pt x="1556" y="54"/>
                </a:lnTo>
                <a:lnTo>
                  <a:pt x="1558" y="50"/>
                </a:lnTo>
                <a:lnTo>
                  <a:pt x="1560" y="44"/>
                </a:lnTo>
                <a:lnTo>
                  <a:pt x="1582" y="44"/>
                </a:lnTo>
                <a:lnTo>
                  <a:pt x="1582" y="44"/>
                </a:lnTo>
                <a:lnTo>
                  <a:pt x="1582" y="44"/>
                </a:lnTo>
                <a:lnTo>
                  <a:pt x="1582" y="44"/>
                </a:lnTo>
                <a:lnTo>
                  <a:pt x="1584" y="40"/>
                </a:lnTo>
                <a:lnTo>
                  <a:pt x="1588" y="36"/>
                </a:lnTo>
                <a:lnTo>
                  <a:pt x="1592" y="34"/>
                </a:lnTo>
                <a:lnTo>
                  <a:pt x="1596" y="32"/>
                </a:lnTo>
                <a:lnTo>
                  <a:pt x="1596" y="32"/>
                </a:lnTo>
                <a:lnTo>
                  <a:pt x="1602" y="34"/>
                </a:lnTo>
                <a:lnTo>
                  <a:pt x="1606" y="36"/>
                </a:lnTo>
                <a:lnTo>
                  <a:pt x="1610" y="40"/>
                </a:lnTo>
                <a:lnTo>
                  <a:pt x="1610" y="44"/>
                </a:lnTo>
                <a:lnTo>
                  <a:pt x="1610" y="44"/>
                </a:lnTo>
                <a:lnTo>
                  <a:pt x="1610" y="44"/>
                </a:lnTo>
                <a:lnTo>
                  <a:pt x="1612" y="52"/>
                </a:lnTo>
                <a:lnTo>
                  <a:pt x="1616" y="58"/>
                </a:lnTo>
                <a:lnTo>
                  <a:pt x="1616" y="58"/>
                </a:lnTo>
                <a:lnTo>
                  <a:pt x="1622" y="62"/>
                </a:lnTo>
                <a:lnTo>
                  <a:pt x="1628" y="64"/>
                </a:lnTo>
                <a:lnTo>
                  <a:pt x="1628" y="64"/>
                </a:lnTo>
                <a:lnTo>
                  <a:pt x="1636" y="62"/>
                </a:lnTo>
                <a:lnTo>
                  <a:pt x="1642" y="58"/>
                </a:lnTo>
                <a:lnTo>
                  <a:pt x="1642" y="58"/>
                </a:lnTo>
                <a:lnTo>
                  <a:pt x="1644" y="52"/>
                </a:lnTo>
                <a:lnTo>
                  <a:pt x="1646" y="44"/>
                </a:lnTo>
                <a:lnTo>
                  <a:pt x="1646" y="44"/>
                </a:lnTo>
                <a:lnTo>
                  <a:pt x="1646" y="44"/>
                </a:lnTo>
                <a:lnTo>
                  <a:pt x="1648" y="40"/>
                </a:lnTo>
                <a:lnTo>
                  <a:pt x="1652" y="36"/>
                </a:lnTo>
                <a:lnTo>
                  <a:pt x="1656" y="34"/>
                </a:lnTo>
                <a:lnTo>
                  <a:pt x="1662" y="32"/>
                </a:lnTo>
                <a:lnTo>
                  <a:pt x="1662" y="32"/>
                </a:lnTo>
                <a:lnTo>
                  <a:pt x="1666" y="34"/>
                </a:lnTo>
                <a:lnTo>
                  <a:pt x="1670" y="36"/>
                </a:lnTo>
                <a:lnTo>
                  <a:pt x="1674" y="40"/>
                </a:lnTo>
                <a:lnTo>
                  <a:pt x="1676" y="44"/>
                </a:lnTo>
                <a:lnTo>
                  <a:pt x="1676" y="44"/>
                </a:lnTo>
                <a:lnTo>
                  <a:pt x="1676" y="44"/>
                </a:lnTo>
                <a:lnTo>
                  <a:pt x="1676" y="52"/>
                </a:lnTo>
                <a:lnTo>
                  <a:pt x="1680" y="58"/>
                </a:lnTo>
                <a:lnTo>
                  <a:pt x="1680" y="58"/>
                </a:lnTo>
                <a:lnTo>
                  <a:pt x="1686" y="62"/>
                </a:lnTo>
                <a:lnTo>
                  <a:pt x="1694" y="64"/>
                </a:lnTo>
                <a:lnTo>
                  <a:pt x="1694" y="64"/>
                </a:lnTo>
                <a:lnTo>
                  <a:pt x="1700" y="62"/>
                </a:lnTo>
                <a:lnTo>
                  <a:pt x="1706" y="58"/>
                </a:lnTo>
                <a:lnTo>
                  <a:pt x="1706" y="58"/>
                </a:lnTo>
                <a:lnTo>
                  <a:pt x="1710" y="52"/>
                </a:lnTo>
                <a:lnTo>
                  <a:pt x="1710" y="44"/>
                </a:lnTo>
                <a:lnTo>
                  <a:pt x="1710" y="44"/>
                </a:lnTo>
                <a:lnTo>
                  <a:pt x="1710" y="44"/>
                </a:lnTo>
                <a:lnTo>
                  <a:pt x="1712" y="40"/>
                </a:lnTo>
                <a:lnTo>
                  <a:pt x="1716" y="36"/>
                </a:lnTo>
                <a:lnTo>
                  <a:pt x="1720" y="34"/>
                </a:lnTo>
                <a:lnTo>
                  <a:pt x="1726" y="32"/>
                </a:lnTo>
                <a:lnTo>
                  <a:pt x="1726" y="32"/>
                </a:lnTo>
                <a:lnTo>
                  <a:pt x="1730" y="34"/>
                </a:lnTo>
                <a:lnTo>
                  <a:pt x="1734" y="36"/>
                </a:lnTo>
                <a:lnTo>
                  <a:pt x="1738" y="40"/>
                </a:lnTo>
                <a:lnTo>
                  <a:pt x="1740" y="44"/>
                </a:lnTo>
                <a:lnTo>
                  <a:pt x="1740" y="44"/>
                </a:lnTo>
                <a:lnTo>
                  <a:pt x="1740" y="44"/>
                </a:lnTo>
                <a:lnTo>
                  <a:pt x="2216" y="44"/>
                </a:lnTo>
                <a:lnTo>
                  <a:pt x="2216" y="38"/>
                </a:lnTo>
                <a:lnTo>
                  <a:pt x="1742" y="38"/>
                </a:lnTo>
                <a:lnTo>
                  <a:pt x="1742" y="38"/>
                </a:lnTo>
                <a:close/>
              </a:path>
            </a:pathLst>
          </a:custGeom>
          <a:solidFill>
            <a:srgbClr val="FBD6C1"/>
          </a:solidFill>
          <a:ln>
            <a:solidFill>
              <a:srgbClr val="FBD6C1"/>
            </a:solidFill>
          </a:ln>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プレースホルダー 2">
            <a:extLst>
              <a:ext uri="{FF2B5EF4-FFF2-40B4-BE49-F238E27FC236}">
                <a16:creationId xmlns="" xmlns:a16="http://schemas.microsoft.com/office/drawing/2014/main" id="{A4C053D9-A950-461E-904B-D854D0418575}"/>
              </a:ext>
            </a:extLst>
          </p:cNvPr>
          <p:cNvSpPr txBox="1">
            <a:spLocks/>
          </p:cNvSpPr>
          <p:nvPr/>
        </p:nvSpPr>
        <p:spPr>
          <a:xfrm>
            <a:off x="929690" y="7696806"/>
            <a:ext cx="5956018" cy="26096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baseline="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eiryo UI" panose="020B0604030504040204" pitchFamily="50" charset="-128"/>
                <a:ea typeface="Meiryo UI"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1">
                <a:ln>
                  <a:noFill/>
                </a:ln>
                <a:solidFill>
                  <a:sysClr val="windowText" lastClr="000000"/>
                </a:solidFill>
                <a:effectLst/>
                <a:uLnTx/>
                <a:uFillTx/>
                <a:latin typeface="+mn-ea"/>
                <a:ea typeface="+mn-ea"/>
                <a:cs typeface="+mn-cs"/>
              </a:rPr>
              <a:t>商品開発のきっかけは一つ</a:t>
            </a:r>
            <a:endParaRPr kumimoji="1" lang="en-US" altLang="ja-JP" b="0" i="0" u="none" strike="noStrike" kern="1200" cap="none" spc="0" normalizeH="0" baseline="0" noProof="1">
              <a:ln>
                <a:noFill/>
              </a:ln>
              <a:solidFill>
                <a:sysClr val="windowText" lastClr="000000"/>
              </a:solidFill>
              <a:effectLst/>
              <a:uLnTx/>
              <a:uFillTx/>
              <a:latin typeface="+mn-ea"/>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1">
                <a:ln>
                  <a:noFill/>
                </a:ln>
                <a:solidFill>
                  <a:sysClr val="windowText" lastClr="000000"/>
                </a:solidFill>
                <a:effectLst/>
                <a:uLnTx/>
                <a:uFillTx/>
                <a:latin typeface="+mn-ea"/>
                <a:ea typeface="+mn-ea"/>
                <a:cs typeface="+mn-cs"/>
              </a:rPr>
              <a:t>「自分の娘に生理用品を取り出すコソコソ感を味あわせたくない。」</a:t>
            </a:r>
            <a:endParaRPr kumimoji="1" lang="en-US" altLang="ja-JP" b="0" i="0" u="none" strike="noStrike" kern="1200" cap="none" spc="0" normalizeH="0" baseline="0" noProof="1">
              <a:ln>
                <a:noFill/>
              </a:ln>
              <a:solidFill>
                <a:sysClr val="windowText" lastClr="000000"/>
              </a:solidFill>
              <a:effectLst/>
              <a:uLnTx/>
              <a:uFillTx/>
              <a:latin typeface="+mn-ea"/>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1">
                <a:ln>
                  <a:noFill/>
                </a:ln>
                <a:solidFill>
                  <a:sysClr val="windowText" lastClr="000000"/>
                </a:solidFill>
                <a:effectLst/>
                <a:uLnTx/>
                <a:uFillTx/>
                <a:latin typeface="+mn-ea"/>
                <a:ea typeface="+mn-ea"/>
                <a:cs typeface="+mn-cs"/>
              </a:rPr>
              <a:t>全世界の母親　共通の願いだと思います。</a:t>
            </a:r>
            <a:endParaRPr kumimoji="1" lang="en-US" altLang="ja-JP" b="0" i="0" u="none" strike="noStrike" kern="1200" cap="none" spc="0" normalizeH="0" baseline="0" noProof="1">
              <a:ln>
                <a:noFill/>
              </a:ln>
              <a:solidFill>
                <a:sysClr val="windowText" lastClr="000000"/>
              </a:solidFill>
              <a:effectLst/>
              <a:uLnTx/>
              <a:uFillTx/>
              <a:latin typeface="+mn-ea"/>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1">
                <a:ln>
                  <a:noFill/>
                </a:ln>
                <a:solidFill>
                  <a:sysClr val="windowText" lastClr="000000"/>
                </a:solidFill>
                <a:effectLst/>
                <a:uLnTx/>
                <a:uFillTx/>
                <a:latin typeface="+mn-ea"/>
                <a:ea typeface="+mn-ea"/>
                <a:cs typeface="+mn-cs"/>
              </a:rPr>
              <a:t>娘たちを不安にさせる使い捨て生理用品が大量のゴミとなり環境を破壊するならば　なおさら彼女達に勧められるものではありません。</a:t>
            </a:r>
            <a:endParaRPr kumimoji="1" lang="en-US" altLang="ja-JP" b="0" i="0" u="none" strike="noStrike" kern="1200" cap="none" spc="0" normalizeH="0" baseline="0" noProof="1">
              <a:ln>
                <a:noFill/>
              </a:ln>
              <a:solidFill>
                <a:sysClr val="windowText" lastClr="000000"/>
              </a:solidFill>
              <a:effectLst/>
              <a:uLnTx/>
              <a:uFillTx/>
              <a:latin typeface="+mn-ea"/>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1">
                <a:ln>
                  <a:noFill/>
                </a:ln>
                <a:solidFill>
                  <a:sysClr val="windowText" lastClr="000000"/>
                </a:solidFill>
                <a:effectLst/>
                <a:uLnTx/>
                <a:uFillTx/>
                <a:latin typeface="+mn-ea"/>
                <a:ea typeface="+mn-ea"/>
                <a:cs typeface="+mn-cs"/>
              </a:rPr>
              <a:t>さあ、日本から新しいサニタリー習慣へ</a:t>
            </a:r>
            <a:r>
              <a:rPr kumimoji="1" lang="en-US" altLang="ja-JP" b="0" i="0" u="none" strike="noStrike" kern="1200" cap="none" spc="0" normalizeH="0" baseline="0" noProof="1">
                <a:ln>
                  <a:noFill/>
                </a:ln>
                <a:solidFill>
                  <a:sysClr val="windowText" lastClr="000000"/>
                </a:solidFill>
                <a:effectLst/>
                <a:uLnTx/>
                <a:uFillTx/>
                <a:latin typeface="+mn-ea"/>
                <a:ea typeface="+mn-ea"/>
                <a:cs typeface="+mn-cs"/>
              </a:rPr>
              <a:t>Leap</a:t>
            </a:r>
            <a:r>
              <a:rPr kumimoji="1" lang="ja-JP" altLang="en-US" b="0" i="0" u="none" strike="noStrike" kern="1200" cap="none" spc="0" normalizeH="0" baseline="0" noProof="1">
                <a:ln>
                  <a:noFill/>
                </a:ln>
                <a:solidFill>
                  <a:sysClr val="windowText" lastClr="000000"/>
                </a:solidFill>
                <a:effectLst/>
                <a:uLnTx/>
                <a:uFillTx/>
                <a:latin typeface="+mn-ea"/>
                <a:ea typeface="+mn-ea"/>
                <a:cs typeface="+mn-cs"/>
              </a:rPr>
              <a:t>（飛躍）しましょう。</a:t>
            </a:r>
            <a:endParaRPr kumimoji="1" lang="en-US" altLang="ja-JP" b="0" i="0" u="none" strike="noStrike" kern="1200" cap="none" spc="0" normalizeH="0" baseline="0" noProof="1">
              <a:ln>
                <a:noFill/>
              </a:ln>
              <a:solidFill>
                <a:sysClr val="windowText" lastClr="000000"/>
              </a:solidFill>
              <a:effectLst/>
              <a:uLnTx/>
              <a:uFillTx/>
              <a:latin typeface="+mn-ea"/>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1">
                <a:ln>
                  <a:noFill/>
                </a:ln>
                <a:solidFill>
                  <a:sysClr val="windowText" lastClr="000000"/>
                </a:solidFill>
                <a:effectLst/>
                <a:uLnTx/>
                <a:uFillTx/>
                <a:latin typeface="+mn-ea"/>
                <a:ea typeface="+mn-ea"/>
                <a:cs typeface="+mn-cs"/>
              </a:rPr>
              <a:t>そして、世界へ広めたい！</a:t>
            </a:r>
            <a:endParaRPr kumimoji="1" lang="en-US" altLang="ja-JP" b="0" i="0" u="none" strike="noStrike" kern="1200" cap="none" spc="0" normalizeH="0" baseline="0" noProof="1">
              <a:ln>
                <a:noFill/>
              </a:ln>
              <a:solidFill>
                <a:sysClr val="windowText" lastClr="000000"/>
              </a:solidFill>
              <a:effectLst/>
              <a:uLnTx/>
              <a:uFillTx/>
              <a:latin typeface="+mn-ea"/>
              <a:ea typeface="+mn-ea"/>
              <a:cs typeface="+mn-cs"/>
            </a:endParaRPr>
          </a:p>
        </p:txBody>
      </p:sp>
      <p:pic>
        <p:nvPicPr>
          <p:cNvPr id="25" name="図 24" descr="挿絵 が含まれている画像&#10;&#10;自動的に生成された説明">
            <a:extLst>
              <a:ext uri="{FF2B5EF4-FFF2-40B4-BE49-F238E27FC236}">
                <a16:creationId xmlns="" xmlns:a16="http://schemas.microsoft.com/office/drawing/2014/main" id="{54B96A19-3FDC-41C2-AB9C-B07F92C15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217" y="9811279"/>
            <a:ext cx="2140519" cy="446136"/>
          </a:xfrm>
          <a:prstGeom prst="rect">
            <a:avLst/>
          </a:prstGeom>
        </p:spPr>
      </p:pic>
      <p:sp>
        <p:nvSpPr>
          <p:cNvPr id="26" name="Freeform 65">
            <a:extLst>
              <a:ext uri="{FF2B5EF4-FFF2-40B4-BE49-F238E27FC236}">
                <a16:creationId xmlns="" xmlns:a16="http://schemas.microsoft.com/office/drawing/2014/main" id="{9F15FD8E-CB5E-4CB6-B181-423C1D19D53E}"/>
              </a:ext>
            </a:extLst>
          </p:cNvPr>
          <p:cNvSpPr>
            <a:spLocks noEditPoints="1"/>
          </p:cNvSpPr>
          <p:nvPr/>
        </p:nvSpPr>
        <p:spPr bwMode="auto">
          <a:xfrm rot="10800000">
            <a:off x="1855209" y="4719067"/>
            <a:ext cx="3517900" cy="127000"/>
          </a:xfrm>
          <a:custGeom>
            <a:avLst/>
            <a:gdLst>
              <a:gd name="T0" fmla="*/ 1542 w 2216"/>
              <a:gd name="T1" fmla="*/ 40 h 80"/>
              <a:gd name="T2" fmla="*/ 1534 w 2216"/>
              <a:gd name="T3" fmla="*/ 44 h 80"/>
              <a:gd name="T4" fmla="*/ 1234 w 2216"/>
              <a:gd name="T5" fmla="*/ 70 h 80"/>
              <a:gd name="T6" fmla="*/ 1168 w 2216"/>
              <a:gd name="T7" fmla="*/ 4 h 80"/>
              <a:gd name="T8" fmla="*/ 1264 w 2216"/>
              <a:gd name="T9" fmla="*/ 32 h 80"/>
              <a:gd name="T10" fmla="*/ 1032 w 2216"/>
              <a:gd name="T11" fmla="*/ 8 h 80"/>
              <a:gd name="T12" fmla="*/ 976 w 2216"/>
              <a:gd name="T13" fmla="*/ 62 h 80"/>
              <a:gd name="T14" fmla="*/ 918 w 2216"/>
              <a:gd name="T15" fmla="*/ 8 h 80"/>
              <a:gd name="T16" fmla="*/ 664 w 2216"/>
              <a:gd name="T17" fmla="*/ 50 h 80"/>
              <a:gd name="T18" fmla="*/ 670 w 2216"/>
              <a:gd name="T19" fmla="*/ 54 h 80"/>
              <a:gd name="T20" fmla="*/ 1702 w 2216"/>
              <a:gd name="T21" fmla="*/ 52 h 80"/>
              <a:gd name="T22" fmla="*/ 1648 w 2216"/>
              <a:gd name="T23" fmla="*/ 30 h 80"/>
              <a:gd name="T24" fmla="*/ 1610 w 2216"/>
              <a:gd name="T25" fmla="*/ 30 h 80"/>
              <a:gd name="T26" fmla="*/ 1536 w 2216"/>
              <a:gd name="T27" fmla="*/ 32 h 80"/>
              <a:gd name="T28" fmla="*/ 1408 w 2216"/>
              <a:gd name="T29" fmla="*/ 58 h 80"/>
              <a:gd name="T30" fmla="*/ 1388 w 2216"/>
              <a:gd name="T31" fmla="*/ 10 h 80"/>
              <a:gd name="T32" fmla="*/ 1380 w 2216"/>
              <a:gd name="T33" fmla="*/ 38 h 80"/>
              <a:gd name="T34" fmla="*/ 1350 w 2216"/>
              <a:gd name="T35" fmla="*/ 30 h 80"/>
              <a:gd name="T36" fmla="*/ 1392 w 2216"/>
              <a:gd name="T37" fmla="*/ 48 h 80"/>
              <a:gd name="T38" fmla="*/ 1274 w 2216"/>
              <a:gd name="T39" fmla="*/ 36 h 80"/>
              <a:gd name="T40" fmla="*/ 1130 w 2216"/>
              <a:gd name="T41" fmla="*/ 4 h 80"/>
              <a:gd name="T42" fmla="*/ 932 w 2216"/>
              <a:gd name="T43" fmla="*/ 8 h 80"/>
              <a:gd name="T44" fmla="*/ 874 w 2216"/>
              <a:gd name="T45" fmla="*/ 70 h 80"/>
              <a:gd name="T46" fmla="*/ 850 w 2216"/>
              <a:gd name="T47" fmla="*/ 8 h 80"/>
              <a:gd name="T48" fmla="*/ 854 w 2216"/>
              <a:gd name="T49" fmla="*/ 22 h 80"/>
              <a:gd name="T50" fmla="*/ 874 w 2216"/>
              <a:gd name="T51" fmla="*/ 28 h 80"/>
              <a:gd name="T52" fmla="*/ 846 w 2216"/>
              <a:gd name="T53" fmla="*/ 68 h 80"/>
              <a:gd name="T54" fmla="*/ 704 w 2216"/>
              <a:gd name="T55" fmla="*/ 22 h 80"/>
              <a:gd name="T56" fmla="*/ 636 w 2216"/>
              <a:gd name="T57" fmla="*/ 36 h 80"/>
              <a:gd name="T58" fmla="*/ 582 w 2216"/>
              <a:gd name="T59" fmla="*/ 54 h 80"/>
              <a:gd name="T60" fmla="*/ 538 w 2216"/>
              <a:gd name="T61" fmla="*/ 44 h 80"/>
              <a:gd name="T62" fmla="*/ 490 w 2216"/>
              <a:gd name="T63" fmla="*/ 24 h 80"/>
              <a:gd name="T64" fmla="*/ 500 w 2216"/>
              <a:gd name="T65" fmla="*/ 36 h 80"/>
              <a:gd name="T66" fmla="*/ 540 w 2216"/>
              <a:gd name="T67" fmla="*/ 44 h 80"/>
              <a:gd name="T68" fmla="*/ 586 w 2216"/>
              <a:gd name="T69" fmla="*/ 64 h 80"/>
              <a:gd name="T70" fmla="*/ 634 w 2216"/>
              <a:gd name="T71" fmla="*/ 44 h 80"/>
              <a:gd name="T72" fmla="*/ 700 w 2216"/>
              <a:gd name="T73" fmla="*/ 62 h 80"/>
              <a:gd name="T74" fmla="*/ 728 w 2216"/>
              <a:gd name="T75" fmla="*/ 34 h 80"/>
              <a:gd name="T76" fmla="*/ 730 w 2216"/>
              <a:gd name="T77" fmla="*/ 46 h 80"/>
              <a:gd name="T78" fmla="*/ 702 w 2216"/>
              <a:gd name="T79" fmla="*/ 32 h 80"/>
              <a:gd name="T80" fmla="*/ 860 w 2216"/>
              <a:gd name="T81" fmla="*/ 78 h 80"/>
              <a:gd name="T82" fmla="*/ 1010 w 2216"/>
              <a:gd name="T83" fmla="*/ 74 h 80"/>
              <a:gd name="T84" fmla="*/ 1082 w 2216"/>
              <a:gd name="T85" fmla="*/ 12 h 80"/>
              <a:gd name="T86" fmla="*/ 1054 w 2216"/>
              <a:gd name="T87" fmla="*/ 62 h 80"/>
              <a:gd name="T88" fmla="*/ 1074 w 2216"/>
              <a:gd name="T89" fmla="*/ 54 h 80"/>
              <a:gd name="T90" fmla="*/ 1086 w 2216"/>
              <a:gd name="T91" fmla="*/ 36 h 80"/>
              <a:gd name="T92" fmla="*/ 1088 w 2216"/>
              <a:gd name="T93" fmla="*/ 78 h 80"/>
              <a:gd name="T94" fmla="*/ 1172 w 2216"/>
              <a:gd name="T95" fmla="*/ 44 h 80"/>
              <a:gd name="T96" fmla="*/ 1140 w 2216"/>
              <a:gd name="T97" fmla="*/ 62 h 80"/>
              <a:gd name="T98" fmla="*/ 1150 w 2216"/>
              <a:gd name="T99" fmla="*/ 40 h 80"/>
              <a:gd name="T100" fmla="*/ 1124 w 2216"/>
              <a:gd name="T101" fmla="*/ 68 h 80"/>
              <a:gd name="T102" fmla="*/ 1196 w 2216"/>
              <a:gd name="T103" fmla="*/ 22 h 80"/>
              <a:gd name="T104" fmla="*/ 1244 w 2216"/>
              <a:gd name="T105" fmla="*/ 62 h 80"/>
              <a:gd name="T106" fmla="*/ 1438 w 2216"/>
              <a:gd name="T107" fmla="*/ 40 h 80"/>
              <a:gd name="T108" fmla="*/ 1502 w 2216"/>
              <a:gd name="T109" fmla="*/ 68 h 80"/>
              <a:gd name="T110" fmla="*/ 1502 w 2216"/>
              <a:gd name="T111" fmla="*/ 52 h 80"/>
              <a:gd name="T112" fmla="*/ 1478 w 2216"/>
              <a:gd name="T113" fmla="*/ 60 h 80"/>
              <a:gd name="T114" fmla="*/ 1540 w 2216"/>
              <a:gd name="T115" fmla="*/ 58 h 80"/>
              <a:gd name="T116" fmla="*/ 1606 w 2216"/>
              <a:gd name="T117" fmla="*/ 36 h 80"/>
              <a:gd name="T118" fmla="*/ 1646 w 2216"/>
              <a:gd name="T119" fmla="*/ 44 h 80"/>
              <a:gd name="T120" fmla="*/ 1694 w 2216"/>
              <a:gd name="T121" fmla="*/ 64 h 80"/>
              <a:gd name="T122" fmla="*/ 1740 w 2216"/>
              <a:gd name="T123"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6" h="80">
                <a:moveTo>
                  <a:pt x="670" y="40"/>
                </a:moveTo>
                <a:lnTo>
                  <a:pt x="670" y="40"/>
                </a:lnTo>
                <a:lnTo>
                  <a:pt x="668" y="40"/>
                </a:lnTo>
                <a:lnTo>
                  <a:pt x="668" y="44"/>
                </a:lnTo>
                <a:lnTo>
                  <a:pt x="668" y="44"/>
                </a:lnTo>
                <a:lnTo>
                  <a:pt x="668" y="46"/>
                </a:lnTo>
                <a:lnTo>
                  <a:pt x="670" y="48"/>
                </a:lnTo>
                <a:lnTo>
                  <a:pt x="670" y="48"/>
                </a:lnTo>
                <a:lnTo>
                  <a:pt x="674" y="46"/>
                </a:lnTo>
                <a:lnTo>
                  <a:pt x="674" y="44"/>
                </a:lnTo>
                <a:lnTo>
                  <a:pt x="674" y="44"/>
                </a:lnTo>
                <a:lnTo>
                  <a:pt x="674" y="40"/>
                </a:lnTo>
                <a:lnTo>
                  <a:pt x="670" y="40"/>
                </a:lnTo>
                <a:lnTo>
                  <a:pt x="670" y="40"/>
                </a:lnTo>
                <a:close/>
                <a:moveTo>
                  <a:pt x="1546" y="40"/>
                </a:moveTo>
                <a:lnTo>
                  <a:pt x="1546" y="40"/>
                </a:lnTo>
                <a:lnTo>
                  <a:pt x="1542" y="40"/>
                </a:lnTo>
                <a:lnTo>
                  <a:pt x="1542" y="44"/>
                </a:lnTo>
                <a:lnTo>
                  <a:pt x="1542" y="44"/>
                </a:lnTo>
                <a:lnTo>
                  <a:pt x="1542" y="46"/>
                </a:lnTo>
                <a:lnTo>
                  <a:pt x="1546" y="48"/>
                </a:lnTo>
                <a:lnTo>
                  <a:pt x="1546" y="48"/>
                </a:lnTo>
                <a:lnTo>
                  <a:pt x="1548" y="46"/>
                </a:lnTo>
                <a:lnTo>
                  <a:pt x="1548" y="44"/>
                </a:lnTo>
                <a:lnTo>
                  <a:pt x="1548" y="44"/>
                </a:lnTo>
                <a:lnTo>
                  <a:pt x="1548" y="40"/>
                </a:lnTo>
                <a:lnTo>
                  <a:pt x="1546" y="40"/>
                </a:lnTo>
                <a:lnTo>
                  <a:pt x="1546" y="40"/>
                </a:lnTo>
                <a:close/>
                <a:moveTo>
                  <a:pt x="1546" y="54"/>
                </a:moveTo>
                <a:lnTo>
                  <a:pt x="1546" y="54"/>
                </a:lnTo>
                <a:lnTo>
                  <a:pt x="1542" y="54"/>
                </a:lnTo>
                <a:lnTo>
                  <a:pt x="1538" y="50"/>
                </a:lnTo>
                <a:lnTo>
                  <a:pt x="1536" y="48"/>
                </a:lnTo>
                <a:lnTo>
                  <a:pt x="1534" y="44"/>
                </a:lnTo>
                <a:lnTo>
                  <a:pt x="1534" y="44"/>
                </a:lnTo>
                <a:lnTo>
                  <a:pt x="1536" y="40"/>
                </a:lnTo>
                <a:lnTo>
                  <a:pt x="1538" y="36"/>
                </a:lnTo>
                <a:lnTo>
                  <a:pt x="1542" y="34"/>
                </a:lnTo>
                <a:lnTo>
                  <a:pt x="1546" y="34"/>
                </a:lnTo>
                <a:lnTo>
                  <a:pt x="1546" y="34"/>
                </a:lnTo>
                <a:lnTo>
                  <a:pt x="1550" y="34"/>
                </a:lnTo>
                <a:lnTo>
                  <a:pt x="1552" y="36"/>
                </a:lnTo>
                <a:lnTo>
                  <a:pt x="1554" y="40"/>
                </a:lnTo>
                <a:lnTo>
                  <a:pt x="1556" y="44"/>
                </a:lnTo>
                <a:lnTo>
                  <a:pt x="1556" y="44"/>
                </a:lnTo>
                <a:lnTo>
                  <a:pt x="1554" y="48"/>
                </a:lnTo>
                <a:lnTo>
                  <a:pt x="1552" y="50"/>
                </a:lnTo>
                <a:lnTo>
                  <a:pt x="1550" y="54"/>
                </a:lnTo>
                <a:lnTo>
                  <a:pt x="1546" y="54"/>
                </a:lnTo>
                <a:lnTo>
                  <a:pt x="1546" y="54"/>
                </a:lnTo>
                <a:close/>
                <a:moveTo>
                  <a:pt x="1234" y="70"/>
                </a:moveTo>
                <a:lnTo>
                  <a:pt x="1234" y="70"/>
                </a:lnTo>
                <a:lnTo>
                  <a:pt x="1230" y="74"/>
                </a:lnTo>
                <a:lnTo>
                  <a:pt x="1226" y="74"/>
                </a:lnTo>
                <a:lnTo>
                  <a:pt x="1222" y="74"/>
                </a:lnTo>
                <a:lnTo>
                  <a:pt x="1216" y="74"/>
                </a:lnTo>
                <a:lnTo>
                  <a:pt x="1216" y="74"/>
                </a:lnTo>
                <a:lnTo>
                  <a:pt x="1220" y="68"/>
                </a:lnTo>
                <a:lnTo>
                  <a:pt x="1224" y="60"/>
                </a:lnTo>
                <a:lnTo>
                  <a:pt x="1224" y="52"/>
                </a:lnTo>
                <a:lnTo>
                  <a:pt x="1222" y="44"/>
                </a:lnTo>
                <a:lnTo>
                  <a:pt x="1222" y="44"/>
                </a:lnTo>
                <a:lnTo>
                  <a:pt x="1218" y="36"/>
                </a:lnTo>
                <a:lnTo>
                  <a:pt x="1212" y="28"/>
                </a:lnTo>
                <a:lnTo>
                  <a:pt x="1198" y="16"/>
                </a:lnTo>
                <a:lnTo>
                  <a:pt x="1184" y="8"/>
                </a:lnTo>
                <a:lnTo>
                  <a:pt x="1170" y="6"/>
                </a:lnTo>
                <a:lnTo>
                  <a:pt x="1168" y="4"/>
                </a:lnTo>
                <a:lnTo>
                  <a:pt x="1168" y="4"/>
                </a:lnTo>
                <a:lnTo>
                  <a:pt x="1184" y="4"/>
                </a:lnTo>
                <a:lnTo>
                  <a:pt x="1198" y="6"/>
                </a:lnTo>
                <a:lnTo>
                  <a:pt x="1214" y="8"/>
                </a:lnTo>
                <a:lnTo>
                  <a:pt x="1232" y="14"/>
                </a:lnTo>
                <a:lnTo>
                  <a:pt x="1232" y="14"/>
                </a:lnTo>
                <a:lnTo>
                  <a:pt x="1248" y="18"/>
                </a:lnTo>
                <a:lnTo>
                  <a:pt x="1264" y="18"/>
                </a:lnTo>
                <a:lnTo>
                  <a:pt x="1282" y="14"/>
                </a:lnTo>
                <a:lnTo>
                  <a:pt x="1298" y="8"/>
                </a:lnTo>
                <a:lnTo>
                  <a:pt x="1298" y="8"/>
                </a:lnTo>
                <a:lnTo>
                  <a:pt x="1296" y="12"/>
                </a:lnTo>
                <a:lnTo>
                  <a:pt x="1292" y="18"/>
                </a:lnTo>
                <a:lnTo>
                  <a:pt x="1284" y="24"/>
                </a:lnTo>
                <a:lnTo>
                  <a:pt x="1274" y="30"/>
                </a:lnTo>
                <a:lnTo>
                  <a:pt x="1264" y="32"/>
                </a:lnTo>
                <a:lnTo>
                  <a:pt x="1264" y="32"/>
                </a:lnTo>
                <a:lnTo>
                  <a:pt x="1254" y="32"/>
                </a:lnTo>
                <a:lnTo>
                  <a:pt x="1244" y="32"/>
                </a:lnTo>
                <a:lnTo>
                  <a:pt x="1222" y="24"/>
                </a:lnTo>
                <a:lnTo>
                  <a:pt x="1222" y="24"/>
                </a:lnTo>
                <a:lnTo>
                  <a:pt x="1230" y="30"/>
                </a:lnTo>
                <a:lnTo>
                  <a:pt x="1234" y="36"/>
                </a:lnTo>
                <a:lnTo>
                  <a:pt x="1238" y="44"/>
                </a:lnTo>
                <a:lnTo>
                  <a:pt x="1240" y="52"/>
                </a:lnTo>
                <a:lnTo>
                  <a:pt x="1240" y="52"/>
                </a:lnTo>
                <a:lnTo>
                  <a:pt x="1240" y="58"/>
                </a:lnTo>
                <a:lnTo>
                  <a:pt x="1240" y="62"/>
                </a:lnTo>
                <a:lnTo>
                  <a:pt x="1238" y="66"/>
                </a:lnTo>
                <a:lnTo>
                  <a:pt x="1234" y="70"/>
                </a:lnTo>
                <a:lnTo>
                  <a:pt x="1234" y="70"/>
                </a:lnTo>
                <a:close/>
                <a:moveTo>
                  <a:pt x="1046" y="6"/>
                </a:moveTo>
                <a:lnTo>
                  <a:pt x="1046" y="6"/>
                </a:lnTo>
                <a:lnTo>
                  <a:pt x="1032" y="8"/>
                </a:lnTo>
                <a:lnTo>
                  <a:pt x="1018" y="16"/>
                </a:lnTo>
                <a:lnTo>
                  <a:pt x="1004" y="28"/>
                </a:lnTo>
                <a:lnTo>
                  <a:pt x="998" y="36"/>
                </a:lnTo>
                <a:lnTo>
                  <a:pt x="994" y="44"/>
                </a:lnTo>
                <a:lnTo>
                  <a:pt x="994" y="44"/>
                </a:lnTo>
                <a:lnTo>
                  <a:pt x="992" y="52"/>
                </a:lnTo>
                <a:lnTo>
                  <a:pt x="992" y="60"/>
                </a:lnTo>
                <a:lnTo>
                  <a:pt x="996" y="68"/>
                </a:lnTo>
                <a:lnTo>
                  <a:pt x="1000" y="74"/>
                </a:lnTo>
                <a:lnTo>
                  <a:pt x="1000" y="74"/>
                </a:lnTo>
                <a:lnTo>
                  <a:pt x="994" y="74"/>
                </a:lnTo>
                <a:lnTo>
                  <a:pt x="990" y="74"/>
                </a:lnTo>
                <a:lnTo>
                  <a:pt x="986" y="74"/>
                </a:lnTo>
                <a:lnTo>
                  <a:pt x="982" y="70"/>
                </a:lnTo>
                <a:lnTo>
                  <a:pt x="982" y="70"/>
                </a:lnTo>
                <a:lnTo>
                  <a:pt x="978" y="66"/>
                </a:lnTo>
                <a:lnTo>
                  <a:pt x="976" y="62"/>
                </a:lnTo>
                <a:lnTo>
                  <a:pt x="976" y="58"/>
                </a:lnTo>
                <a:lnTo>
                  <a:pt x="976" y="52"/>
                </a:lnTo>
                <a:lnTo>
                  <a:pt x="976" y="52"/>
                </a:lnTo>
                <a:lnTo>
                  <a:pt x="978" y="44"/>
                </a:lnTo>
                <a:lnTo>
                  <a:pt x="980" y="36"/>
                </a:lnTo>
                <a:lnTo>
                  <a:pt x="986" y="30"/>
                </a:lnTo>
                <a:lnTo>
                  <a:pt x="994" y="24"/>
                </a:lnTo>
                <a:lnTo>
                  <a:pt x="994" y="24"/>
                </a:lnTo>
                <a:lnTo>
                  <a:pt x="972" y="32"/>
                </a:lnTo>
                <a:lnTo>
                  <a:pt x="962" y="32"/>
                </a:lnTo>
                <a:lnTo>
                  <a:pt x="952" y="32"/>
                </a:lnTo>
                <a:lnTo>
                  <a:pt x="952" y="32"/>
                </a:lnTo>
                <a:lnTo>
                  <a:pt x="942" y="30"/>
                </a:lnTo>
                <a:lnTo>
                  <a:pt x="932" y="24"/>
                </a:lnTo>
                <a:lnTo>
                  <a:pt x="924" y="18"/>
                </a:lnTo>
                <a:lnTo>
                  <a:pt x="920" y="12"/>
                </a:lnTo>
                <a:lnTo>
                  <a:pt x="918" y="8"/>
                </a:lnTo>
                <a:lnTo>
                  <a:pt x="918" y="8"/>
                </a:lnTo>
                <a:lnTo>
                  <a:pt x="926" y="12"/>
                </a:lnTo>
                <a:lnTo>
                  <a:pt x="934" y="14"/>
                </a:lnTo>
                <a:lnTo>
                  <a:pt x="952" y="18"/>
                </a:lnTo>
                <a:lnTo>
                  <a:pt x="968" y="18"/>
                </a:lnTo>
                <a:lnTo>
                  <a:pt x="984" y="14"/>
                </a:lnTo>
                <a:lnTo>
                  <a:pt x="984" y="14"/>
                </a:lnTo>
                <a:lnTo>
                  <a:pt x="1002" y="8"/>
                </a:lnTo>
                <a:lnTo>
                  <a:pt x="1018" y="6"/>
                </a:lnTo>
                <a:lnTo>
                  <a:pt x="1032" y="4"/>
                </a:lnTo>
                <a:lnTo>
                  <a:pt x="1048" y="4"/>
                </a:lnTo>
                <a:lnTo>
                  <a:pt x="1046" y="6"/>
                </a:lnTo>
                <a:lnTo>
                  <a:pt x="1046" y="6"/>
                </a:lnTo>
                <a:close/>
                <a:moveTo>
                  <a:pt x="670" y="54"/>
                </a:moveTo>
                <a:lnTo>
                  <a:pt x="670" y="54"/>
                </a:lnTo>
                <a:lnTo>
                  <a:pt x="666" y="54"/>
                </a:lnTo>
                <a:lnTo>
                  <a:pt x="664" y="50"/>
                </a:lnTo>
                <a:lnTo>
                  <a:pt x="662" y="48"/>
                </a:lnTo>
                <a:lnTo>
                  <a:pt x="660" y="44"/>
                </a:lnTo>
                <a:lnTo>
                  <a:pt x="660" y="44"/>
                </a:lnTo>
                <a:lnTo>
                  <a:pt x="662" y="40"/>
                </a:lnTo>
                <a:lnTo>
                  <a:pt x="664" y="36"/>
                </a:lnTo>
                <a:lnTo>
                  <a:pt x="666" y="34"/>
                </a:lnTo>
                <a:lnTo>
                  <a:pt x="670" y="34"/>
                </a:lnTo>
                <a:lnTo>
                  <a:pt x="670" y="34"/>
                </a:lnTo>
                <a:lnTo>
                  <a:pt x="674" y="34"/>
                </a:lnTo>
                <a:lnTo>
                  <a:pt x="678" y="36"/>
                </a:lnTo>
                <a:lnTo>
                  <a:pt x="680" y="40"/>
                </a:lnTo>
                <a:lnTo>
                  <a:pt x="682" y="44"/>
                </a:lnTo>
                <a:lnTo>
                  <a:pt x="682" y="44"/>
                </a:lnTo>
                <a:lnTo>
                  <a:pt x="680" y="48"/>
                </a:lnTo>
                <a:lnTo>
                  <a:pt x="678" y="50"/>
                </a:lnTo>
                <a:lnTo>
                  <a:pt x="674" y="54"/>
                </a:lnTo>
                <a:lnTo>
                  <a:pt x="670" y="54"/>
                </a:lnTo>
                <a:lnTo>
                  <a:pt x="670" y="54"/>
                </a:lnTo>
                <a:close/>
                <a:moveTo>
                  <a:pt x="1742" y="38"/>
                </a:moveTo>
                <a:lnTo>
                  <a:pt x="1742" y="38"/>
                </a:lnTo>
                <a:lnTo>
                  <a:pt x="1738" y="30"/>
                </a:lnTo>
                <a:lnTo>
                  <a:pt x="1738" y="30"/>
                </a:lnTo>
                <a:lnTo>
                  <a:pt x="1732" y="26"/>
                </a:lnTo>
                <a:lnTo>
                  <a:pt x="1726" y="24"/>
                </a:lnTo>
                <a:lnTo>
                  <a:pt x="1726" y="24"/>
                </a:lnTo>
                <a:lnTo>
                  <a:pt x="1718" y="26"/>
                </a:lnTo>
                <a:lnTo>
                  <a:pt x="1712" y="30"/>
                </a:lnTo>
                <a:lnTo>
                  <a:pt x="1712" y="30"/>
                </a:lnTo>
                <a:lnTo>
                  <a:pt x="1710" y="36"/>
                </a:lnTo>
                <a:lnTo>
                  <a:pt x="1708" y="44"/>
                </a:lnTo>
                <a:lnTo>
                  <a:pt x="1708" y="44"/>
                </a:lnTo>
                <a:lnTo>
                  <a:pt x="1708" y="44"/>
                </a:lnTo>
                <a:lnTo>
                  <a:pt x="1706" y="48"/>
                </a:lnTo>
                <a:lnTo>
                  <a:pt x="1702" y="52"/>
                </a:lnTo>
                <a:lnTo>
                  <a:pt x="1698" y="54"/>
                </a:lnTo>
                <a:lnTo>
                  <a:pt x="1694" y="56"/>
                </a:lnTo>
                <a:lnTo>
                  <a:pt x="1694" y="56"/>
                </a:lnTo>
                <a:lnTo>
                  <a:pt x="1688" y="54"/>
                </a:lnTo>
                <a:lnTo>
                  <a:pt x="1684" y="52"/>
                </a:lnTo>
                <a:lnTo>
                  <a:pt x="1680" y="48"/>
                </a:lnTo>
                <a:lnTo>
                  <a:pt x="1678" y="44"/>
                </a:lnTo>
                <a:lnTo>
                  <a:pt x="1678" y="44"/>
                </a:lnTo>
                <a:lnTo>
                  <a:pt x="1678" y="36"/>
                </a:lnTo>
                <a:lnTo>
                  <a:pt x="1674" y="30"/>
                </a:lnTo>
                <a:lnTo>
                  <a:pt x="1674" y="30"/>
                </a:lnTo>
                <a:lnTo>
                  <a:pt x="1668" y="26"/>
                </a:lnTo>
                <a:lnTo>
                  <a:pt x="1662" y="24"/>
                </a:lnTo>
                <a:lnTo>
                  <a:pt x="1662" y="24"/>
                </a:lnTo>
                <a:lnTo>
                  <a:pt x="1654" y="26"/>
                </a:lnTo>
                <a:lnTo>
                  <a:pt x="1648" y="30"/>
                </a:lnTo>
                <a:lnTo>
                  <a:pt x="1648" y="30"/>
                </a:lnTo>
                <a:lnTo>
                  <a:pt x="1644" y="36"/>
                </a:lnTo>
                <a:lnTo>
                  <a:pt x="1644" y="44"/>
                </a:lnTo>
                <a:lnTo>
                  <a:pt x="1644" y="44"/>
                </a:lnTo>
                <a:lnTo>
                  <a:pt x="1644" y="44"/>
                </a:lnTo>
                <a:lnTo>
                  <a:pt x="1642" y="50"/>
                </a:lnTo>
                <a:lnTo>
                  <a:pt x="1638" y="52"/>
                </a:lnTo>
                <a:lnTo>
                  <a:pt x="1634" y="54"/>
                </a:lnTo>
                <a:lnTo>
                  <a:pt x="1630" y="56"/>
                </a:lnTo>
                <a:lnTo>
                  <a:pt x="1630" y="56"/>
                </a:lnTo>
                <a:lnTo>
                  <a:pt x="1624" y="54"/>
                </a:lnTo>
                <a:lnTo>
                  <a:pt x="1620" y="52"/>
                </a:lnTo>
                <a:lnTo>
                  <a:pt x="1616" y="50"/>
                </a:lnTo>
                <a:lnTo>
                  <a:pt x="1614" y="44"/>
                </a:lnTo>
                <a:lnTo>
                  <a:pt x="1614" y="44"/>
                </a:lnTo>
                <a:lnTo>
                  <a:pt x="1612" y="36"/>
                </a:lnTo>
                <a:lnTo>
                  <a:pt x="1610" y="30"/>
                </a:lnTo>
                <a:lnTo>
                  <a:pt x="1610" y="30"/>
                </a:lnTo>
                <a:lnTo>
                  <a:pt x="1604" y="26"/>
                </a:lnTo>
                <a:lnTo>
                  <a:pt x="1596" y="24"/>
                </a:lnTo>
                <a:lnTo>
                  <a:pt x="1596" y="24"/>
                </a:lnTo>
                <a:lnTo>
                  <a:pt x="1590" y="26"/>
                </a:lnTo>
                <a:lnTo>
                  <a:pt x="1584" y="30"/>
                </a:lnTo>
                <a:lnTo>
                  <a:pt x="1584" y="30"/>
                </a:lnTo>
                <a:lnTo>
                  <a:pt x="1580" y="36"/>
                </a:lnTo>
                <a:lnTo>
                  <a:pt x="1580" y="42"/>
                </a:lnTo>
                <a:lnTo>
                  <a:pt x="1560" y="42"/>
                </a:lnTo>
                <a:lnTo>
                  <a:pt x="1560" y="42"/>
                </a:lnTo>
                <a:lnTo>
                  <a:pt x="1558" y="36"/>
                </a:lnTo>
                <a:lnTo>
                  <a:pt x="1554" y="32"/>
                </a:lnTo>
                <a:lnTo>
                  <a:pt x="1550" y="30"/>
                </a:lnTo>
                <a:lnTo>
                  <a:pt x="1546" y="28"/>
                </a:lnTo>
                <a:lnTo>
                  <a:pt x="1546" y="28"/>
                </a:lnTo>
                <a:lnTo>
                  <a:pt x="1540" y="30"/>
                </a:lnTo>
                <a:lnTo>
                  <a:pt x="1536" y="32"/>
                </a:lnTo>
                <a:lnTo>
                  <a:pt x="1532" y="36"/>
                </a:lnTo>
                <a:lnTo>
                  <a:pt x="1530" y="42"/>
                </a:lnTo>
                <a:lnTo>
                  <a:pt x="1522" y="42"/>
                </a:lnTo>
                <a:lnTo>
                  <a:pt x="1522" y="42"/>
                </a:lnTo>
                <a:lnTo>
                  <a:pt x="1520" y="34"/>
                </a:lnTo>
                <a:lnTo>
                  <a:pt x="1516" y="28"/>
                </a:lnTo>
                <a:lnTo>
                  <a:pt x="1512" y="22"/>
                </a:lnTo>
                <a:lnTo>
                  <a:pt x="1504" y="18"/>
                </a:lnTo>
                <a:lnTo>
                  <a:pt x="1504" y="18"/>
                </a:lnTo>
                <a:lnTo>
                  <a:pt x="1494" y="14"/>
                </a:lnTo>
                <a:lnTo>
                  <a:pt x="1482" y="14"/>
                </a:lnTo>
                <a:lnTo>
                  <a:pt x="1472" y="16"/>
                </a:lnTo>
                <a:lnTo>
                  <a:pt x="1460" y="20"/>
                </a:lnTo>
                <a:lnTo>
                  <a:pt x="1460" y="20"/>
                </a:lnTo>
                <a:lnTo>
                  <a:pt x="1444" y="30"/>
                </a:lnTo>
                <a:lnTo>
                  <a:pt x="1432" y="38"/>
                </a:lnTo>
                <a:lnTo>
                  <a:pt x="1408" y="58"/>
                </a:lnTo>
                <a:lnTo>
                  <a:pt x="1408" y="58"/>
                </a:lnTo>
                <a:lnTo>
                  <a:pt x="1392" y="66"/>
                </a:lnTo>
                <a:lnTo>
                  <a:pt x="1378" y="72"/>
                </a:lnTo>
                <a:lnTo>
                  <a:pt x="1362" y="74"/>
                </a:lnTo>
                <a:lnTo>
                  <a:pt x="1350" y="72"/>
                </a:lnTo>
                <a:lnTo>
                  <a:pt x="1350" y="72"/>
                </a:lnTo>
                <a:lnTo>
                  <a:pt x="1370" y="68"/>
                </a:lnTo>
                <a:lnTo>
                  <a:pt x="1380" y="66"/>
                </a:lnTo>
                <a:lnTo>
                  <a:pt x="1390" y="58"/>
                </a:lnTo>
                <a:lnTo>
                  <a:pt x="1390" y="58"/>
                </a:lnTo>
                <a:lnTo>
                  <a:pt x="1396" y="52"/>
                </a:lnTo>
                <a:lnTo>
                  <a:pt x="1400" y="44"/>
                </a:lnTo>
                <a:lnTo>
                  <a:pt x="1400" y="34"/>
                </a:lnTo>
                <a:lnTo>
                  <a:pt x="1398" y="24"/>
                </a:lnTo>
                <a:lnTo>
                  <a:pt x="1398" y="24"/>
                </a:lnTo>
                <a:lnTo>
                  <a:pt x="1394" y="16"/>
                </a:lnTo>
                <a:lnTo>
                  <a:pt x="1388" y="10"/>
                </a:lnTo>
                <a:lnTo>
                  <a:pt x="1380" y="6"/>
                </a:lnTo>
                <a:lnTo>
                  <a:pt x="1370" y="4"/>
                </a:lnTo>
                <a:lnTo>
                  <a:pt x="1370" y="4"/>
                </a:lnTo>
                <a:lnTo>
                  <a:pt x="1360" y="4"/>
                </a:lnTo>
                <a:lnTo>
                  <a:pt x="1352" y="10"/>
                </a:lnTo>
                <a:lnTo>
                  <a:pt x="1344" y="18"/>
                </a:lnTo>
                <a:lnTo>
                  <a:pt x="1342" y="28"/>
                </a:lnTo>
                <a:lnTo>
                  <a:pt x="1342" y="28"/>
                </a:lnTo>
                <a:lnTo>
                  <a:pt x="1342" y="34"/>
                </a:lnTo>
                <a:lnTo>
                  <a:pt x="1344" y="42"/>
                </a:lnTo>
                <a:lnTo>
                  <a:pt x="1350" y="48"/>
                </a:lnTo>
                <a:lnTo>
                  <a:pt x="1356" y="50"/>
                </a:lnTo>
                <a:lnTo>
                  <a:pt x="1356" y="50"/>
                </a:lnTo>
                <a:lnTo>
                  <a:pt x="1364" y="52"/>
                </a:lnTo>
                <a:lnTo>
                  <a:pt x="1370" y="50"/>
                </a:lnTo>
                <a:lnTo>
                  <a:pt x="1376" y="44"/>
                </a:lnTo>
                <a:lnTo>
                  <a:pt x="1380" y="38"/>
                </a:lnTo>
                <a:lnTo>
                  <a:pt x="1380" y="38"/>
                </a:lnTo>
                <a:lnTo>
                  <a:pt x="1382" y="30"/>
                </a:lnTo>
                <a:lnTo>
                  <a:pt x="1378" y="24"/>
                </a:lnTo>
                <a:lnTo>
                  <a:pt x="1378" y="24"/>
                </a:lnTo>
                <a:lnTo>
                  <a:pt x="1370" y="20"/>
                </a:lnTo>
                <a:lnTo>
                  <a:pt x="1362" y="22"/>
                </a:lnTo>
                <a:lnTo>
                  <a:pt x="1362" y="22"/>
                </a:lnTo>
                <a:lnTo>
                  <a:pt x="1366" y="24"/>
                </a:lnTo>
                <a:lnTo>
                  <a:pt x="1366" y="30"/>
                </a:lnTo>
                <a:lnTo>
                  <a:pt x="1366" y="30"/>
                </a:lnTo>
                <a:lnTo>
                  <a:pt x="1364" y="34"/>
                </a:lnTo>
                <a:lnTo>
                  <a:pt x="1360" y="38"/>
                </a:lnTo>
                <a:lnTo>
                  <a:pt x="1360" y="38"/>
                </a:lnTo>
                <a:lnTo>
                  <a:pt x="1356" y="38"/>
                </a:lnTo>
                <a:lnTo>
                  <a:pt x="1350" y="34"/>
                </a:lnTo>
                <a:lnTo>
                  <a:pt x="1350" y="34"/>
                </a:lnTo>
                <a:lnTo>
                  <a:pt x="1350" y="30"/>
                </a:lnTo>
                <a:lnTo>
                  <a:pt x="1350" y="26"/>
                </a:lnTo>
                <a:lnTo>
                  <a:pt x="1350" y="20"/>
                </a:lnTo>
                <a:lnTo>
                  <a:pt x="1352" y="16"/>
                </a:lnTo>
                <a:lnTo>
                  <a:pt x="1352" y="16"/>
                </a:lnTo>
                <a:lnTo>
                  <a:pt x="1356" y="12"/>
                </a:lnTo>
                <a:lnTo>
                  <a:pt x="1360" y="10"/>
                </a:lnTo>
                <a:lnTo>
                  <a:pt x="1366" y="8"/>
                </a:lnTo>
                <a:lnTo>
                  <a:pt x="1370" y="8"/>
                </a:lnTo>
                <a:lnTo>
                  <a:pt x="1370" y="8"/>
                </a:lnTo>
                <a:lnTo>
                  <a:pt x="1378" y="10"/>
                </a:lnTo>
                <a:lnTo>
                  <a:pt x="1384" y="12"/>
                </a:lnTo>
                <a:lnTo>
                  <a:pt x="1390" y="18"/>
                </a:lnTo>
                <a:lnTo>
                  <a:pt x="1394" y="24"/>
                </a:lnTo>
                <a:lnTo>
                  <a:pt x="1394" y="24"/>
                </a:lnTo>
                <a:lnTo>
                  <a:pt x="1396" y="32"/>
                </a:lnTo>
                <a:lnTo>
                  <a:pt x="1394" y="40"/>
                </a:lnTo>
                <a:lnTo>
                  <a:pt x="1392" y="48"/>
                </a:lnTo>
                <a:lnTo>
                  <a:pt x="1386" y="54"/>
                </a:lnTo>
                <a:lnTo>
                  <a:pt x="1386" y="54"/>
                </a:lnTo>
                <a:lnTo>
                  <a:pt x="1376" y="60"/>
                </a:lnTo>
                <a:lnTo>
                  <a:pt x="1364" y="66"/>
                </a:lnTo>
                <a:lnTo>
                  <a:pt x="1352" y="68"/>
                </a:lnTo>
                <a:lnTo>
                  <a:pt x="1342" y="70"/>
                </a:lnTo>
                <a:lnTo>
                  <a:pt x="1342" y="70"/>
                </a:lnTo>
                <a:lnTo>
                  <a:pt x="1322" y="68"/>
                </a:lnTo>
                <a:lnTo>
                  <a:pt x="1302" y="64"/>
                </a:lnTo>
                <a:lnTo>
                  <a:pt x="1302" y="64"/>
                </a:lnTo>
                <a:lnTo>
                  <a:pt x="1270" y="54"/>
                </a:lnTo>
                <a:lnTo>
                  <a:pt x="1256" y="46"/>
                </a:lnTo>
                <a:lnTo>
                  <a:pt x="1240" y="38"/>
                </a:lnTo>
                <a:lnTo>
                  <a:pt x="1240" y="38"/>
                </a:lnTo>
                <a:lnTo>
                  <a:pt x="1252" y="40"/>
                </a:lnTo>
                <a:lnTo>
                  <a:pt x="1264" y="38"/>
                </a:lnTo>
                <a:lnTo>
                  <a:pt x="1274" y="36"/>
                </a:lnTo>
                <a:lnTo>
                  <a:pt x="1284" y="32"/>
                </a:lnTo>
                <a:lnTo>
                  <a:pt x="1294" y="26"/>
                </a:lnTo>
                <a:lnTo>
                  <a:pt x="1300" y="18"/>
                </a:lnTo>
                <a:lnTo>
                  <a:pt x="1302" y="10"/>
                </a:lnTo>
                <a:lnTo>
                  <a:pt x="1302" y="0"/>
                </a:lnTo>
                <a:lnTo>
                  <a:pt x="1302" y="0"/>
                </a:lnTo>
                <a:lnTo>
                  <a:pt x="1284" y="8"/>
                </a:lnTo>
                <a:lnTo>
                  <a:pt x="1268" y="12"/>
                </a:lnTo>
                <a:lnTo>
                  <a:pt x="1250" y="14"/>
                </a:lnTo>
                <a:lnTo>
                  <a:pt x="1236" y="12"/>
                </a:lnTo>
                <a:lnTo>
                  <a:pt x="1236" y="12"/>
                </a:lnTo>
                <a:lnTo>
                  <a:pt x="1208" y="4"/>
                </a:lnTo>
                <a:lnTo>
                  <a:pt x="1186" y="0"/>
                </a:lnTo>
                <a:lnTo>
                  <a:pt x="1164" y="0"/>
                </a:lnTo>
                <a:lnTo>
                  <a:pt x="1140" y="2"/>
                </a:lnTo>
                <a:lnTo>
                  <a:pt x="1140" y="2"/>
                </a:lnTo>
                <a:lnTo>
                  <a:pt x="1130" y="4"/>
                </a:lnTo>
                <a:lnTo>
                  <a:pt x="1120" y="10"/>
                </a:lnTo>
                <a:lnTo>
                  <a:pt x="1112" y="18"/>
                </a:lnTo>
                <a:lnTo>
                  <a:pt x="1108" y="28"/>
                </a:lnTo>
                <a:lnTo>
                  <a:pt x="1108" y="28"/>
                </a:lnTo>
                <a:lnTo>
                  <a:pt x="1104" y="18"/>
                </a:lnTo>
                <a:lnTo>
                  <a:pt x="1096" y="10"/>
                </a:lnTo>
                <a:lnTo>
                  <a:pt x="1086" y="4"/>
                </a:lnTo>
                <a:lnTo>
                  <a:pt x="1076" y="2"/>
                </a:lnTo>
                <a:lnTo>
                  <a:pt x="1076" y="2"/>
                </a:lnTo>
                <a:lnTo>
                  <a:pt x="1052" y="0"/>
                </a:lnTo>
                <a:lnTo>
                  <a:pt x="1030" y="0"/>
                </a:lnTo>
                <a:lnTo>
                  <a:pt x="1008" y="4"/>
                </a:lnTo>
                <a:lnTo>
                  <a:pt x="980" y="12"/>
                </a:lnTo>
                <a:lnTo>
                  <a:pt x="980" y="12"/>
                </a:lnTo>
                <a:lnTo>
                  <a:pt x="966" y="14"/>
                </a:lnTo>
                <a:lnTo>
                  <a:pt x="948" y="12"/>
                </a:lnTo>
                <a:lnTo>
                  <a:pt x="932" y="8"/>
                </a:lnTo>
                <a:lnTo>
                  <a:pt x="914" y="0"/>
                </a:lnTo>
                <a:lnTo>
                  <a:pt x="914" y="0"/>
                </a:lnTo>
                <a:lnTo>
                  <a:pt x="914" y="10"/>
                </a:lnTo>
                <a:lnTo>
                  <a:pt x="916" y="18"/>
                </a:lnTo>
                <a:lnTo>
                  <a:pt x="922" y="26"/>
                </a:lnTo>
                <a:lnTo>
                  <a:pt x="932" y="32"/>
                </a:lnTo>
                <a:lnTo>
                  <a:pt x="942" y="36"/>
                </a:lnTo>
                <a:lnTo>
                  <a:pt x="952" y="38"/>
                </a:lnTo>
                <a:lnTo>
                  <a:pt x="964" y="40"/>
                </a:lnTo>
                <a:lnTo>
                  <a:pt x="976" y="38"/>
                </a:lnTo>
                <a:lnTo>
                  <a:pt x="976" y="38"/>
                </a:lnTo>
                <a:lnTo>
                  <a:pt x="960" y="46"/>
                </a:lnTo>
                <a:lnTo>
                  <a:pt x="946" y="54"/>
                </a:lnTo>
                <a:lnTo>
                  <a:pt x="914" y="64"/>
                </a:lnTo>
                <a:lnTo>
                  <a:pt x="914" y="64"/>
                </a:lnTo>
                <a:lnTo>
                  <a:pt x="894" y="68"/>
                </a:lnTo>
                <a:lnTo>
                  <a:pt x="874" y="70"/>
                </a:lnTo>
                <a:lnTo>
                  <a:pt x="874" y="70"/>
                </a:lnTo>
                <a:lnTo>
                  <a:pt x="864" y="68"/>
                </a:lnTo>
                <a:lnTo>
                  <a:pt x="852" y="66"/>
                </a:lnTo>
                <a:lnTo>
                  <a:pt x="840" y="60"/>
                </a:lnTo>
                <a:lnTo>
                  <a:pt x="830" y="54"/>
                </a:lnTo>
                <a:lnTo>
                  <a:pt x="830" y="54"/>
                </a:lnTo>
                <a:lnTo>
                  <a:pt x="824" y="48"/>
                </a:lnTo>
                <a:lnTo>
                  <a:pt x="822" y="40"/>
                </a:lnTo>
                <a:lnTo>
                  <a:pt x="820" y="32"/>
                </a:lnTo>
                <a:lnTo>
                  <a:pt x="822" y="24"/>
                </a:lnTo>
                <a:lnTo>
                  <a:pt x="822" y="24"/>
                </a:lnTo>
                <a:lnTo>
                  <a:pt x="826" y="18"/>
                </a:lnTo>
                <a:lnTo>
                  <a:pt x="832" y="12"/>
                </a:lnTo>
                <a:lnTo>
                  <a:pt x="838" y="10"/>
                </a:lnTo>
                <a:lnTo>
                  <a:pt x="846" y="8"/>
                </a:lnTo>
                <a:lnTo>
                  <a:pt x="846" y="8"/>
                </a:lnTo>
                <a:lnTo>
                  <a:pt x="850" y="8"/>
                </a:lnTo>
                <a:lnTo>
                  <a:pt x="856" y="10"/>
                </a:lnTo>
                <a:lnTo>
                  <a:pt x="860" y="12"/>
                </a:lnTo>
                <a:lnTo>
                  <a:pt x="864" y="16"/>
                </a:lnTo>
                <a:lnTo>
                  <a:pt x="864" y="16"/>
                </a:lnTo>
                <a:lnTo>
                  <a:pt x="866" y="20"/>
                </a:lnTo>
                <a:lnTo>
                  <a:pt x="866" y="26"/>
                </a:lnTo>
                <a:lnTo>
                  <a:pt x="866" y="30"/>
                </a:lnTo>
                <a:lnTo>
                  <a:pt x="866" y="34"/>
                </a:lnTo>
                <a:lnTo>
                  <a:pt x="866" y="34"/>
                </a:lnTo>
                <a:lnTo>
                  <a:pt x="860" y="38"/>
                </a:lnTo>
                <a:lnTo>
                  <a:pt x="856" y="38"/>
                </a:lnTo>
                <a:lnTo>
                  <a:pt x="856" y="38"/>
                </a:lnTo>
                <a:lnTo>
                  <a:pt x="852" y="34"/>
                </a:lnTo>
                <a:lnTo>
                  <a:pt x="850" y="30"/>
                </a:lnTo>
                <a:lnTo>
                  <a:pt x="850" y="30"/>
                </a:lnTo>
                <a:lnTo>
                  <a:pt x="850" y="24"/>
                </a:lnTo>
                <a:lnTo>
                  <a:pt x="854" y="22"/>
                </a:lnTo>
                <a:lnTo>
                  <a:pt x="854" y="22"/>
                </a:lnTo>
                <a:lnTo>
                  <a:pt x="846" y="20"/>
                </a:lnTo>
                <a:lnTo>
                  <a:pt x="838" y="24"/>
                </a:lnTo>
                <a:lnTo>
                  <a:pt x="838" y="24"/>
                </a:lnTo>
                <a:lnTo>
                  <a:pt x="834" y="30"/>
                </a:lnTo>
                <a:lnTo>
                  <a:pt x="836" y="38"/>
                </a:lnTo>
                <a:lnTo>
                  <a:pt x="836" y="38"/>
                </a:lnTo>
                <a:lnTo>
                  <a:pt x="840" y="44"/>
                </a:lnTo>
                <a:lnTo>
                  <a:pt x="846" y="50"/>
                </a:lnTo>
                <a:lnTo>
                  <a:pt x="852" y="52"/>
                </a:lnTo>
                <a:lnTo>
                  <a:pt x="860" y="50"/>
                </a:lnTo>
                <a:lnTo>
                  <a:pt x="860" y="50"/>
                </a:lnTo>
                <a:lnTo>
                  <a:pt x="866" y="48"/>
                </a:lnTo>
                <a:lnTo>
                  <a:pt x="872" y="42"/>
                </a:lnTo>
                <a:lnTo>
                  <a:pt x="874" y="34"/>
                </a:lnTo>
                <a:lnTo>
                  <a:pt x="874" y="28"/>
                </a:lnTo>
                <a:lnTo>
                  <a:pt x="874" y="28"/>
                </a:lnTo>
                <a:lnTo>
                  <a:pt x="872" y="18"/>
                </a:lnTo>
                <a:lnTo>
                  <a:pt x="864" y="10"/>
                </a:lnTo>
                <a:lnTo>
                  <a:pt x="856" y="4"/>
                </a:lnTo>
                <a:lnTo>
                  <a:pt x="846" y="4"/>
                </a:lnTo>
                <a:lnTo>
                  <a:pt x="846" y="4"/>
                </a:lnTo>
                <a:lnTo>
                  <a:pt x="836" y="6"/>
                </a:lnTo>
                <a:lnTo>
                  <a:pt x="828" y="10"/>
                </a:lnTo>
                <a:lnTo>
                  <a:pt x="822" y="16"/>
                </a:lnTo>
                <a:lnTo>
                  <a:pt x="818" y="24"/>
                </a:lnTo>
                <a:lnTo>
                  <a:pt x="818" y="24"/>
                </a:lnTo>
                <a:lnTo>
                  <a:pt x="816" y="34"/>
                </a:lnTo>
                <a:lnTo>
                  <a:pt x="816" y="44"/>
                </a:lnTo>
                <a:lnTo>
                  <a:pt x="820" y="52"/>
                </a:lnTo>
                <a:lnTo>
                  <a:pt x="826" y="58"/>
                </a:lnTo>
                <a:lnTo>
                  <a:pt x="826" y="58"/>
                </a:lnTo>
                <a:lnTo>
                  <a:pt x="836" y="66"/>
                </a:lnTo>
                <a:lnTo>
                  <a:pt x="846" y="68"/>
                </a:lnTo>
                <a:lnTo>
                  <a:pt x="866" y="72"/>
                </a:lnTo>
                <a:lnTo>
                  <a:pt x="866" y="72"/>
                </a:lnTo>
                <a:lnTo>
                  <a:pt x="854" y="74"/>
                </a:lnTo>
                <a:lnTo>
                  <a:pt x="838" y="72"/>
                </a:lnTo>
                <a:lnTo>
                  <a:pt x="824" y="66"/>
                </a:lnTo>
                <a:lnTo>
                  <a:pt x="808" y="58"/>
                </a:lnTo>
                <a:lnTo>
                  <a:pt x="808" y="58"/>
                </a:lnTo>
                <a:lnTo>
                  <a:pt x="784" y="38"/>
                </a:lnTo>
                <a:lnTo>
                  <a:pt x="772" y="30"/>
                </a:lnTo>
                <a:lnTo>
                  <a:pt x="756" y="20"/>
                </a:lnTo>
                <a:lnTo>
                  <a:pt x="756" y="20"/>
                </a:lnTo>
                <a:lnTo>
                  <a:pt x="744" y="16"/>
                </a:lnTo>
                <a:lnTo>
                  <a:pt x="734" y="14"/>
                </a:lnTo>
                <a:lnTo>
                  <a:pt x="722" y="14"/>
                </a:lnTo>
                <a:lnTo>
                  <a:pt x="712" y="18"/>
                </a:lnTo>
                <a:lnTo>
                  <a:pt x="712" y="18"/>
                </a:lnTo>
                <a:lnTo>
                  <a:pt x="704" y="22"/>
                </a:lnTo>
                <a:lnTo>
                  <a:pt x="700" y="28"/>
                </a:lnTo>
                <a:lnTo>
                  <a:pt x="696" y="34"/>
                </a:lnTo>
                <a:lnTo>
                  <a:pt x="694" y="42"/>
                </a:lnTo>
                <a:lnTo>
                  <a:pt x="686" y="42"/>
                </a:lnTo>
                <a:lnTo>
                  <a:pt x="686" y="42"/>
                </a:lnTo>
                <a:lnTo>
                  <a:pt x="684" y="36"/>
                </a:lnTo>
                <a:lnTo>
                  <a:pt x="680" y="32"/>
                </a:lnTo>
                <a:lnTo>
                  <a:pt x="676" y="30"/>
                </a:lnTo>
                <a:lnTo>
                  <a:pt x="670" y="28"/>
                </a:lnTo>
                <a:lnTo>
                  <a:pt x="670" y="28"/>
                </a:lnTo>
                <a:lnTo>
                  <a:pt x="666" y="30"/>
                </a:lnTo>
                <a:lnTo>
                  <a:pt x="662" y="32"/>
                </a:lnTo>
                <a:lnTo>
                  <a:pt x="658" y="36"/>
                </a:lnTo>
                <a:lnTo>
                  <a:pt x="656" y="42"/>
                </a:lnTo>
                <a:lnTo>
                  <a:pt x="636" y="42"/>
                </a:lnTo>
                <a:lnTo>
                  <a:pt x="636" y="42"/>
                </a:lnTo>
                <a:lnTo>
                  <a:pt x="636" y="36"/>
                </a:lnTo>
                <a:lnTo>
                  <a:pt x="632" y="30"/>
                </a:lnTo>
                <a:lnTo>
                  <a:pt x="632" y="30"/>
                </a:lnTo>
                <a:lnTo>
                  <a:pt x="626" y="26"/>
                </a:lnTo>
                <a:lnTo>
                  <a:pt x="620" y="24"/>
                </a:lnTo>
                <a:lnTo>
                  <a:pt x="620" y="24"/>
                </a:lnTo>
                <a:lnTo>
                  <a:pt x="612" y="26"/>
                </a:lnTo>
                <a:lnTo>
                  <a:pt x="606" y="30"/>
                </a:lnTo>
                <a:lnTo>
                  <a:pt x="606" y="30"/>
                </a:lnTo>
                <a:lnTo>
                  <a:pt x="604" y="36"/>
                </a:lnTo>
                <a:lnTo>
                  <a:pt x="602" y="44"/>
                </a:lnTo>
                <a:lnTo>
                  <a:pt x="602" y="44"/>
                </a:lnTo>
                <a:lnTo>
                  <a:pt x="600" y="50"/>
                </a:lnTo>
                <a:lnTo>
                  <a:pt x="596" y="52"/>
                </a:lnTo>
                <a:lnTo>
                  <a:pt x="592" y="54"/>
                </a:lnTo>
                <a:lnTo>
                  <a:pt x="586" y="56"/>
                </a:lnTo>
                <a:lnTo>
                  <a:pt x="586" y="56"/>
                </a:lnTo>
                <a:lnTo>
                  <a:pt x="582" y="54"/>
                </a:lnTo>
                <a:lnTo>
                  <a:pt x="578" y="52"/>
                </a:lnTo>
                <a:lnTo>
                  <a:pt x="574" y="50"/>
                </a:lnTo>
                <a:lnTo>
                  <a:pt x="572" y="44"/>
                </a:lnTo>
                <a:lnTo>
                  <a:pt x="572" y="44"/>
                </a:lnTo>
                <a:lnTo>
                  <a:pt x="572" y="44"/>
                </a:lnTo>
                <a:lnTo>
                  <a:pt x="572" y="36"/>
                </a:lnTo>
                <a:lnTo>
                  <a:pt x="568" y="30"/>
                </a:lnTo>
                <a:lnTo>
                  <a:pt x="568" y="30"/>
                </a:lnTo>
                <a:lnTo>
                  <a:pt x="562" y="26"/>
                </a:lnTo>
                <a:lnTo>
                  <a:pt x="554" y="24"/>
                </a:lnTo>
                <a:lnTo>
                  <a:pt x="554" y="24"/>
                </a:lnTo>
                <a:lnTo>
                  <a:pt x="548" y="26"/>
                </a:lnTo>
                <a:lnTo>
                  <a:pt x="542" y="30"/>
                </a:lnTo>
                <a:lnTo>
                  <a:pt x="542" y="30"/>
                </a:lnTo>
                <a:lnTo>
                  <a:pt x="538" y="36"/>
                </a:lnTo>
                <a:lnTo>
                  <a:pt x="538" y="44"/>
                </a:lnTo>
                <a:lnTo>
                  <a:pt x="538" y="44"/>
                </a:lnTo>
                <a:lnTo>
                  <a:pt x="536" y="50"/>
                </a:lnTo>
                <a:lnTo>
                  <a:pt x="532" y="52"/>
                </a:lnTo>
                <a:lnTo>
                  <a:pt x="528" y="54"/>
                </a:lnTo>
                <a:lnTo>
                  <a:pt x="522" y="56"/>
                </a:lnTo>
                <a:lnTo>
                  <a:pt x="522" y="56"/>
                </a:lnTo>
                <a:lnTo>
                  <a:pt x="518" y="54"/>
                </a:lnTo>
                <a:lnTo>
                  <a:pt x="514" y="52"/>
                </a:lnTo>
                <a:lnTo>
                  <a:pt x="510" y="48"/>
                </a:lnTo>
                <a:lnTo>
                  <a:pt x="508" y="44"/>
                </a:lnTo>
                <a:lnTo>
                  <a:pt x="508" y="44"/>
                </a:lnTo>
                <a:lnTo>
                  <a:pt x="508" y="44"/>
                </a:lnTo>
                <a:lnTo>
                  <a:pt x="506" y="36"/>
                </a:lnTo>
                <a:lnTo>
                  <a:pt x="504" y="30"/>
                </a:lnTo>
                <a:lnTo>
                  <a:pt x="504" y="30"/>
                </a:lnTo>
                <a:lnTo>
                  <a:pt x="498" y="26"/>
                </a:lnTo>
                <a:lnTo>
                  <a:pt x="490" y="24"/>
                </a:lnTo>
                <a:lnTo>
                  <a:pt x="490" y="24"/>
                </a:lnTo>
                <a:lnTo>
                  <a:pt x="484" y="26"/>
                </a:lnTo>
                <a:lnTo>
                  <a:pt x="478" y="30"/>
                </a:lnTo>
                <a:lnTo>
                  <a:pt x="478" y="30"/>
                </a:lnTo>
                <a:lnTo>
                  <a:pt x="474" y="38"/>
                </a:lnTo>
                <a:lnTo>
                  <a:pt x="0" y="38"/>
                </a:lnTo>
                <a:lnTo>
                  <a:pt x="0" y="44"/>
                </a:lnTo>
                <a:lnTo>
                  <a:pt x="476" y="44"/>
                </a:lnTo>
                <a:lnTo>
                  <a:pt x="476" y="44"/>
                </a:lnTo>
                <a:lnTo>
                  <a:pt x="476" y="44"/>
                </a:lnTo>
                <a:lnTo>
                  <a:pt x="476" y="44"/>
                </a:lnTo>
                <a:lnTo>
                  <a:pt x="478" y="40"/>
                </a:lnTo>
                <a:lnTo>
                  <a:pt x="482" y="36"/>
                </a:lnTo>
                <a:lnTo>
                  <a:pt x="486" y="34"/>
                </a:lnTo>
                <a:lnTo>
                  <a:pt x="490" y="32"/>
                </a:lnTo>
                <a:lnTo>
                  <a:pt x="490" y="32"/>
                </a:lnTo>
                <a:lnTo>
                  <a:pt x="496" y="34"/>
                </a:lnTo>
                <a:lnTo>
                  <a:pt x="500" y="36"/>
                </a:lnTo>
                <a:lnTo>
                  <a:pt x="504" y="40"/>
                </a:lnTo>
                <a:lnTo>
                  <a:pt x="506" y="44"/>
                </a:lnTo>
                <a:lnTo>
                  <a:pt x="506" y="44"/>
                </a:lnTo>
                <a:lnTo>
                  <a:pt x="506" y="44"/>
                </a:lnTo>
                <a:lnTo>
                  <a:pt x="506" y="52"/>
                </a:lnTo>
                <a:lnTo>
                  <a:pt x="510" y="58"/>
                </a:lnTo>
                <a:lnTo>
                  <a:pt x="510" y="58"/>
                </a:lnTo>
                <a:lnTo>
                  <a:pt x="516" y="62"/>
                </a:lnTo>
                <a:lnTo>
                  <a:pt x="522" y="64"/>
                </a:lnTo>
                <a:lnTo>
                  <a:pt x="522" y="64"/>
                </a:lnTo>
                <a:lnTo>
                  <a:pt x="530" y="62"/>
                </a:lnTo>
                <a:lnTo>
                  <a:pt x="536" y="58"/>
                </a:lnTo>
                <a:lnTo>
                  <a:pt x="536" y="58"/>
                </a:lnTo>
                <a:lnTo>
                  <a:pt x="540" y="52"/>
                </a:lnTo>
                <a:lnTo>
                  <a:pt x="540" y="44"/>
                </a:lnTo>
                <a:lnTo>
                  <a:pt x="540" y="44"/>
                </a:lnTo>
                <a:lnTo>
                  <a:pt x="540" y="44"/>
                </a:lnTo>
                <a:lnTo>
                  <a:pt x="542" y="40"/>
                </a:lnTo>
                <a:lnTo>
                  <a:pt x="546" y="36"/>
                </a:lnTo>
                <a:lnTo>
                  <a:pt x="550" y="34"/>
                </a:lnTo>
                <a:lnTo>
                  <a:pt x="554" y="32"/>
                </a:lnTo>
                <a:lnTo>
                  <a:pt x="554" y="32"/>
                </a:lnTo>
                <a:lnTo>
                  <a:pt x="560" y="34"/>
                </a:lnTo>
                <a:lnTo>
                  <a:pt x="564" y="36"/>
                </a:lnTo>
                <a:lnTo>
                  <a:pt x="568" y="40"/>
                </a:lnTo>
                <a:lnTo>
                  <a:pt x="570" y="44"/>
                </a:lnTo>
                <a:lnTo>
                  <a:pt x="570" y="44"/>
                </a:lnTo>
                <a:lnTo>
                  <a:pt x="570" y="44"/>
                </a:lnTo>
                <a:lnTo>
                  <a:pt x="572" y="52"/>
                </a:lnTo>
                <a:lnTo>
                  <a:pt x="574" y="58"/>
                </a:lnTo>
                <a:lnTo>
                  <a:pt x="574" y="58"/>
                </a:lnTo>
                <a:lnTo>
                  <a:pt x="580" y="62"/>
                </a:lnTo>
                <a:lnTo>
                  <a:pt x="586" y="64"/>
                </a:lnTo>
                <a:lnTo>
                  <a:pt x="586" y="64"/>
                </a:lnTo>
                <a:lnTo>
                  <a:pt x="594" y="62"/>
                </a:lnTo>
                <a:lnTo>
                  <a:pt x="600" y="58"/>
                </a:lnTo>
                <a:lnTo>
                  <a:pt x="600" y="58"/>
                </a:lnTo>
                <a:lnTo>
                  <a:pt x="604" y="52"/>
                </a:lnTo>
                <a:lnTo>
                  <a:pt x="606" y="44"/>
                </a:lnTo>
                <a:lnTo>
                  <a:pt x="606" y="44"/>
                </a:lnTo>
                <a:lnTo>
                  <a:pt x="606" y="44"/>
                </a:lnTo>
                <a:lnTo>
                  <a:pt x="606" y="40"/>
                </a:lnTo>
                <a:lnTo>
                  <a:pt x="610" y="36"/>
                </a:lnTo>
                <a:lnTo>
                  <a:pt x="614" y="34"/>
                </a:lnTo>
                <a:lnTo>
                  <a:pt x="618" y="32"/>
                </a:lnTo>
                <a:lnTo>
                  <a:pt x="618" y="32"/>
                </a:lnTo>
                <a:lnTo>
                  <a:pt x="624" y="34"/>
                </a:lnTo>
                <a:lnTo>
                  <a:pt x="628" y="36"/>
                </a:lnTo>
                <a:lnTo>
                  <a:pt x="632" y="40"/>
                </a:lnTo>
                <a:lnTo>
                  <a:pt x="634" y="44"/>
                </a:lnTo>
                <a:lnTo>
                  <a:pt x="634" y="44"/>
                </a:lnTo>
                <a:lnTo>
                  <a:pt x="634" y="44"/>
                </a:lnTo>
                <a:lnTo>
                  <a:pt x="656" y="44"/>
                </a:lnTo>
                <a:lnTo>
                  <a:pt x="656" y="44"/>
                </a:lnTo>
                <a:lnTo>
                  <a:pt x="658" y="50"/>
                </a:lnTo>
                <a:lnTo>
                  <a:pt x="660" y="54"/>
                </a:lnTo>
                <a:lnTo>
                  <a:pt x="666" y="58"/>
                </a:lnTo>
                <a:lnTo>
                  <a:pt x="670" y="58"/>
                </a:lnTo>
                <a:lnTo>
                  <a:pt x="670" y="58"/>
                </a:lnTo>
                <a:lnTo>
                  <a:pt x="676" y="58"/>
                </a:lnTo>
                <a:lnTo>
                  <a:pt x="682" y="54"/>
                </a:lnTo>
                <a:lnTo>
                  <a:pt x="684" y="50"/>
                </a:lnTo>
                <a:lnTo>
                  <a:pt x="686" y="44"/>
                </a:lnTo>
                <a:lnTo>
                  <a:pt x="694" y="44"/>
                </a:lnTo>
                <a:lnTo>
                  <a:pt x="694" y="46"/>
                </a:lnTo>
                <a:lnTo>
                  <a:pt x="694" y="46"/>
                </a:lnTo>
                <a:lnTo>
                  <a:pt x="696" y="54"/>
                </a:lnTo>
                <a:lnTo>
                  <a:pt x="700" y="62"/>
                </a:lnTo>
                <a:lnTo>
                  <a:pt x="706" y="68"/>
                </a:lnTo>
                <a:lnTo>
                  <a:pt x="714" y="72"/>
                </a:lnTo>
                <a:lnTo>
                  <a:pt x="714" y="72"/>
                </a:lnTo>
                <a:lnTo>
                  <a:pt x="718" y="72"/>
                </a:lnTo>
                <a:lnTo>
                  <a:pt x="724" y="72"/>
                </a:lnTo>
                <a:lnTo>
                  <a:pt x="732" y="68"/>
                </a:lnTo>
                <a:lnTo>
                  <a:pt x="732" y="68"/>
                </a:lnTo>
                <a:lnTo>
                  <a:pt x="736" y="64"/>
                </a:lnTo>
                <a:lnTo>
                  <a:pt x="738" y="60"/>
                </a:lnTo>
                <a:lnTo>
                  <a:pt x="740" y="56"/>
                </a:lnTo>
                <a:lnTo>
                  <a:pt x="740" y="50"/>
                </a:lnTo>
                <a:lnTo>
                  <a:pt x="740" y="50"/>
                </a:lnTo>
                <a:lnTo>
                  <a:pt x="740" y="44"/>
                </a:lnTo>
                <a:lnTo>
                  <a:pt x="736" y="40"/>
                </a:lnTo>
                <a:lnTo>
                  <a:pt x="734" y="36"/>
                </a:lnTo>
                <a:lnTo>
                  <a:pt x="728" y="34"/>
                </a:lnTo>
                <a:lnTo>
                  <a:pt x="728" y="34"/>
                </a:lnTo>
                <a:lnTo>
                  <a:pt x="724" y="32"/>
                </a:lnTo>
                <a:lnTo>
                  <a:pt x="718" y="34"/>
                </a:lnTo>
                <a:lnTo>
                  <a:pt x="718" y="34"/>
                </a:lnTo>
                <a:lnTo>
                  <a:pt x="714" y="38"/>
                </a:lnTo>
                <a:lnTo>
                  <a:pt x="712" y="42"/>
                </a:lnTo>
                <a:lnTo>
                  <a:pt x="712" y="42"/>
                </a:lnTo>
                <a:lnTo>
                  <a:pt x="712" y="48"/>
                </a:lnTo>
                <a:lnTo>
                  <a:pt x="714" y="52"/>
                </a:lnTo>
                <a:lnTo>
                  <a:pt x="714" y="52"/>
                </a:lnTo>
                <a:lnTo>
                  <a:pt x="716" y="56"/>
                </a:lnTo>
                <a:lnTo>
                  <a:pt x="722" y="58"/>
                </a:lnTo>
                <a:lnTo>
                  <a:pt x="722" y="58"/>
                </a:lnTo>
                <a:lnTo>
                  <a:pt x="722" y="50"/>
                </a:lnTo>
                <a:lnTo>
                  <a:pt x="724" y="46"/>
                </a:lnTo>
                <a:lnTo>
                  <a:pt x="724" y="46"/>
                </a:lnTo>
                <a:lnTo>
                  <a:pt x="728" y="46"/>
                </a:lnTo>
                <a:lnTo>
                  <a:pt x="730" y="46"/>
                </a:lnTo>
                <a:lnTo>
                  <a:pt x="730" y="46"/>
                </a:lnTo>
                <a:lnTo>
                  <a:pt x="734" y="50"/>
                </a:lnTo>
                <a:lnTo>
                  <a:pt x="734" y="56"/>
                </a:lnTo>
                <a:lnTo>
                  <a:pt x="734" y="56"/>
                </a:lnTo>
                <a:lnTo>
                  <a:pt x="732" y="62"/>
                </a:lnTo>
                <a:lnTo>
                  <a:pt x="726" y="66"/>
                </a:lnTo>
                <a:lnTo>
                  <a:pt x="726" y="66"/>
                </a:lnTo>
                <a:lnTo>
                  <a:pt x="720" y="68"/>
                </a:lnTo>
                <a:lnTo>
                  <a:pt x="714" y="68"/>
                </a:lnTo>
                <a:lnTo>
                  <a:pt x="714" y="68"/>
                </a:lnTo>
                <a:lnTo>
                  <a:pt x="708" y="64"/>
                </a:lnTo>
                <a:lnTo>
                  <a:pt x="704" y="58"/>
                </a:lnTo>
                <a:lnTo>
                  <a:pt x="700" y="52"/>
                </a:lnTo>
                <a:lnTo>
                  <a:pt x="698" y="46"/>
                </a:lnTo>
                <a:lnTo>
                  <a:pt x="698" y="46"/>
                </a:lnTo>
                <a:lnTo>
                  <a:pt x="700" y="38"/>
                </a:lnTo>
                <a:lnTo>
                  <a:pt x="702" y="32"/>
                </a:lnTo>
                <a:lnTo>
                  <a:pt x="708" y="26"/>
                </a:lnTo>
                <a:lnTo>
                  <a:pt x="714" y="22"/>
                </a:lnTo>
                <a:lnTo>
                  <a:pt x="714" y="22"/>
                </a:lnTo>
                <a:lnTo>
                  <a:pt x="724" y="20"/>
                </a:lnTo>
                <a:lnTo>
                  <a:pt x="736" y="18"/>
                </a:lnTo>
                <a:lnTo>
                  <a:pt x="746" y="20"/>
                </a:lnTo>
                <a:lnTo>
                  <a:pt x="754" y="24"/>
                </a:lnTo>
                <a:lnTo>
                  <a:pt x="754" y="24"/>
                </a:lnTo>
                <a:lnTo>
                  <a:pt x="778" y="40"/>
                </a:lnTo>
                <a:lnTo>
                  <a:pt x="802" y="60"/>
                </a:lnTo>
                <a:lnTo>
                  <a:pt x="802" y="60"/>
                </a:lnTo>
                <a:lnTo>
                  <a:pt x="814" y="66"/>
                </a:lnTo>
                <a:lnTo>
                  <a:pt x="824" y="72"/>
                </a:lnTo>
                <a:lnTo>
                  <a:pt x="834" y="76"/>
                </a:lnTo>
                <a:lnTo>
                  <a:pt x="842" y="76"/>
                </a:lnTo>
                <a:lnTo>
                  <a:pt x="842" y="76"/>
                </a:lnTo>
                <a:lnTo>
                  <a:pt x="860" y="78"/>
                </a:lnTo>
                <a:lnTo>
                  <a:pt x="878" y="76"/>
                </a:lnTo>
                <a:lnTo>
                  <a:pt x="894" y="74"/>
                </a:lnTo>
                <a:lnTo>
                  <a:pt x="910" y="70"/>
                </a:lnTo>
                <a:lnTo>
                  <a:pt x="926" y="66"/>
                </a:lnTo>
                <a:lnTo>
                  <a:pt x="942" y="58"/>
                </a:lnTo>
                <a:lnTo>
                  <a:pt x="974" y="44"/>
                </a:lnTo>
                <a:lnTo>
                  <a:pt x="974" y="44"/>
                </a:lnTo>
                <a:lnTo>
                  <a:pt x="970" y="52"/>
                </a:lnTo>
                <a:lnTo>
                  <a:pt x="972" y="62"/>
                </a:lnTo>
                <a:lnTo>
                  <a:pt x="972" y="62"/>
                </a:lnTo>
                <a:lnTo>
                  <a:pt x="976" y="70"/>
                </a:lnTo>
                <a:lnTo>
                  <a:pt x="984" y="78"/>
                </a:lnTo>
                <a:lnTo>
                  <a:pt x="984" y="78"/>
                </a:lnTo>
                <a:lnTo>
                  <a:pt x="992" y="80"/>
                </a:lnTo>
                <a:lnTo>
                  <a:pt x="998" y="78"/>
                </a:lnTo>
                <a:lnTo>
                  <a:pt x="1006" y="76"/>
                </a:lnTo>
                <a:lnTo>
                  <a:pt x="1010" y="74"/>
                </a:lnTo>
                <a:lnTo>
                  <a:pt x="1010" y="74"/>
                </a:lnTo>
                <a:lnTo>
                  <a:pt x="1004" y="68"/>
                </a:lnTo>
                <a:lnTo>
                  <a:pt x="1002" y="60"/>
                </a:lnTo>
                <a:lnTo>
                  <a:pt x="1000" y="52"/>
                </a:lnTo>
                <a:lnTo>
                  <a:pt x="1002" y="44"/>
                </a:lnTo>
                <a:lnTo>
                  <a:pt x="1002" y="44"/>
                </a:lnTo>
                <a:lnTo>
                  <a:pt x="1006" y="34"/>
                </a:lnTo>
                <a:lnTo>
                  <a:pt x="1012" y="26"/>
                </a:lnTo>
                <a:lnTo>
                  <a:pt x="1020" y="22"/>
                </a:lnTo>
                <a:lnTo>
                  <a:pt x="1030" y="16"/>
                </a:lnTo>
                <a:lnTo>
                  <a:pt x="1030" y="16"/>
                </a:lnTo>
                <a:lnTo>
                  <a:pt x="1042" y="12"/>
                </a:lnTo>
                <a:lnTo>
                  <a:pt x="1052" y="10"/>
                </a:lnTo>
                <a:lnTo>
                  <a:pt x="1062" y="8"/>
                </a:lnTo>
                <a:lnTo>
                  <a:pt x="1072" y="8"/>
                </a:lnTo>
                <a:lnTo>
                  <a:pt x="1072" y="8"/>
                </a:lnTo>
                <a:lnTo>
                  <a:pt x="1082" y="12"/>
                </a:lnTo>
                <a:lnTo>
                  <a:pt x="1090" y="16"/>
                </a:lnTo>
                <a:lnTo>
                  <a:pt x="1096" y="24"/>
                </a:lnTo>
                <a:lnTo>
                  <a:pt x="1100" y="32"/>
                </a:lnTo>
                <a:lnTo>
                  <a:pt x="1100" y="32"/>
                </a:lnTo>
                <a:lnTo>
                  <a:pt x="1102" y="42"/>
                </a:lnTo>
                <a:lnTo>
                  <a:pt x="1102" y="52"/>
                </a:lnTo>
                <a:lnTo>
                  <a:pt x="1098" y="60"/>
                </a:lnTo>
                <a:lnTo>
                  <a:pt x="1092" y="68"/>
                </a:lnTo>
                <a:lnTo>
                  <a:pt x="1092" y="68"/>
                </a:lnTo>
                <a:lnTo>
                  <a:pt x="1088" y="72"/>
                </a:lnTo>
                <a:lnTo>
                  <a:pt x="1084" y="74"/>
                </a:lnTo>
                <a:lnTo>
                  <a:pt x="1078" y="74"/>
                </a:lnTo>
                <a:lnTo>
                  <a:pt x="1072" y="74"/>
                </a:lnTo>
                <a:lnTo>
                  <a:pt x="1072" y="74"/>
                </a:lnTo>
                <a:lnTo>
                  <a:pt x="1066" y="74"/>
                </a:lnTo>
                <a:lnTo>
                  <a:pt x="1062" y="70"/>
                </a:lnTo>
                <a:lnTo>
                  <a:pt x="1054" y="62"/>
                </a:lnTo>
                <a:lnTo>
                  <a:pt x="1054" y="62"/>
                </a:lnTo>
                <a:lnTo>
                  <a:pt x="1052" y="58"/>
                </a:lnTo>
                <a:lnTo>
                  <a:pt x="1050" y="54"/>
                </a:lnTo>
                <a:lnTo>
                  <a:pt x="1052" y="50"/>
                </a:lnTo>
                <a:lnTo>
                  <a:pt x="1054" y="46"/>
                </a:lnTo>
                <a:lnTo>
                  <a:pt x="1054" y="46"/>
                </a:lnTo>
                <a:lnTo>
                  <a:pt x="1056" y="42"/>
                </a:lnTo>
                <a:lnTo>
                  <a:pt x="1062" y="40"/>
                </a:lnTo>
                <a:lnTo>
                  <a:pt x="1066" y="40"/>
                </a:lnTo>
                <a:lnTo>
                  <a:pt x="1070" y="42"/>
                </a:lnTo>
                <a:lnTo>
                  <a:pt x="1070" y="42"/>
                </a:lnTo>
                <a:lnTo>
                  <a:pt x="1072" y="44"/>
                </a:lnTo>
                <a:lnTo>
                  <a:pt x="1074" y="48"/>
                </a:lnTo>
                <a:lnTo>
                  <a:pt x="1074" y="48"/>
                </a:lnTo>
                <a:lnTo>
                  <a:pt x="1074" y="50"/>
                </a:lnTo>
                <a:lnTo>
                  <a:pt x="1074" y="54"/>
                </a:lnTo>
                <a:lnTo>
                  <a:pt x="1074" y="54"/>
                </a:lnTo>
                <a:lnTo>
                  <a:pt x="1070" y="56"/>
                </a:lnTo>
                <a:lnTo>
                  <a:pt x="1068" y="58"/>
                </a:lnTo>
                <a:lnTo>
                  <a:pt x="1068" y="58"/>
                </a:lnTo>
                <a:lnTo>
                  <a:pt x="1064" y="58"/>
                </a:lnTo>
                <a:lnTo>
                  <a:pt x="1062" y="56"/>
                </a:lnTo>
                <a:lnTo>
                  <a:pt x="1062" y="56"/>
                </a:lnTo>
                <a:lnTo>
                  <a:pt x="1066" y="60"/>
                </a:lnTo>
                <a:lnTo>
                  <a:pt x="1070" y="62"/>
                </a:lnTo>
                <a:lnTo>
                  <a:pt x="1076" y="62"/>
                </a:lnTo>
                <a:lnTo>
                  <a:pt x="1080" y="60"/>
                </a:lnTo>
                <a:lnTo>
                  <a:pt x="1080" y="60"/>
                </a:lnTo>
                <a:lnTo>
                  <a:pt x="1084" y="58"/>
                </a:lnTo>
                <a:lnTo>
                  <a:pt x="1088" y="52"/>
                </a:lnTo>
                <a:lnTo>
                  <a:pt x="1088" y="48"/>
                </a:lnTo>
                <a:lnTo>
                  <a:pt x="1088" y="42"/>
                </a:lnTo>
                <a:lnTo>
                  <a:pt x="1088" y="42"/>
                </a:lnTo>
                <a:lnTo>
                  <a:pt x="1086" y="36"/>
                </a:lnTo>
                <a:lnTo>
                  <a:pt x="1080" y="30"/>
                </a:lnTo>
                <a:lnTo>
                  <a:pt x="1074" y="26"/>
                </a:lnTo>
                <a:lnTo>
                  <a:pt x="1066" y="26"/>
                </a:lnTo>
                <a:lnTo>
                  <a:pt x="1066" y="26"/>
                </a:lnTo>
                <a:lnTo>
                  <a:pt x="1058" y="26"/>
                </a:lnTo>
                <a:lnTo>
                  <a:pt x="1050" y="32"/>
                </a:lnTo>
                <a:lnTo>
                  <a:pt x="1046" y="38"/>
                </a:lnTo>
                <a:lnTo>
                  <a:pt x="1044" y="44"/>
                </a:lnTo>
                <a:lnTo>
                  <a:pt x="1044" y="44"/>
                </a:lnTo>
                <a:lnTo>
                  <a:pt x="1044" y="54"/>
                </a:lnTo>
                <a:lnTo>
                  <a:pt x="1046" y="64"/>
                </a:lnTo>
                <a:lnTo>
                  <a:pt x="1052" y="70"/>
                </a:lnTo>
                <a:lnTo>
                  <a:pt x="1060" y="76"/>
                </a:lnTo>
                <a:lnTo>
                  <a:pt x="1060" y="76"/>
                </a:lnTo>
                <a:lnTo>
                  <a:pt x="1070" y="80"/>
                </a:lnTo>
                <a:lnTo>
                  <a:pt x="1078" y="80"/>
                </a:lnTo>
                <a:lnTo>
                  <a:pt x="1088" y="78"/>
                </a:lnTo>
                <a:lnTo>
                  <a:pt x="1096" y="72"/>
                </a:lnTo>
                <a:lnTo>
                  <a:pt x="1096" y="72"/>
                </a:lnTo>
                <a:lnTo>
                  <a:pt x="1104" y="64"/>
                </a:lnTo>
                <a:lnTo>
                  <a:pt x="1108" y="54"/>
                </a:lnTo>
                <a:lnTo>
                  <a:pt x="1108" y="54"/>
                </a:lnTo>
                <a:lnTo>
                  <a:pt x="1112" y="64"/>
                </a:lnTo>
                <a:lnTo>
                  <a:pt x="1120" y="72"/>
                </a:lnTo>
                <a:lnTo>
                  <a:pt x="1120" y="72"/>
                </a:lnTo>
                <a:lnTo>
                  <a:pt x="1128" y="78"/>
                </a:lnTo>
                <a:lnTo>
                  <a:pt x="1138" y="80"/>
                </a:lnTo>
                <a:lnTo>
                  <a:pt x="1146" y="80"/>
                </a:lnTo>
                <a:lnTo>
                  <a:pt x="1156" y="76"/>
                </a:lnTo>
                <a:lnTo>
                  <a:pt x="1156" y="76"/>
                </a:lnTo>
                <a:lnTo>
                  <a:pt x="1164" y="70"/>
                </a:lnTo>
                <a:lnTo>
                  <a:pt x="1170" y="64"/>
                </a:lnTo>
                <a:lnTo>
                  <a:pt x="1172" y="54"/>
                </a:lnTo>
                <a:lnTo>
                  <a:pt x="1172" y="44"/>
                </a:lnTo>
                <a:lnTo>
                  <a:pt x="1172" y="44"/>
                </a:lnTo>
                <a:lnTo>
                  <a:pt x="1170" y="38"/>
                </a:lnTo>
                <a:lnTo>
                  <a:pt x="1166" y="32"/>
                </a:lnTo>
                <a:lnTo>
                  <a:pt x="1158" y="26"/>
                </a:lnTo>
                <a:lnTo>
                  <a:pt x="1150" y="26"/>
                </a:lnTo>
                <a:lnTo>
                  <a:pt x="1150" y="26"/>
                </a:lnTo>
                <a:lnTo>
                  <a:pt x="1142" y="26"/>
                </a:lnTo>
                <a:lnTo>
                  <a:pt x="1136" y="30"/>
                </a:lnTo>
                <a:lnTo>
                  <a:pt x="1130" y="36"/>
                </a:lnTo>
                <a:lnTo>
                  <a:pt x="1128" y="42"/>
                </a:lnTo>
                <a:lnTo>
                  <a:pt x="1128" y="42"/>
                </a:lnTo>
                <a:lnTo>
                  <a:pt x="1128" y="48"/>
                </a:lnTo>
                <a:lnTo>
                  <a:pt x="1128" y="52"/>
                </a:lnTo>
                <a:lnTo>
                  <a:pt x="1132" y="58"/>
                </a:lnTo>
                <a:lnTo>
                  <a:pt x="1136" y="60"/>
                </a:lnTo>
                <a:lnTo>
                  <a:pt x="1136" y="60"/>
                </a:lnTo>
                <a:lnTo>
                  <a:pt x="1140" y="62"/>
                </a:lnTo>
                <a:lnTo>
                  <a:pt x="1146" y="62"/>
                </a:lnTo>
                <a:lnTo>
                  <a:pt x="1150" y="60"/>
                </a:lnTo>
                <a:lnTo>
                  <a:pt x="1154" y="56"/>
                </a:lnTo>
                <a:lnTo>
                  <a:pt x="1154" y="56"/>
                </a:lnTo>
                <a:lnTo>
                  <a:pt x="1152" y="58"/>
                </a:lnTo>
                <a:lnTo>
                  <a:pt x="1148" y="58"/>
                </a:lnTo>
                <a:lnTo>
                  <a:pt x="1148" y="58"/>
                </a:lnTo>
                <a:lnTo>
                  <a:pt x="1146" y="56"/>
                </a:lnTo>
                <a:lnTo>
                  <a:pt x="1142" y="54"/>
                </a:lnTo>
                <a:lnTo>
                  <a:pt x="1142" y="54"/>
                </a:lnTo>
                <a:lnTo>
                  <a:pt x="1142" y="50"/>
                </a:lnTo>
                <a:lnTo>
                  <a:pt x="1142" y="48"/>
                </a:lnTo>
                <a:lnTo>
                  <a:pt x="1142" y="48"/>
                </a:lnTo>
                <a:lnTo>
                  <a:pt x="1144" y="44"/>
                </a:lnTo>
                <a:lnTo>
                  <a:pt x="1146" y="42"/>
                </a:lnTo>
                <a:lnTo>
                  <a:pt x="1146" y="42"/>
                </a:lnTo>
                <a:lnTo>
                  <a:pt x="1150" y="40"/>
                </a:lnTo>
                <a:lnTo>
                  <a:pt x="1154" y="40"/>
                </a:lnTo>
                <a:lnTo>
                  <a:pt x="1160" y="42"/>
                </a:lnTo>
                <a:lnTo>
                  <a:pt x="1162" y="46"/>
                </a:lnTo>
                <a:lnTo>
                  <a:pt x="1162" y="46"/>
                </a:lnTo>
                <a:lnTo>
                  <a:pt x="1164" y="50"/>
                </a:lnTo>
                <a:lnTo>
                  <a:pt x="1166" y="54"/>
                </a:lnTo>
                <a:lnTo>
                  <a:pt x="1164" y="58"/>
                </a:lnTo>
                <a:lnTo>
                  <a:pt x="1162" y="62"/>
                </a:lnTo>
                <a:lnTo>
                  <a:pt x="1162" y="62"/>
                </a:lnTo>
                <a:lnTo>
                  <a:pt x="1154" y="70"/>
                </a:lnTo>
                <a:lnTo>
                  <a:pt x="1150" y="74"/>
                </a:lnTo>
                <a:lnTo>
                  <a:pt x="1144" y="74"/>
                </a:lnTo>
                <a:lnTo>
                  <a:pt x="1144" y="74"/>
                </a:lnTo>
                <a:lnTo>
                  <a:pt x="1138" y="74"/>
                </a:lnTo>
                <a:lnTo>
                  <a:pt x="1132" y="74"/>
                </a:lnTo>
                <a:lnTo>
                  <a:pt x="1128" y="72"/>
                </a:lnTo>
                <a:lnTo>
                  <a:pt x="1124" y="68"/>
                </a:lnTo>
                <a:lnTo>
                  <a:pt x="1124" y="68"/>
                </a:lnTo>
                <a:lnTo>
                  <a:pt x="1118" y="60"/>
                </a:lnTo>
                <a:lnTo>
                  <a:pt x="1114" y="52"/>
                </a:lnTo>
                <a:lnTo>
                  <a:pt x="1114" y="42"/>
                </a:lnTo>
                <a:lnTo>
                  <a:pt x="1116" y="32"/>
                </a:lnTo>
                <a:lnTo>
                  <a:pt x="1116" y="32"/>
                </a:lnTo>
                <a:lnTo>
                  <a:pt x="1120" y="24"/>
                </a:lnTo>
                <a:lnTo>
                  <a:pt x="1126" y="16"/>
                </a:lnTo>
                <a:lnTo>
                  <a:pt x="1134" y="12"/>
                </a:lnTo>
                <a:lnTo>
                  <a:pt x="1144" y="8"/>
                </a:lnTo>
                <a:lnTo>
                  <a:pt x="1144" y="8"/>
                </a:lnTo>
                <a:lnTo>
                  <a:pt x="1154" y="8"/>
                </a:lnTo>
                <a:lnTo>
                  <a:pt x="1164" y="10"/>
                </a:lnTo>
                <a:lnTo>
                  <a:pt x="1174" y="12"/>
                </a:lnTo>
                <a:lnTo>
                  <a:pt x="1186" y="16"/>
                </a:lnTo>
                <a:lnTo>
                  <a:pt x="1186" y="16"/>
                </a:lnTo>
                <a:lnTo>
                  <a:pt x="1196" y="22"/>
                </a:lnTo>
                <a:lnTo>
                  <a:pt x="1204" y="26"/>
                </a:lnTo>
                <a:lnTo>
                  <a:pt x="1210" y="34"/>
                </a:lnTo>
                <a:lnTo>
                  <a:pt x="1214" y="44"/>
                </a:lnTo>
                <a:lnTo>
                  <a:pt x="1214" y="44"/>
                </a:lnTo>
                <a:lnTo>
                  <a:pt x="1216" y="52"/>
                </a:lnTo>
                <a:lnTo>
                  <a:pt x="1214" y="60"/>
                </a:lnTo>
                <a:lnTo>
                  <a:pt x="1212" y="68"/>
                </a:lnTo>
                <a:lnTo>
                  <a:pt x="1206" y="74"/>
                </a:lnTo>
                <a:lnTo>
                  <a:pt x="1206" y="74"/>
                </a:lnTo>
                <a:lnTo>
                  <a:pt x="1210" y="76"/>
                </a:lnTo>
                <a:lnTo>
                  <a:pt x="1218" y="78"/>
                </a:lnTo>
                <a:lnTo>
                  <a:pt x="1224" y="80"/>
                </a:lnTo>
                <a:lnTo>
                  <a:pt x="1232" y="78"/>
                </a:lnTo>
                <a:lnTo>
                  <a:pt x="1232" y="78"/>
                </a:lnTo>
                <a:lnTo>
                  <a:pt x="1240" y="70"/>
                </a:lnTo>
                <a:lnTo>
                  <a:pt x="1244" y="62"/>
                </a:lnTo>
                <a:lnTo>
                  <a:pt x="1244" y="62"/>
                </a:lnTo>
                <a:lnTo>
                  <a:pt x="1246" y="52"/>
                </a:lnTo>
                <a:lnTo>
                  <a:pt x="1242" y="44"/>
                </a:lnTo>
                <a:lnTo>
                  <a:pt x="1242" y="44"/>
                </a:lnTo>
                <a:lnTo>
                  <a:pt x="1274" y="58"/>
                </a:lnTo>
                <a:lnTo>
                  <a:pt x="1290" y="66"/>
                </a:lnTo>
                <a:lnTo>
                  <a:pt x="1306" y="70"/>
                </a:lnTo>
                <a:lnTo>
                  <a:pt x="1322" y="74"/>
                </a:lnTo>
                <a:lnTo>
                  <a:pt x="1338" y="76"/>
                </a:lnTo>
                <a:lnTo>
                  <a:pt x="1356" y="78"/>
                </a:lnTo>
                <a:lnTo>
                  <a:pt x="1374" y="76"/>
                </a:lnTo>
                <a:lnTo>
                  <a:pt x="1374" y="76"/>
                </a:lnTo>
                <a:lnTo>
                  <a:pt x="1382" y="76"/>
                </a:lnTo>
                <a:lnTo>
                  <a:pt x="1392" y="72"/>
                </a:lnTo>
                <a:lnTo>
                  <a:pt x="1402" y="66"/>
                </a:lnTo>
                <a:lnTo>
                  <a:pt x="1414" y="60"/>
                </a:lnTo>
                <a:lnTo>
                  <a:pt x="1414" y="60"/>
                </a:lnTo>
                <a:lnTo>
                  <a:pt x="1438" y="40"/>
                </a:lnTo>
                <a:lnTo>
                  <a:pt x="1462" y="24"/>
                </a:lnTo>
                <a:lnTo>
                  <a:pt x="1462" y="24"/>
                </a:lnTo>
                <a:lnTo>
                  <a:pt x="1470" y="20"/>
                </a:lnTo>
                <a:lnTo>
                  <a:pt x="1480" y="18"/>
                </a:lnTo>
                <a:lnTo>
                  <a:pt x="1492" y="20"/>
                </a:lnTo>
                <a:lnTo>
                  <a:pt x="1502" y="22"/>
                </a:lnTo>
                <a:lnTo>
                  <a:pt x="1502" y="22"/>
                </a:lnTo>
                <a:lnTo>
                  <a:pt x="1508" y="26"/>
                </a:lnTo>
                <a:lnTo>
                  <a:pt x="1514" y="32"/>
                </a:lnTo>
                <a:lnTo>
                  <a:pt x="1516" y="38"/>
                </a:lnTo>
                <a:lnTo>
                  <a:pt x="1518" y="46"/>
                </a:lnTo>
                <a:lnTo>
                  <a:pt x="1518" y="46"/>
                </a:lnTo>
                <a:lnTo>
                  <a:pt x="1516" y="52"/>
                </a:lnTo>
                <a:lnTo>
                  <a:pt x="1512" y="58"/>
                </a:lnTo>
                <a:lnTo>
                  <a:pt x="1508" y="64"/>
                </a:lnTo>
                <a:lnTo>
                  <a:pt x="1502" y="68"/>
                </a:lnTo>
                <a:lnTo>
                  <a:pt x="1502" y="68"/>
                </a:lnTo>
                <a:lnTo>
                  <a:pt x="1496" y="68"/>
                </a:lnTo>
                <a:lnTo>
                  <a:pt x="1490" y="66"/>
                </a:lnTo>
                <a:lnTo>
                  <a:pt x="1490" y="66"/>
                </a:lnTo>
                <a:lnTo>
                  <a:pt x="1484" y="62"/>
                </a:lnTo>
                <a:lnTo>
                  <a:pt x="1482" y="56"/>
                </a:lnTo>
                <a:lnTo>
                  <a:pt x="1482" y="56"/>
                </a:lnTo>
                <a:lnTo>
                  <a:pt x="1482" y="50"/>
                </a:lnTo>
                <a:lnTo>
                  <a:pt x="1484" y="46"/>
                </a:lnTo>
                <a:lnTo>
                  <a:pt x="1484" y="46"/>
                </a:lnTo>
                <a:lnTo>
                  <a:pt x="1488" y="46"/>
                </a:lnTo>
                <a:lnTo>
                  <a:pt x="1492" y="46"/>
                </a:lnTo>
                <a:lnTo>
                  <a:pt x="1492" y="46"/>
                </a:lnTo>
                <a:lnTo>
                  <a:pt x="1494" y="50"/>
                </a:lnTo>
                <a:lnTo>
                  <a:pt x="1494" y="58"/>
                </a:lnTo>
                <a:lnTo>
                  <a:pt x="1494" y="58"/>
                </a:lnTo>
                <a:lnTo>
                  <a:pt x="1498" y="56"/>
                </a:lnTo>
                <a:lnTo>
                  <a:pt x="1502" y="52"/>
                </a:lnTo>
                <a:lnTo>
                  <a:pt x="1502" y="52"/>
                </a:lnTo>
                <a:lnTo>
                  <a:pt x="1504" y="48"/>
                </a:lnTo>
                <a:lnTo>
                  <a:pt x="1504" y="42"/>
                </a:lnTo>
                <a:lnTo>
                  <a:pt x="1504" y="42"/>
                </a:lnTo>
                <a:lnTo>
                  <a:pt x="1502" y="38"/>
                </a:lnTo>
                <a:lnTo>
                  <a:pt x="1498" y="34"/>
                </a:lnTo>
                <a:lnTo>
                  <a:pt x="1498" y="34"/>
                </a:lnTo>
                <a:lnTo>
                  <a:pt x="1492" y="32"/>
                </a:lnTo>
                <a:lnTo>
                  <a:pt x="1488" y="34"/>
                </a:lnTo>
                <a:lnTo>
                  <a:pt x="1488" y="34"/>
                </a:lnTo>
                <a:lnTo>
                  <a:pt x="1482" y="36"/>
                </a:lnTo>
                <a:lnTo>
                  <a:pt x="1480" y="40"/>
                </a:lnTo>
                <a:lnTo>
                  <a:pt x="1476" y="44"/>
                </a:lnTo>
                <a:lnTo>
                  <a:pt x="1476" y="50"/>
                </a:lnTo>
                <a:lnTo>
                  <a:pt x="1476" y="50"/>
                </a:lnTo>
                <a:lnTo>
                  <a:pt x="1476" y="56"/>
                </a:lnTo>
                <a:lnTo>
                  <a:pt x="1478" y="60"/>
                </a:lnTo>
                <a:lnTo>
                  <a:pt x="1480" y="64"/>
                </a:lnTo>
                <a:lnTo>
                  <a:pt x="1484" y="68"/>
                </a:lnTo>
                <a:lnTo>
                  <a:pt x="1484" y="68"/>
                </a:lnTo>
                <a:lnTo>
                  <a:pt x="1492" y="72"/>
                </a:lnTo>
                <a:lnTo>
                  <a:pt x="1498" y="72"/>
                </a:lnTo>
                <a:lnTo>
                  <a:pt x="1502" y="72"/>
                </a:lnTo>
                <a:lnTo>
                  <a:pt x="1502" y="72"/>
                </a:lnTo>
                <a:lnTo>
                  <a:pt x="1510" y="68"/>
                </a:lnTo>
                <a:lnTo>
                  <a:pt x="1516" y="62"/>
                </a:lnTo>
                <a:lnTo>
                  <a:pt x="1520" y="54"/>
                </a:lnTo>
                <a:lnTo>
                  <a:pt x="1522" y="46"/>
                </a:lnTo>
                <a:lnTo>
                  <a:pt x="1522" y="44"/>
                </a:lnTo>
                <a:lnTo>
                  <a:pt x="1530" y="44"/>
                </a:lnTo>
                <a:lnTo>
                  <a:pt x="1530" y="44"/>
                </a:lnTo>
                <a:lnTo>
                  <a:pt x="1532" y="50"/>
                </a:lnTo>
                <a:lnTo>
                  <a:pt x="1534" y="54"/>
                </a:lnTo>
                <a:lnTo>
                  <a:pt x="1540" y="58"/>
                </a:lnTo>
                <a:lnTo>
                  <a:pt x="1546" y="58"/>
                </a:lnTo>
                <a:lnTo>
                  <a:pt x="1546" y="58"/>
                </a:lnTo>
                <a:lnTo>
                  <a:pt x="1550" y="58"/>
                </a:lnTo>
                <a:lnTo>
                  <a:pt x="1556" y="54"/>
                </a:lnTo>
                <a:lnTo>
                  <a:pt x="1558" y="50"/>
                </a:lnTo>
                <a:lnTo>
                  <a:pt x="1560" y="44"/>
                </a:lnTo>
                <a:lnTo>
                  <a:pt x="1582" y="44"/>
                </a:lnTo>
                <a:lnTo>
                  <a:pt x="1582" y="44"/>
                </a:lnTo>
                <a:lnTo>
                  <a:pt x="1582" y="44"/>
                </a:lnTo>
                <a:lnTo>
                  <a:pt x="1582" y="44"/>
                </a:lnTo>
                <a:lnTo>
                  <a:pt x="1584" y="40"/>
                </a:lnTo>
                <a:lnTo>
                  <a:pt x="1588" y="36"/>
                </a:lnTo>
                <a:lnTo>
                  <a:pt x="1592" y="34"/>
                </a:lnTo>
                <a:lnTo>
                  <a:pt x="1596" y="32"/>
                </a:lnTo>
                <a:lnTo>
                  <a:pt x="1596" y="32"/>
                </a:lnTo>
                <a:lnTo>
                  <a:pt x="1602" y="34"/>
                </a:lnTo>
                <a:lnTo>
                  <a:pt x="1606" y="36"/>
                </a:lnTo>
                <a:lnTo>
                  <a:pt x="1610" y="40"/>
                </a:lnTo>
                <a:lnTo>
                  <a:pt x="1610" y="44"/>
                </a:lnTo>
                <a:lnTo>
                  <a:pt x="1610" y="44"/>
                </a:lnTo>
                <a:lnTo>
                  <a:pt x="1610" y="44"/>
                </a:lnTo>
                <a:lnTo>
                  <a:pt x="1612" y="52"/>
                </a:lnTo>
                <a:lnTo>
                  <a:pt x="1616" y="58"/>
                </a:lnTo>
                <a:lnTo>
                  <a:pt x="1616" y="58"/>
                </a:lnTo>
                <a:lnTo>
                  <a:pt x="1622" y="62"/>
                </a:lnTo>
                <a:lnTo>
                  <a:pt x="1628" y="64"/>
                </a:lnTo>
                <a:lnTo>
                  <a:pt x="1628" y="64"/>
                </a:lnTo>
                <a:lnTo>
                  <a:pt x="1636" y="62"/>
                </a:lnTo>
                <a:lnTo>
                  <a:pt x="1642" y="58"/>
                </a:lnTo>
                <a:lnTo>
                  <a:pt x="1642" y="58"/>
                </a:lnTo>
                <a:lnTo>
                  <a:pt x="1644" y="52"/>
                </a:lnTo>
                <a:lnTo>
                  <a:pt x="1646" y="44"/>
                </a:lnTo>
                <a:lnTo>
                  <a:pt x="1646" y="44"/>
                </a:lnTo>
                <a:lnTo>
                  <a:pt x="1646" y="44"/>
                </a:lnTo>
                <a:lnTo>
                  <a:pt x="1648" y="40"/>
                </a:lnTo>
                <a:lnTo>
                  <a:pt x="1652" y="36"/>
                </a:lnTo>
                <a:lnTo>
                  <a:pt x="1656" y="34"/>
                </a:lnTo>
                <a:lnTo>
                  <a:pt x="1662" y="32"/>
                </a:lnTo>
                <a:lnTo>
                  <a:pt x="1662" y="32"/>
                </a:lnTo>
                <a:lnTo>
                  <a:pt x="1666" y="34"/>
                </a:lnTo>
                <a:lnTo>
                  <a:pt x="1670" y="36"/>
                </a:lnTo>
                <a:lnTo>
                  <a:pt x="1674" y="40"/>
                </a:lnTo>
                <a:lnTo>
                  <a:pt x="1676" y="44"/>
                </a:lnTo>
                <a:lnTo>
                  <a:pt x="1676" y="44"/>
                </a:lnTo>
                <a:lnTo>
                  <a:pt x="1676" y="44"/>
                </a:lnTo>
                <a:lnTo>
                  <a:pt x="1676" y="52"/>
                </a:lnTo>
                <a:lnTo>
                  <a:pt x="1680" y="58"/>
                </a:lnTo>
                <a:lnTo>
                  <a:pt x="1680" y="58"/>
                </a:lnTo>
                <a:lnTo>
                  <a:pt x="1686" y="62"/>
                </a:lnTo>
                <a:lnTo>
                  <a:pt x="1694" y="64"/>
                </a:lnTo>
                <a:lnTo>
                  <a:pt x="1694" y="64"/>
                </a:lnTo>
                <a:lnTo>
                  <a:pt x="1700" y="62"/>
                </a:lnTo>
                <a:lnTo>
                  <a:pt x="1706" y="58"/>
                </a:lnTo>
                <a:lnTo>
                  <a:pt x="1706" y="58"/>
                </a:lnTo>
                <a:lnTo>
                  <a:pt x="1710" y="52"/>
                </a:lnTo>
                <a:lnTo>
                  <a:pt x="1710" y="44"/>
                </a:lnTo>
                <a:lnTo>
                  <a:pt x="1710" y="44"/>
                </a:lnTo>
                <a:lnTo>
                  <a:pt x="1710" y="44"/>
                </a:lnTo>
                <a:lnTo>
                  <a:pt x="1712" y="40"/>
                </a:lnTo>
                <a:lnTo>
                  <a:pt x="1716" y="36"/>
                </a:lnTo>
                <a:lnTo>
                  <a:pt x="1720" y="34"/>
                </a:lnTo>
                <a:lnTo>
                  <a:pt x="1726" y="32"/>
                </a:lnTo>
                <a:lnTo>
                  <a:pt x="1726" y="32"/>
                </a:lnTo>
                <a:lnTo>
                  <a:pt x="1730" y="34"/>
                </a:lnTo>
                <a:lnTo>
                  <a:pt x="1734" y="36"/>
                </a:lnTo>
                <a:lnTo>
                  <a:pt x="1738" y="40"/>
                </a:lnTo>
                <a:lnTo>
                  <a:pt x="1740" y="44"/>
                </a:lnTo>
                <a:lnTo>
                  <a:pt x="1740" y="44"/>
                </a:lnTo>
                <a:lnTo>
                  <a:pt x="1740" y="44"/>
                </a:lnTo>
                <a:lnTo>
                  <a:pt x="2216" y="44"/>
                </a:lnTo>
                <a:lnTo>
                  <a:pt x="2216" y="38"/>
                </a:lnTo>
                <a:lnTo>
                  <a:pt x="1742" y="38"/>
                </a:lnTo>
                <a:lnTo>
                  <a:pt x="1742" y="38"/>
                </a:lnTo>
                <a:close/>
              </a:path>
            </a:pathLst>
          </a:custGeom>
          <a:solidFill>
            <a:srgbClr val="FBD6C1"/>
          </a:solidFill>
          <a:ln>
            <a:solidFill>
              <a:srgbClr val="FBD6C1"/>
            </a:solid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1316657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docProps/app.xml><?xml version="1.0" encoding="utf-8"?>
<Properties xmlns="http://schemas.openxmlformats.org/officeDocument/2006/extended-properties" xmlns:vt="http://schemas.openxmlformats.org/officeDocument/2006/docPropsVTypes">
  <Template>{84171E43-A7FC-495A-BCD9-47CDCF8AA52C}tf96678299</Template>
  <TotalTime>241</TotalTime>
  <Words>211</Words>
  <Application>Microsoft Office PowerPoint</Application>
  <PresentationFormat>ユーザー設定</PresentationFormat>
  <Paragraphs>52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ＭＳ Ｐゴシック</vt:lpstr>
      <vt:lpstr>ＭＳ ゴシック</vt: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user</cp:lastModifiedBy>
  <cp:revision>12</cp:revision>
  <dcterms:created xsi:type="dcterms:W3CDTF">2020-07-02T00:58:43Z</dcterms:created>
  <dcterms:modified xsi:type="dcterms:W3CDTF">2021-03-15T11:07:38Z</dcterms:modified>
</cp:coreProperties>
</file>