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7099300" cy="99425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5"/>
    <p:restoredTop sz="94866"/>
  </p:normalViewPr>
  <p:slideViewPr>
    <p:cSldViewPr snapToGrid="0" snapToObjects="1">
      <p:cViewPr varScale="1">
        <p:scale>
          <a:sx n="93" d="100"/>
          <a:sy n="93" d="100"/>
        </p:scale>
        <p:origin x="459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448" y="1627167"/>
            <a:ext cx="6034405" cy="3461467"/>
          </a:xfrm>
        </p:spPr>
        <p:txBody>
          <a:bodyPr anchor="b"/>
          <a:lstStyle>
            <a:lvl1pPr algn="ctr">
              <a:defRPr sz="46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7413" y="5222121"/>
            <a:ext cx="5324475" cy="2400472"/>
          </a:xfrm>
        </p:spPr>
        <p:txBody>
          <a:bodyPr/>
          <a:lstStyle>
            <a:lvl1pPr marL="0" indent="0" algn="ctr">
              <a:buNone/>
              <a:defRPr sz="1863"/>
            </a:lvl1pPr>
            <a:lvl2pPr marL="354970" indent="0" algn="ctr">
              <a:buNone/>
              <a:defRPr sz="1553"/>
            </a:lvl2pPr>
            <a:lvl3pPr marL="709940" indent="0" algn="ctr">
              <a:buNone/>
              <a:defRPr sz="1398"/>
            </a:lvl3pPr>
            <a:lvl4pPr marL="1064910" indent="0" algn="ctr">
              <a:buNone/>
              <a:defRPr sz="1242"/>
            </a:lvl4pPr>
            <a:lvl5pPr marL="1419880" indent="0" algn="ctr">
              <a:buNone/>
              <a:defRPr sz="1242"/>
            </a:lvl5pPr>
            <a:lvl6pPr marL="1774850" indent="0" algn="ctr">
              <a:buNone/>
              <a:defRPr sz="1242"/>
            </a:lvl6pPr>
            <a:lvl7pPr marL="2129820" indent="0" algn="ctr">
              <a:buNone/>
              <a:defRPr sz="1242"/>
            </a:lvl7pPr>
            <a:lvl8pPr marL="2484791" indent="0" algn="ctr">
              <a:buNone/>
              <a:defRPr sz="1242"/>
            </a:lvl8pPr>
            <a:lvl9pPr marL="2839761" indent="0" algn="ctr">
              <a:buNone/>
              <a:defRPr sz="124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E969-E5F1-3441-9471-5BA094C90D7D}" type="datetimeFigureOut">
              <a:rPr kumimoji="1" lang="ja-JP" altLang="en-US" smtClean="0"/>
              <a:t>2020/12/21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5DEC-7EFB-4341-A3ED-3ED10583F7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2957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E969-E5F1-3441-9471-5BA094C90D7D}" type="datetimeFigureOut">
              <a:rPr kumimoji="1" lang="ja-JP" altLang="en-US" smtClean="0"/>
              <a:t>2020/12/21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5DEC-7EFB-4341-A3ED-3ED10583F7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88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80437" y="529347"/>
            <a:ext cx="1530787" cy="842582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8077" y="529347"/>
            <a:ext cx="4503618" cy="842582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E969-E5F1-3441-9471-5BA094C90D7D}" type="datetimeFigureOut">
              <a:rPr kumimoji="1" lang="ja-JP" altLang="en-US" smtClean="0"/>
              <a:t>2020/12/21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5DEC-7EFB-4341-A3ED-3ED10583F7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843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E969-E5F1-3441-9471-5BA094C90D7D}" type="datetimeFigureOut">
              <a:rPr kumimoji="1" lang="ja-JP" altLang="en-US" smtClean="0"/>
              <a:t>2020/12/21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5DEC-7EFB-4341-A3ED-3ED10583F7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413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380" y="2478726"/>
            <a:ext cx="6123146" cy="4135809"/>
          </a:xfrm>
        </p:spPr>
        <p:txBody>
          <a:bodyPr anchor="b"/>
          <a:lstStyle>
            <a:lvl1pPr>
              <a:defRPr sz="46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380" y="6653661"/>
            <a:ext cx="6123146" cy="2174924"/>
          </a:xfrm>
        </p:spPr>
        <p:txBody>
          <a:bodyPr/>
          <a:lstStyle>
            <a:lvl1pPr marL="0" indent="0">
              <a:buNone/>
              <a:defRPr sz="1863">
                <a:solidFill>
                  <a:schemeClr val="tx1"/>
                </a:solidFill>
              </a:defRPr>
            </a:lvl1pPr>
            <a:lvl2pPr marL="35497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2pPr>
            <a:lvl3pPr marL="709940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3pPr>
            <a:lvl4pPr marL="1064910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4pPr>
            <a:lvl5pPr marL="1419880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5pPr>
            <a:lvl6pPr marL="1774850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6pPr>
            <a:lvl7pPr marL="2129820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7pPr>
            <a:lvl8pPr marL="2484791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8pPr>
            <a:lvl9pPr marL="2839761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E969-E5F1-3441-9471-5BA094C90D7D}" type="datetimeFigureOut">
              <a:rPr kumimoji="1" lang="ja-JP" altLang="en-US" smtClean="0"/>
              <a:t>2020/12/21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5DEC-7EFB-4341-A3ED-3ED10583F7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854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077" y="2646734"/>
            <a:ext cx="3017203" cy="630843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4020" y="2646734"/>
            <a:ext cx="3017203" cy="630843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E969-E5F1-3441-9471-5BA094C90D7D}" type="datetimeFigureOut">
              <a:rPr kumimoji="1" lang="ja-JP" altLang="en-US" smtClean="0"/>
              <a:t>2020/12/21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5DEC-7EFB-4341-A3ED-3ED10583F7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042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02" y="529349"/>
            <a:ext cx="6123146" cy="192176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002" y="2437297"/>
            <a:ext cx="3003336" cy="1194482"/>
          </a:xfrm>
        </p:spPr>
        <p:txBody>
          <a:bodyPr anchor="b"/>
          <a:lstStyle>
            <a:lvl1pPr marL="0" indent="0">
              <a:buNone/>
              <a:defRPr sz="1863" b="1"/>
            </a:lvl1pPr>
            <a:lvl2pPr marL="354970" indent="0">
              <a:buNone/>
              <a:defRPr sz="1553" b="1"/>
            </a:lvl2pPr>
            <a:lvl3pPr marL="709940" indent="0">
              <a:buNone/>
              <a:defRPr sz="1398" b="1"/>
            </a:lvl3pPr>
            <a:lvl4pPr marL="1064910" indent="0">
              <a:buNone/>
              <a:defRPr sz="1242" b="1"/>
            </a:lvl4pPr>
            <a:lvl5pPr marL="1419880" indent="0">
              <a:buNone/>
              <a:defRPr sz="1242" b="1"/>
            </a:lvl5pPr>
            <a:lvl6pPr marL="1774850" indent="0">
              <a:buNone/>
              <a:defRPr sz="1242" b="1"/>
            </a:lvl6pPr>
            <a:lvl7pPr marL="2129820" indent="0">
              <a:buNone/>
              <a:defRPr sz="1242" b="1"/>
            </a:lvl7pPr>
            <a:lvl8pPr marL="2484791" indent="0">
              <a:buNone/>
              <a:defRPr sz="1242" b="1"/>
            </a:lvl8pPr>
            <a:lvl9pPr marL="2839761" indent="0">
              <a:buNone/>
              <a:defRPr sz="124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002" y="3631779"/>
            <a:ext cx="3003336" cy="5341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94021" y="2437297"/>
            <a:ext cx="3018127" cy="1194482"/>
          </a:xfrm>
        </p:spPr>
        <p:txBody>
          <a:bodyPr anchor="b"/>
          <a:lstStyle>
            <a:lvl1pPr marL="0" indent="0">
              <a:buNone/>
              <a:defRPr sz="1863" b="1"/>
            </a:lvl1pPr>
            <a:lvl2pPr marL="354970" indent="0">
              <a:buNone/>
              <a:defRPr sz="1553" b="1"/>
            </a:lvl2pPr>
            <a:lvl3pPr marL="709940" indent="0">
              <a:buNone/>
              <a:defRPr sz="1398" b="1"/>
            </a:lvl3pPr>
            <a:lvl4pPr marL="1064910" indent="0">
              <a:buNone/>
              <a:defRPr sz="1242" b="1"/>
            </a:lvl4pPr>
            <a:lvl5pPr marL="1419880" indent="0">
              <a:buNone/>
              <a:defRPr sz="1242" b="1"/>
            </a:lvl5pPr>
            <a:lvl6pPr marL="1774850" indent="0">
              <a:buNone/>
              <a:defRPr sz="1242" b="1"/>
            </a:lvl6pPr>
            <a:lvl7pPr marL="2129820" indent="0">
              <a:buNone/>
              <a:defRPr sz="1242" b="1"/>
            </a:lvl7pPr>
            <a:lvl8pPr marL="2484791" indent="0">
              <a:buNone/>
              <a:defRPr sz="1242" b="1"/>
            </a:lvl8pPr>
            <a:lvl9pPr marL="2839761" indent="0">
              <a:buNone/>
              <a:defRPr sz="124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94021" y="3631779"/>
            <a:ext cx="3018127" cy="5341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E969-E5F1-3441-9471-5BA094C90D7D}" type="datetimeFigureOut">
              <a:rPr kumimoji="1" lang="ja-JP" altLang="en-US" smtClean="0"/>
              <a:t>2020/12/21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5DEC-7EFB-4341-A3ED-3ED10583F7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332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E969-E5F1-3441-9471-5BA094C90D7D}" type="datetimeFigureOut">
              <a:rPr kumimoji="1" lang="ja-JP" altLang="en-US" smtClean="0"/>
              <a:t>2020/12/21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5DEC-7EFB-4341-A3ED-3ED10583F7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013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E969-E5F1-3441-9471-5BA094C90D7D}" type="datetimeFigureOut">
              <a:rPr kumimoji="1" lang="ja-JP" altLang="en-US" smtClean="0"/>
              <a:t>2020/12/21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5DEC-7EFB-4341-A3ED-3ED10583F7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523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02" y="662834"/>
            <a:ext cx="2289709" cy="2319920"/>
          </a:xfrm>
        </p:spPr>
        <p:txBody>
          <a:bodyPr anchor="b"/>
          <a:lstStyle>
            <a:lvl1pPr>
              <a:defRPr sz="248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8127" y="1431540"/>
            <a:ext cx="3594021" cy="7065628"/>
          </a:xfrm>
        </p:spPr>
        <p:txBody>
          <a:bodyPr/>
          <a:lstStyle>
            <a:lvl1pPr>
              <a:defRPr sz="2484"/>
            </a:lvl1pPr>
            <a:lvl2pPr>
              <a:defRPr sz="2174"/>
            </a:lvl2pPr>
            <a:lvl3pPr>
              <a:defRPr sz="1863"/>
            </a:lvl3pPr>
            <a:lvl4pPr>
              <a:defRPr sz="1553"/>
            </a:lvl4pPr>
            <a:lvl5pPr>
              <a:defRPr sz="1553"/>
            </a:lvl5pPr>
            <a:lvl6pPr>
              <a:defRPr sz="1553"/>
            </a:lvl6pPr>
            <a:lvl7pPr>
              <a:defRPr sz="1553"/>
            </a:lvl7pPr>
            <a:lvl8pPr>
              <a:defRPr sz="1553"/>
            </a:lvl8pPr>
            <a:lvl9pPr>
              <a:defRPr sz="15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002" y="2982754"/>
            <a:ext cx="2289709" cy="5525921"/>
          </a:xfrm>
        </p:spPr>
        <p:txBody>
          <a:bodyPr/>
          <a:lstStyle>
            <a:lvl1pPr marL="0" indent="0">
              <a:buNone/>
              <a:defRPr sz="1242"/>
            </a:lvl1pPr>
            <a:lvl2pPr marL="354970" indent="0">
              <a:buNone/>
              <a:defRPr sz="1087"/>
            </a:lvl2pPr>
            <a:lvl3pPr marL="709940" indent="0">
              <a:buNone/>
              <a:defRPr sz="932"/>
            </a:lvl3pPr>
            <a:lvl4pPr marL="1064910" indent="0">
              <a:buNone/>
              <a:defRPr sz="776"/>
            </a:lvl4pPr>
            <a:lvl5pPr marL="1419880" indent="0">
              <a:buNone/>
              <a:defRPr sz="776"/>
            </a:lvl5pPr>
            <a:lvl6pPr marL="1774850" indent="0">
              <a:buNone/>
              <a:defRPr sz="776"/>
            </a:lvl6pPr>
            <a:lvl7pPr marL="2129820" indent="0">
              <a:buNone/>
              <a:defRPr sz="776"/>
            </a:lvl7pPr>
            <a:lvl8pPr marL="2484791" indent="0">
              <a:buNone/>
              <a:defRPr sz="776"/>
            </a:lvl8pPr>
            <a:lvl9pPr marL="2839761" indent="0">
              <a:buNone/>
              <a:defRPr sz="77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E969-E5F1-3441-9471-5BA094C90D7D}" type="datetimeFigureOut">
              <a:rPr kumimoji="1" lang="ja-JP" altLang="en-US" smtClean="0"/>
              <a:t>2020/12/21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5DEC-7EFB-4341-A3ED-3ED10583F7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620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02" y="662834"/>
            <a:ext cx="2289709" cy="2319920"/>
          </a:xfrm>
        </p:spPr>
        <p:txBody>
          <a:bodyPr anchor="b"/>
          <a:lstStyle>
            <a:lvl1pPr>
              <a:defRPr sz="248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18127" y="1431540"/>
            <a:ext cx="3594021" cy="7065628"/>
          </a:xfrm>
        </p:spPr>
        <p:txBody>
          <a:bodyPr anchor="t"/>
          <a:lstStyle>
            <a:lvl1pPr marL="0" indent="0">
              <a:buNone/>
              <a:defRPr sz="2484"/>
            </a:lvl1pPr>
            <a:lvl2pPr marL="354970" indent="0">
              <a:buNone/>
              <a:defRPr sz="2174"/>
            </a:lvl2pPr>
            <a:lvl3pPr marL="709940" indent="0">
              <a:buNone/>
              <a:defRPr sz="1863"/>
            </a:lvl3pPr>
            <a:lvl4pPr marL="1064910" indent="0">
              <a:buNone/>
              <a:defRPr sz="1553"/>
            </a:lvl4pPr>
            <a:lvl5pPr marL="1419880" indent="0">
              <a:buNone/>
              <a:defRPr sz="1553"/>
            </a:lvl5pPr>
            <a:lvl6pPr marL="1774850" indent="0">
              <a:buNone/>
              <a:defRPr sz="1553"/>
            </a:lvl6pPr>
            <a:lvl7pPr marL="2129820" indent="0">
              <a:buNone/>
              <a:defRPr sz="1553"/>
            </a:lvl7pPr>
            <a:lvl8pPr marL="2484791" indent="0">
              <a:buNone/>
              <a:defRPr sz="1553"/>
            </a:lvl8pPr>
            <a:lvl9pPr marL="2839761" indent="0">
              <a:buNone/>
              <a:defRPr sz="15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002" y="2982754"/>
            <a:ext cx="2289709" cy="5525921"/>
          </a:xfrm>
        </p:spPr>
        <p:txBody>
          <a:bodyPr/>
          <a:lstStyle>
            <a:lvl1pPr marL="0" indent="0">
              <a:buNone/>
              <a:defRPr sz="1242"/>
            </a:lvl1pPr>
            <a:lvl2pPr marL="354970" indent="0">
              <a:buNone/>
              <a:defRPr sz="1087"/>
            </a:lvl2pPr>
            <a:lvl3pPr marL="709940" indent="0">
              <a:buNone/>
              <a:defRPr sz="932"/>
            </a:lvl3pPr>
            <a:lvl4pPr marL="1064910" indent="0">
              <a:buNone/>
              <a:defRPr sz="776"/>
            </a:lvl4pPr>
            <a:lvl5pPr marL="1419880" indent="0">
              <a:buNone/>
              <a:defRPr sz="776"/>
            </a:lvl5pPr>
            <a:lvl6pPr marL="1774850" indent="0">
              <a:buNone/>
              <a:defRPr sz="776"/>
            </a:lvl6pPr>
            <a:lvl7pPr marL="2129820" indent="0">
              <a:buNone/>
              <a:defRPr sz="776"/>
            </a:lvl7pPr>
            <a:lvl8pPr marL="2484791" indent="0">
              <a:buNone/>
              <a:defRPr sz="776"/>
            </a:lvl8pPr>
            <a:lvl9pPr marL="2839761" indent="0">
              <a:buNone/>
              <a:defRPr sz="77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E969-E5F1-3441-9471-5BA094C90D7D}" type="datetimeFigureOut">
              <a:rPr kumimoji="1" lang="ja-JP" altLang="en-US" smtClean="0"/>
              <a:t>2020/12/21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5DEC-7EFB-4341-A3ED-3ED10583F7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383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8077" y="529349"/>
            <a:ext cx="6123146" cy="1921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077" y="2646734"/>
            <a:ext cx="6123146" cy="6308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8077" y="9215239"/>
            <a:ext cx="1597343" cy="52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0E969-E5F1-3441-9471-5BA094C90D7D}" type="datetimeFigureOut">
              <a:rPr kumimoji="1" lang="ja-JP" altLang="en-US" smtClean="0"/>
              <a:t>2020/12/21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51643" y="9215239"/>
            <a:ext cx="2396014" cy="52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13880" y="9215239"/>
            <a:ext cx="1597343" cy="52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45DEC-7EFB-4341-A3ED-3ED10583F7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17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09940" rtl="0" eaLnBrk="1" latinLnBrk="0" hangingPunct="1">
        <a:lnSpc>
          <a:spcPct val="90000"/>
        </a:lnSpc>
        <a:spcBef>
          <a:spcPct val="0"/>
        </a:spcBef>
        <a:buNone/>
        <a:defRPr kumimoji="1" sz="34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485" indent="-177485" algn="l" defTabSz="709940" rtl="0" eaLnBrk="1" latinLnBrk="0" hangingPunct="1">
        <a:lnSpc>
          <a:spcPct val="90000"/>
        </a:lnSpc>
        <a:spcBef>
          <a:spcPts val="776"/>
        </a:spcBef>
        <a:buFont typeface="Arial" panose="020B0604020202020204" pitchFamily="34" charset="0"/>
        <a:buChar char="•"/>
        <a:defRPr kumimoji="1" sz="2174" kern="1200">
          <a:solidFill>
            <a:schemeClr val="tx1"/>
          </a:solidFill>
          <a:latin typeface="+mn-lt"/>
          <a:ea typeface="+mn-ea"/>
          <a:cs typeface="+mn-cs"/>
        </a:defRPr>
      </a:lvl1pPr>
      <a:lvl2pPr marL="53245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863" kern="1200">
          <a:solidFill>
            <a:schemeClr val="tx1"/>
          </a:solidFill>
          <a:latin typeface="+mn-lt"/>
          <a:ea typeface="+mn-ea"/>
          <a:cs typeface="+mn-cs"/>
        </a:defRPr>
      </a:lvl2pPr>
      <a:lvl3pPr marL="88742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553" kern="1200">
          <a:solidFill>
            <a:schemeClr val="tx1"/>
          </a:solidFill>
          <a:latin typeface="+mn-lt"/>
          <a:ea typeface="+mn-ea"/>
          <a:cs typeface="+mn-cs"/>
        </a:defRPr>
      </a:lvl3pPr>
      <a:lvl4pPr marL="124239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59736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95233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307306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662276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3017246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9940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1pPr>
      <a:lvl2pPr marL="354970" algn="l" defTabSz="709940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709940" algn="l" defTabSz="709940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3pPr>
      <a:lvl4pPr marL="1064910" algn="l" defTabSz="709940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419880" algn="l" defTabSz="709940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774850" algn="l" defTabSz="709940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129820" algn="l" defTabSz="709940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484791" algn="l" defTabSz="709940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2839761" algn="l" defTabSz="709940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79E7BA0-D091-D74C-9F74-168035E5440E}"/>
              </a:ext>
            </a:extLst>
          </p:cNvPr>
          <p:cNvSpPr txBox="1"/>
          <p:nvPr/>
        </p:nvSpPr>
        <p:spPr>
          <a:xfrm>
            <a:off x="183187" y="576588"/>
            <a:ext cx="6732933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100">
                <a:latin typeface="Meiryo" panose="020B0604030504040204" pitchFamily="34" charset="-128"/>
                <a:ea typeface="Meiryo" panose="020B0604030504040204" pitchFamily="34" charset="-128"/>
              </a:rPr>
              <a:t>■■■■■■■■■■■■■ </a:t>
            </a:r>
            <a:r>
              <a:rPr lang="ja-JP" altLang="ja-JP" sz="1100"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en-US" altLang="ja-JP" sz="1100" dirty="0">
                <a:latin typeface="Meiryo" panose="020B0604030504040204" pitchFamily="34" charset="-128"/>
                <a:ea typeface="Meiryo" panose="020B0604030504040204" pitchFamily="34" charset="-128"/>
              </a:rPr>
              <a:t> https://</a:t>
            </a:r>
            <a:r>
              <a:rPr lang="en-US" altLang="ja-JP" sz="1100" dirty="0" err="1">
                <a:latin typeface="Meiryo" panose="020B0604030504040204" pitchFamily="34" charset="-128"/>
                <a:ea typeface="Meiryo" panose="020B0604030504040204" pitchFamily="34" charset="-128"/>
              </a:rPr>
              <a:t>emojishooter.page.link</a:t>
            </a:r>
            <a:r>
              <a:rPr lang="en-US" altLang="ja-JP" sz="1100" dirty="0">
                <a:latin typeface="Meiryo" panose="020B0604030504040204" pitchFamily="34" charset="-128"/>
                <a:ea typeface="Meiryo" panose="020B0604030504040204" pitchFamily="34" charset="-128"/>
              </a:rPr>
              <a:t>/app</a:t>
            </a:r>
            <a:r>
              <a:rPr lang="ja-JP" altLang="ja-JP" sz="1100"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ja-JP" altLang="en-US" sz="1100">
                <a:latin typeface="Meiryo" panose="020B0604030504040204" pitchFamily="34" charset="-128"/>
                <a:ea typeface="Meiryo" panose="020B0604030504040204" pitchFamily="34" charset="-128"/>
              </a:rPr>
              <a:t> ■■■■■■■■■■■■■</a:t>
            </a:r>
            <a:br>
              <a:rPr lang="en-US" altLang="ja-JP" sz="11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endParaRPr lang="en-US" altLang="ja-JP" sz="11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en-US" altLang="ja-JP" sz="1100" dirty="0">
                <a:latin typeface="Meiryo" panose="020B0604030504040204" pitchFamily="34" charset="-128"/>
                <a:ea typeface="Meiryo" panose="020B0604030504040204" pitchFamily="34" charset="-128"/>
              </a:rPr>
              <a:t>[</a:t>
            </a:r>
            <a:r>
              <a:rPr lang="ja-JP" altLang="en-US" sz="1100">
                <a:latin typeface="Meiryo" panose="020B0604030504040204" pitchFamily="34" charset="-128"/>
                <a:ea typeface="Meiryo" panose="020B0604030504040204" pitchFamily="34" charset="-128"/>
              </a:rPr>
              <a:t>ぴえんシューター</a:t>
            </a:r>
            <a:r>
              <a:rPr lang="en-US" altLang="ja-JP" sz="1100" dirty="0">
                <a:latin typeface="Meiryo" panose="020B0604030504040204" pitchFamily="34" charset="-128"/>
                <a:ea typeface="Meiryo" panose="020B0604030504040204" pitchFamily="34" charset="-128"/>
              </a:rPr>
              <a:t>[EMOJI SHOOTING]]</a:t>
            </a:r>
            <a:r>
              <a:rPr lang="ja-JP" altLang="en-US" sz="110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ja-JP" sz="1100" dirty="0">
                <a:latin typeface="Meiryo" panose="020B0604030504040204" pitchFamily="34" charset="-128"/>
                <a:ea typeface="Meiryo" panose="020B0604030504040204" pitchFamily="34" charset="-128"/>
              </a:rPr>
              <a:t> AppStore </a:t>
            </a:r>
            <a:r>
              <a:rPr lang="en-US" altLang="ja-JP" sz="1100" dirty="0" err="1">
                <a:latin typeface="Meiryo" panose="020B0604030504040204" pitchFamily="34" charset="-128"/>
                <a:ea typeface="Meiryo" panose="020B0604030504040204" pitchFamily="34" charset="-128"/>
              </a:rPr>
              <a:t>PlayStore</a:t>
            </a:r>
            <a:r>
              <a:rPr lang="ja-JP" altLang="en-US" sz="1100">
                <a:latin typeface="Meiryo" panose="020B0604030504040204" pitchFamily="34" charset="-128"/>
                <a:ea typeface="Meiryo" panose="020B0604030504040204" pitchFamily="34" charset="-128"/>
              </a:rPr>
              <a:t>にて、無料サービス開始</a:t>
            </a:r>
            <a:r>
              <a:rPr lang="en-US" altLang="ja-JP" sz="1100" dirty="0">
                <a:latin typeface="Meiryo" panose="020B0604030504040204" pitchFamily="34" charset="-128"/>
                <a:ea typeface="Meiryo" panose="020B0604030504040204" pitchFamily="34" charset="-128"/>
              </a:rPr>
              <a:t>!</a:t>
            </a:r>
            <a:br>
              <a:rPr lang="en-US" altLang="ja-JP" sz="11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endParaRPr lang="en-US" altLang="ja-JP" sz="11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ja-JP" altLang="en-US" sz="1100">
                <a:latin typeface="Meiryo" panose="020B0604030504040204" pitchFamily="34" charset="-128"/>
                <a:ea typeface="Meiryo" panose="020B0604030504040204" pitchFamily="34" charset="-128"/>
              </a:rPr>
              <a:t>■■■■■■■■■■■■■ </a:t>
            </a:r>
            <a:r>
              <a:rPr lang="ja-JP" altLang="ja-JP" sz="1100"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en-US" altLang="ja-JP" sz="1100" dirty="0">
                <a:latin typeface="Meiryo" panose="020B0604030504040204" pitchFamily="34" charset="-128"/>
                <a:ea typeface="Meiryo" panose="020B0604030504040204" pitchFamily="34" charset="-128"/>
              </a:rPr>
              <a:t>https://</a:t>
            </a:r>
            <a:r>
              <a:rPr lang="en-US" altLang="ja-JP" sz="1100" dirty="0" err="1">
                <a:latin typeface="Meiryo" panose="020B0604030504040204" pitchFamily="34" charset="-128"/>
                <a:ea typeface="Meiryo" panose="020B0604030504040204" pitchFamily="34" charset="-128"/>
              </a:rPr>
              <a:t>emojishooter.page.link</a:t>
            </a:r>
            <a:r>
              <a:rPr lang="en-US" altLang="ja-JP" sz="1100" dirty="0">
                <a:latin typeface="Meiryo" panose="020B0604030504040204" pitchFamily="34" charset="-128"/>
                <a:ea typeface="Meiryo" panose="020B0604030504040204" pitchFamily="34" charset="-128"/>
              </a:rPr>
              <a:t>/app</a:t>
            </a:r>
            <a:r>
              <a:rPr lang="ja-JP" altLang="ja-JP" sz="1100"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ja-JP" altLang="en-US" sz="1100">
                <a:latin typeface="Meiryo" panose="020B0604030504040204" pitchFamily="34" charset="-128"/>
                <a:ea typeface="Meiryo" panose="020B0604030504040204" pitchFamily="34" charset="-128"/>
              </a:rPr>
              <a:t> ■■■■■■■■■■■■■</a:t>
            </a:r>
            <a:endParaRPr kumimoji="1" lang="ja-JP" altLang="en-US" sz="11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82ED8D7-2E5B-BC45-BF5B-253DC0BEE67E}"/>
              </a:ext>
            </a:extLst>
          </p:cNvPr>
          <p:cNvSpPr txBox="1"/>
          <p:nvPr/>
        </p:nvSpPr>
        <p:spPr>
          <a:xfrm>
            <a:off x="262007" y="3253734"/>
            <a:ext cx="65752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50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今流行っている「ぴえん」の絵文字を撃って撃って撃ちまくれ</a:t>
            </a:r>
            <a:r>
              <a:rPr lang="en-US" altLang="ja-JP" sz="150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〜</a:t>
            </a:r>
            <a:endParaRPr lang="ja-JP" altLang="ja-JP" sz="1500" dirty="0">
              <a:solidFill>
                <a:srgbClr val="FF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91EE4B0-D93E-9346-9731-C06CD55821E9}"/>
              </a:ext>
            </a:extLst>
          </p:cNvPr>
          <p:cNvSpPr txBox="1"/>
          <p:nvPr/>
        </p:nvSpPr>
        <p:spPr>
          <a:xfrm>
            <a:off x="342349" y="3862825"/>
            <a:ext cx="642789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自社取得特許技術を利用したアプリ「スカイプラス」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[https://</a:t>
            </a:r>
            <a:r>
              <a:rPr lang="en-US" altLang="ja-JP" sz="1000" dirty="0" err="1">
                <a:latin typeface="Meiryo" panose="020B0604030504040204" pitchFamily="34" charset="-128"/>
                <a:ea typeface="Meiryo" panose="020B0604030504040204" pitchFamily="34" charset="-128"/>
              </a:rPr>
              <a:t>skyapp.net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/</a:t>
            </a:r>
            <a:r>
              <a:rPr lang="en-US" altLang="ja-JP" sz="1000" dirty="0" err="1">
                <a:latin typeface="Meiryo" panose="020B0604030504040204" pitchFamily="34" charset="-128"/>
                <a:ea typeface="Meiryo" panose="020B0604030504040204" pitchFamily="34" charset="-128"/>
              </a:rPr>
              <a:t>skyplus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/]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および、全世界向け無料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VPN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アプリ「</a:t>
            </a:r>
            <a:r>
              <a:rPr lang="en-US" altLang="ja-JP" sz="1000" dirty="0" err="1">
                <a:latin typeface="Meiryo" panose="020B0604030504040204" pitchFamily="34" charset="-128"/>
                <a:ea typeface="Meiryo" panose="020B0604030504040204" pitchFamily="34" charset="-128"/>
              </a:rPr>
              <a:t>DeVpn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」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[http://</a:t>
            </a:r>
            <a:r>
              <a:rPr lang="en-US" altLang="ja-JP" sz="1000" dirty="0" err="1">
                <a:latin typeface="Meiryo" panose="020B0604030504040204" pitchFamily="34" charset="-128"/>
                <a:ea typeface="Meiryo" panose="020B0604030504040204" pitchFamily="34" charset="-128"/>
              </a:rPr>
              <a:t>devpn.net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/]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の配信を行っている、 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geekline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合同会社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[https://</a:t>
            </a:r>
            <a:r>
              <a:rPr lang="en-US" altLang="ja-JP" sz="1000" dirty="0" err="1">
                <a:latin typeface="Meiryo" panose="020B0604030504040204" pitchFamily="34" charset="-128"/>
                <a:ea typeface="Meiryo" panose="020B0604030504040204" pitchFamily="34" charset="-128"/>
              </a:rPr>
              <a:t>geekline.biz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]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（所在地：神奈川県相模原市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代表社員：内川天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 (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中国留学中、高校三年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 19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歳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)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 ）は、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Skyus, Inc.(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所在地：アメリカ・デラウェア州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)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と共同で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Apple App Store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、および、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Google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Play Store 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にて、シューティングゲーム、「ぴえんシューター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 [EMOJI SHOOTING]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」のパブリックサービスを開始致しました。</a:t>
            </a:r>
            <a:endParaRPr lang="en-US" altLang="ja-JP" sz="10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endParaRPr lang="en-US" altLang="ja-JP" sz="10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「ぴえんシューター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 [EMOJI SHOOTING]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」は日本の</a:t>
            </a:r>
            <a:r>
              <a:rPr lang="en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JK</a:t>
            </a:r>
            <a:r>
              <a:rPr lang="ja-JP" altLang="en" sz="1000">
                <a:latin typeface="Meiryo" panose="020B0604030504040204" pitchFamily="34" charset="-128"/>
                <a:ea typeface="Meiryo" panose="020B0604030504040204" pitchFamily="34" charset="-128"/>
              </a:rPr>
              <a:t>、</a:t>
            </a:r>
            <a:r>
              <a:rPr lang="en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JC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を筆頭に話題になり、三省堂「今年の新語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2020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」で大賞にもなった流行りの言葉「ぴえん」の顔文字を的にし、銃から発射される弾丸も「ぴえん」になっていて、ふんだんにぴえんを導入したシューティングゲームです。</a:t>
            </a:r>
            <a:endParaRPr lang="en-US" altLang="ja-JP" sz="10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endParaRPr lang="en-US" altLang="ja-JP" sz="10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そんな、「ぴえん」をふんだんに使ったゲーム「ぴえんシューター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 [EMOJI SHOOTING]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」は、本格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FPS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の様な、面白シューティングゲームの様な、不思議なゲームになっています！敵のキャラクター「ぴえん」には複数種類があり、どんなぴえんが襲ってくるかドキドキしながらシューティングをしていけば面白い事間違い無しです！今後も敵キャラ「ぴえん」の種類を増やしていく予定です。</a:t>
            </a:r>
            <a:endParaRPr lang="en-US" altLang="ja-JP" sz="10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App Store:</a:t>
            </a:r>
          </a:p>
          <a:p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https://</a:t>
            </a:r>
            <a:r>
              <a:rPr lang="en-US" altLang="ja-JP" sz="1000" dirty="0" err="1">
                <a:latin typeface="Meiryo" panose="020B0604030504040204" pitchFamily="34" charset="-128"/>
                <a:ea typeface="Meiryo" panose="020B0604030504040204" pitchFamily="34" charset="-128"/>
              </a:rPr>
              <a:t>apps.apple.com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/app/id1541090403?mt=8</a:t>
            </a:r>
          </a:p>
          <a:p>
            <a:r>
              <a:rPr lang="en-US" altLang="ja-JP" sz="1000" dirty="0" err="1">
                <a:latin typeface="Meiryo" panose="020B0604030504040204" pitchFamily="34" charset="-128"/>
                <a:ea typeface="Meiryo" panose="020B0604030504040204" pitchFamily="34" charset="-128"/>
              </a:rPr>
              <a:t>PlayStore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:</a:t>
            </a:r>
          </a:p>
          <a:p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https://</a:t>
            </a:r>
            <a:r>
              <a:rPr lang="en-US" altLang="ja-JP" sz="1000" dirty="0" err="1">
                <a:latin typeface="Meiryo" panose="020B0604030504040204" pitchFamily="34" charset="-128"/>
                <a:ea typeface="Meiryo" panose="020B0604030504040204" pitchFamily="34" charset="-128"/>
              </a:rPr>
              <a:t>play.google.com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/store/apps/</a:t>
            </a:r>
            <a:r>
              <a:rPr lang="en-US" altLang="ja-JP" sz="1000" dirty="0" err="1">
                <a:latin typeface="Meiryo" panose="020B0604030504040204" pitchFamily="34" charset="-128"/>
                <a:ea typeface="Meiryo" panose="020B0604030504040204" pitchFamily="34" charset="-128"/>
              </a:rPr>
              <a:t>details?id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=</a:t>
            </a:r>
            <a:r>
              <a:rPr lang="en-US" altLang="ja-JP" sz="1000" dirty="0" err="1">
                <a:latin typeface="Meiryo" panose="020B0604030504040204" pitchFamily="34" charset="-128"/>
                <a:ea typeface="Meiryo" panose="020B0604030504040204" pitchFamily="34" charset="-128"/>
              </a:rPr>
              <a:t>net.skyapp.pienshooter</a:t>
            </a:r>
            <a:endParaRPr lang="en-US" altLang="ja-JP" sz="10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今後もさらに、グローバル展開の一環として続々と、エンターティメントアプリの配信も進めていく予定です。</a:t>
            </a:r>
            <a:endParaRPr lang="ja-JP" altLang="ja-JP" sz="10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560372B-0BC9-F342-BDE6-FE9291DC96EB}"/>
              </a:ext>
            </a:extLst>
          </p:cNvPr>
          <p:cNvSpPr txBox="1"/>
          <p:nvPr/>
        </p:nvSpPr>
        <p:spPr>
          <a:xfrm>
            <a:off x="342349" y="6569440"/>
            <a:ext cx="642789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0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----------------------------------------------------------------------------------------------------------------</a:t>
            </a:r>
            <a:b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lang="ja-JP" altLang="ja-JP" sz="1000">
                <a:latin typeface="Meiryo" panose="020B0604030504040204" pitchFamily="34" charset="-128"/>
                <a:ea typeface="Meiryo" panose="020B0604030504040204" pitchFamily="34" charset="-128"/>
              </a:rPr>
              <a:t>【会社概要】</a:t>
            </a:r>
            <a:b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lang="en-US" altLang="ja-JP" sz="1000" dirty="0" err="1">
                <a:latin typeface="Meiryo" panose="020B0604030504040204" pitchFamily="34" charset="-128"/>
                <a:ea typeface="Meiryo" panose="020B0604030504040204" pitchFamily="34" charset="-128"/>
              </a:rPr>
              <a:t>geekline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合同会社</a:t>
            </a:r>
            <a:b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lang="ja-JP" altLang="ja-JP" sz="1000">
                <a:latin typeface="Meiryo" panose="020B0604030504040204" pitchFamily="34" charset="-128"/>
                <a:ea typeface="Meiryo" panose="020B0604030504040204" pitchFamily="34" charset="-128"/>
              </a:rPr>
              <a:t>〒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252-0321 </a:t>
            </a:r>
            <a:r>
              <a:rPr lang="ja-JP" altLang="ja-JP" sz="1000">
                <a:latin typeface="Meiryo" panose="020B0604030504040204" pitchFamily="34" charset="-128"/>
                <a:ea typeface="Meiryo" panose="020B0604030504040204" pitchFamily="34" charset="-128"/>
              </a:rPr>
              <a:t>神奈川県相模原市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南区相模台２−１２−１７</a:t>
            </a:r>
            <a:b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lang="ja-JP" altLang="ja-JP" sz="1000">
                <a:latin typeface="Meiryo" panose="020B0604030504040204" pitchFamily="34" charset="-128"/>
                <a:ea typeface="Meiryo" panose="020B0604030504040204" pitchFamily="34" charset="-128"/>
              </a:rPr>
              <a:t>設立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2017</a:t>
            </a:r>
            <a:r>
              <a:rPr lang="ja-JP" altLang="ja-JP" sz="1000"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0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２</a:t>
            </a:r>
            <a:r>
              <a:rPr lang="ja-JP" altLang="ja-JP" sz="1000">
                <a:latin typeface="Meiryo" panose="020B0604030504040204" pitchFamily="34" charset="-128"/>
                <a:ea typeface="Meiryo" panose="020B0604030504040204" pitchFamily="34" charset="-128"/>
              </a:rPr>
              <a:t>月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２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3</a:t>
            </a:r>
            <a:r>
              <a:rPr lang="ja-JP" altLang="ja-JP" sz="1000">
                <a:latin typeface="Meiryo" panose="020B0604030504040204" pitchFamily="34" charset="-128"/>
                <a:ea typeface="Meiryo" panose="020B0604030504040204" pitchFamily="34" charset="-128"/>
              </a:rPr>
              <a:t>日</a:t>
            </a:r>
            <a:b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lang="en-US" altLang="ja-JP" sz="1000" dirty="0"/>
              <a:t>https://</a:t>
            </a:r>
            <a:r>
              <a:rPr lang="en-US" altLang="ja-JP" sz="1000" dirty="0" err="1"/>
              <a:t>geekline.biz</a:t>
            </a:r>
            <a:r>
              <a:rPr lang="en-US" altLang="ja-JP" sz="1000" dirty="0"/>
              <a:t>/</a:t>
            </a:r>
            <a:endParaRPr lang="en-US" altLang="ja-JP" sz="10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b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lang="ja-JP" altLang="ja-JP" sz="1000">
                <a:latin typeface="Meiryo" panose="020B0604030504040204" pitchFamily="34" charset="-128"/>
                <a:ea typeface="Meiryo" panose="020B0604030504040204" pitchFamily="34" charset="-128"/>
              </a:rPr>
              <a:t>【業務内容】</a:t>
            </a:r>
            <a:b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インターネット事業に関するコンサルティング業務 、ソフトウェア企画・開発・販売 、情報処理サービス業務 、経営コンサルタント業務 、海外事業展開に関するコンサルタント業務 、労務に関するコンサルタント業務 、上記各号に付帯する一切の事業</a:t>
            </a:r>
            <a:b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b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lang="ja-JP" altLang="ja-JP" sz="1000">
                <a:latin typeface="Meiryo" panose="020B0604030504040204" pitchFamily="34" charset="-128"/>
                <a:ea typeface="Meiryo" panose="020B0604030504040204" pitchFamily="34" charset="-128"/>
              </a:rPr>
              <a:t>本件に関するお問い合わせ</a:t>
            </a:r>
            <a:b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lang="en-US" altLang="ja-JP" sz="1000" dirty="0" err="1">
                <a:latin typeface="Meiryo" panose="020B0604030504040204" pitchFamily="34" charset="-128"/>
                <a:ea typeface="Meiryo" panose="020B0604030504040204" pitchFamily="34" charset="-128"/>
              </a:rPr>
              <a:t>geekline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合同会社</a:t>
            </a:r>
            <a:b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lang="ja-JP" altLang="ja-JP" sz="1000">
                <a:latin typeface="Meiryo" panose="020B0604030504040204" pitchFamily="34" charset="-128"/>
                <a:ea typeface="Meiryo" panose="020B0604030504040204" pitchFamily="34" charset="-128"/>
              </a:rPr>
              <a:t>メディア営業担当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　内川鳳人（うちかわ　ほうと）</a:t>
            </a:r>
            <a:b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TEL 050-5809-7896</a:t>
            </a:r>
            <a:b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Mail </a:t>
            </a:r>
            <a:r>
              <a:rPr lang="en-US" altLang="ja-JP" sz="1000" dirty="0" err="1">
                <a:latin typeface="Meiryo" panose="020B0604030504040204" pitchFamily="34" charset="-128"/>
                <a:ea typeface="Meiryo" panose="020B0604030504040204" pitchFamily="34" charset="-128"/>
              </a:rPr>
              <a:t>press@geekline.biz</a:t>
            </a:r>
            <a:b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----------------------------------------------------------------------------------------------------------------</a:t>
            </a:r>
            <a:endParaRPr lang="ja-JP" altLang="ja-JP" sz="10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A2C5101-42A5-A041-B0AF-E66532A4B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758" y="8420585"/>
            <a:ext cx="1150233" cy="945397"/>
          </a:xfrm>
          <a:prstGeom prst="rect">
            <a:avLst/>
          </a:prstGeom>
        </p:spPr>
      </p:pic>
      <p:pic>
        <p:nvPicPr>
          <p:cNvPr id="10" name="図 9" descr="ゲームの画面&#10;&#10;低い精度で自動的に生成された説明">
            <a:extLst>
              <a:ext uri="{FF2B5EF4-FFF2-40B4-BE49-F238E27FC236}">
                <a16:creationId xmlns:a16="http://schemas.microsoft.com/office/drawing/2014/main" id="{91A85AEE-5DFF-C047-B32D-150439B66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04" y="1524830"/>
            <a:ext cx="3440712" cy="1680036"/>
          </a:xfrm>
          <a:prstGeom prst="rect">
            <a:avLst/>
          </a:prstGeom>
        </p:spPr>
      </p:pic>
      <p:pic>
        <p:nvPicPr>
          <p:cNvPr id="13" name="図 12" descr="リンゴのロゴマーク&#10;&#10;中程度の精度で自動的に生成された説明">
            <a:extLst>
              <a:ext uri="{FF2B5EF4-FFF2-40B4-BE49-F238E27FC236}">
                <a16:creationId xmlns:a16="http://schemas.microsoft.com/office/drawing/2014/main" id="{EB757D11-E22D-A74B-A696-0CF2421B4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498" y="1613169"/>
            <a:ext cx="1382376" cy="138237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98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1917</TotalTime>
  <Words>563</Words>
  <Application>Microsoft Macintosh PowerPoint</Application>
  <PresentationFormat>ユーザー設定</PresentationFormat>
  <Paragraphs>17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money0528</dc:creator>
  <cp:lastModifiedBy>key9331</cp:lastModifiedBy>
  <cp:revision>34</cp:revision>
  <cp:lastPrinted>2020-08-17T23:37:26Z</cp:lastPrinted>
  <dcterms:created xsi:type="dcterms:W3CDTF">2020-01-22T23:03:45Z</dcterms:created>
  <dcterms:modified xsi:type="dcterms:W3CDTF">2020-12-21T06:23:59Z</dcterms:modified>
</cp:coreProperties>
</file>