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60"/>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c:style val="2"/>
  <c:chart>
    <c:autoTitleDeleted val="1"/>
    <c:plotArea>
      <c:layout/>
      <c:barChart>
        <c:barDir val="col"/>
        <c:grouping val="clustered"/>
        <c:varyColors val="0"/>
        <c:ser>
          <c:idx val="0"/>
          <c:order val="0"/>
          <c:tx>
            <c:v>列 1</c:v>
          </c:tx>
          <c:spPr>
            <a:solidFill>
              <a:srgbClr val="004586"/>
            </a:solidFill>
            <a:ln>
              <a:noFill/>
            </a:ln>
          </c:spPr>
          <c:invertIfNegative val="0"/>
          <c:cat>
            <c:strLit>
              <c:ptCount val="2"/>
              <c:pt idx="0">
                <c:v>2019年8月</c:v>
              </c:pt>
              <c:pt idx="1">
                <c:v>2020年8月</c:v>
              </c:pt>
            </c:strLit>
          </c:cat>
          <c:val>
            <c:numLit>
              <c:formatCode>General</c:formatCode>
              <c:ptCount val="2"/>
              <c:pt idx="0">
                <c:v>24</c:v>
              </c:pt>
              <c:pt idx="1">
                <c:v>36</c:v>
              </c:pt>
            </c:numLit>
          </c:val>
          <c:extLst>
            <c:ext xmlns:c16="http://schemas.microsoft.com/office/drawing/2014/chart" uri="{C3380CC4-5D6E-409C-BE32-E72D297353CC}">
              <c16:uniqueId val="{00000000-2F3A-4322-BD8A-4EF2BC763F84}"/>
            </c:ext>
          </c:extLst>
        </c:ser>
        <c:dLbls>
          <c:showLegendKey val="0"/>
          <c:showVal val="0"/>
          <c:showCatName val="0"/>
          <c:showSerName val="0"/>
          <c:showPercent val="0"/>
          <c:showBubbleSize val="0"/>
        </c:dLbls>
        <c:gapWidth val="150"/>
        <c:axId val="351192320"/>
        <c:axId val="351192648"/>
      </c:barChart>
      <c:valAx>
        <c:axId val="351192648"/>
        <c:scaling>
          <c:orientation val="minMax"/>
        </c:scaling>
        <c:delete val="1"/>
        <c:axPos val="l"/>
        <c:majorGridlines>
          <c:spPr>
            <a:ln>
              <a:solidFill>
                <a:srgbClr val="B3B3B3"/>
              </a:solidFill>
            </a:ln>
          </c:spPr>
        </c:majorGridlines>
        <c:numFmt formatCode="General" sourceLinked="1"/>
        <c:majorTickMark val="none"/>
        <c:minorTickMark val="none"/>
        <c:tickLblPos val="nextTo"/>
        <c:crossAx val="351192320"/>
        <c:crossesAt val="0"/>
        <c:crossBetween val="between"/>
      </c:valAx>
      <c:catAx>
        <c:axId val="351192320"/>
        <c:scaling>
          <c:orientation val="minMax"/>
        </c:scaling>
        <c:delete val="0"/>
        <c:axPos val="b"/>
        <c:numFmt formatCode="General" sourceLinked="1"/>
        <c:majorTickMark val="none"/>
        <c:minorTickMark val="none"/>
        <c:tickLblPos val="nextTo"/>
        <c:spPr>
          <a:ln>
            <a:solidFill>
              <a:srgbClr val="B3B3B3"/>
            </a:solidFill>
          </a:ln>
        </c:spPr>
        <c:txPr>
          <a:bodyPr/>
          <a:lstStyle/>
          <a:p>
            <a:pPr>
              <a:defRPr sz="1000" b="0"/>
            </a:pPr>
            <a:endParaRPr lang="ja-JP"/>
          </a:p>
        </c:txPr>
        <c:crossAx val="351192648"/>
        <c:crossesAt val="0"/>
        <c:auto val="1"/>
        <c:lblAlgn val="ctr"/>
        <c:lblOffset val="100"/>
        <c:noMultiLvlLbl val="0"/>
      </c:catAx>
      <c:spPr>
        <a:noFill/>
        <a:ln>
          <a:solidFill>
            <a:srgbClr val="B3B3B3"/>
          </a:solidFill>
          <a:prstDash val="solid"/>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c:style val="2"/>
  <c:chart>
    <c:autoTitleDeleted val="1"/>
    <c:plotArea>
      <c:layout/>
      <c:barChart>
        <c:barDir val="col"/>
        <c:grouping val="clustered"/>
        <c:varyColors val="0"/>
        <c:ser>
          <c:idx val="0"/>
          <c:order val="0"/>
          <c:tx>
            <c:v>列 1</c:v>
          </c:tx>
          <c:spPr>
            <a:solidFill>
              <a:srgbClr val="004586"/>
            </a:solidFill>
            <a:ln>
              <a:noFill/>
            </a:ln>
          </c:spPr>
          <c:invertIfNegative val="0"/>
          <c:cat>
            <c:strLit>
              <c:ptCount val="2"/>
              <c:pt idx="0">
                <c:v>2019年8月</c:v>
              </c:pt>
              <c:pt idx="1">
                <c:v>2020年8月</c:v>
              </c:pt>
            </c:strLit>
          </c:cat>
          <c:val>
            <c:numLit>
              <c:formatCode>General</c:formatCode>
              <c:ptCount val="2"/>
              <c:pt idx="0">
                <c:v>756</c:v>
              </c:pt>
              <c:pt idx="1">
                <c:v>945</c:v>
              </c:pt>
            </c:numLit>
          </c:val>
          <c:extLst>
            <c:ext xmlns:c16="http://schemas.microsoft.com/office/drawing/2014/chart" uri="{C3380CC4-5D6E-409C-BE32-E72D297353CC}">
              <c16:uniqueId val="{00000000-C535-4A32-B906-5927B4E908B2}"/>
            </c:ext>
          </c:extLst>
        </c:ser>
        <c:dLbls>
          <c:showLegendKey val="0"/>
          <c:showVal val="0"/>
          <c:showCatName val="0"/>
          <c:showSerName val="0"/>
          <c:showPercent val="0"/>
          <c:showBubbleSize val="0"/>
        </c:dLbls>
        <c:gapWidth val="150"/>
        <c:axId val="351193304"/>
        <c:axId val="351191992"/>
      </c:barChart>
      <c:valAx>
        <c:axId val="351191992"/>
        <c:scaling>
          <c:orientation val="minMax"/>
        </c:scaling>
        <c:delete val="1"/>
        <c:axPos val="l"/>
        <c:majorGridlines>
          <c:spPr>
            <a:ln>
              <a:solidFill>
                <a:srgbClr val="B3B3B3"/>
              </a:solidFill>
            </a:ln>
          </c:spPr>
        </c:majorGridlines>
        <c:numFmt formatCode="General" sourceLinked="0"/>
        <c:majorTickMark val="none"/>
        <c:minorTickMark val="none"/>
        <c:tickLblPos val="nextTo"/>
        <c:crossAx val="351193304"/>
        <c:crossesAt val="0"/>
        <c:crossBetween val="between"/>
      </c:valAx>
      <c:catAx>
        <c:axId val="351193304"/>
        <c:scaling>
          <c:orientation val="minMax"/>
        </c:scaling>
        <c:delete val="0"/>
        <c:axPos val="b"/>
        <c:numFmt formatCode="[$-1000411]yyyy/mm/dd" sourceLinked="0"/>
        <c:majorTickMark val="none"/>
        <c:minorTickMark val="none"/>
        <c:tickLblPos val="nextTo"/>
        <c:spPr>
          <a:ln>
            <a:solidFill>
              <a:srgbClr val="B3B3B3"/>
            </a:solidFill>
          </a:ln>
        </c:spPr>
        <c:txPr>
          <a:bodyPr/>
          <a:lstStyle/>
          <a:p>
            <a:pPr>
              <a:defRPr sz="1000" b="0"/>
            </a:pPr>
            <a:endParaRPr lang="ja-JP"/>
          </a:p>
        </c:txPr>
        <c:crossAx val="351191992"/>
        <c:crossesAt val="0"/>
        <c:auto val="1"/>
        <c:lblAlgn val="ctr"/>
        <c:lblOffset val="100"/>
        <c:noMultiLvlLbl val="0"/>
      </c:catAx>
      <c:spPr>
        <a:noFill/>
        <a:ln>
          <a:solidFill>
            <a:srgbClr val="B3B3B3"/>
          </a:solidFill>
          <a:prstDash val="solid"/>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c:style val="2"/>
  <c:chart>
    <c:autoTitleDeleted val="1"/>
    <c:plotArea>
      <c:layout/>
      <c:barChart>
        <c:barDir val="col"/>
        <c:grouping val="clustered"/>
        <c:varyColors val="0"/>
        <c:ser>
          <c:idx val="0"/>
          <c:order val="0"/>
          <c:tx>
            <c:v>列 1</c:v>
          </c:tx>
          <c:spPr>
            <a:solidFill>
              <a:srgbClr val="004586"/>
            </a:solidFill>
            <a:ln>
              <a:noFill/>
            </a:ln>
          </c:spPr>
          <c:invertIfNegative val="0"/>
          <c:cat>
            <c:strLit>
              <c:ptCount val="2"/>
              <c:pt idx="0">
                <c:v>2019年8月</c:v>
              </c:pt>
              <c:pt idx="1">
                <c:v>2020年8月</c:v>
              </c:pt>
            </c:strLit>
          </c:cat>
          <c:val>
            <c:numLit>
              <c:formatCode>General</c:formatCode>
              <c:ptCount val="2"/>
              <c:pt idx="0">
                <c:v>18</c:v>
              </c:pt>
              <c:pt idx="1">
                <c:v>72</c:v>
              </c:pt>
            </c:numLit>
          </c:val>
          <c:extLst>
            <c:ext xmlns:c16="http://schemas.microsoft.com/office/drawing/2014/chart" uri="{C3380CC4-5D6E-409C-BE32-E72D297353CC}">
              <c16:uniqueId val="{00000000-BC5D-4F16-89AD-7A3FA44DC4A2}"/>
            </c:ext>
          </c:extLst>
        </c:ser>
        <c:dLbls>
          <c:showLegendKey val="0"/>
          <c:showVal val="0"/>
          <c:showCatName val="0"/>
          <c:showSerName val="0"/>
          <c:showPercent val="0"/>
          <c:showBubbleSize val="0"/>
        </c:dLbls>
        <c:gapWidth val="150"/>
        <c:axId val="354965104"/>
        <c:axId val="354967072"/>
      </c:barChart>
      <c:valAx>
        <c:axId val="354967072"/>
        <c:scaling>
          <c:orientation val="minMax"/>
        </c:scaling>
        <c:delete val="1"/>
        <c:axPos val="l"/>
        <c:majorGridlines>
          <c:spPr>
            <a:ln>
              <a:solidFill>
                <a:srgbClr val="B3B3B3"/>
              </a:solidFill>
            </a:ln>
          </c:spPr>
        </c:majorGridlines>
        <c:numFmt formatCode="General" sourceLinked="0"/>
        <c:majorTickMark val="none"/>
        <c:minorTickMark val="none"/>
        <c:tickLblPos val="nextTo"/>
        <c:crossAx val="354965104"/>
        <c:crossesAt val="0"/>
        <c:crossBetween val="between"/>
      </c:valAx>
      <c:catAx>
        <c:axId val="354965104"/>
        <c:scaling>
          <c:orientation val="minMax"/>
        </c:scaling>
        <c:delete val="0"/>
        <c:axPos val="b"/>
        <c:numFmt formatCode="[$-1000411]yyyy/mm/dd" sourceLinked="0"/>
        <c:majorTickMark val="none"/>
        <c:minorTickMark val="none"/>
        <c:tickLblPos val="nextTo"/>
        <c:spPr>
          <a:ln>
            <a:solidFill>
              <a:srgbClr val="B3B3B3"/>
            </a:solidFill>
          </a:ln>
        </c:spPr>
        <c:txPr>
          <a:bodyPr/>
          <a:lstStyle/>
          <a:p>
            <a:pPr>
              <a:defRPr sz="1000" b="0"/>
            </a:pPr>
            <a:endParaRPr lang="ja-JP"/>
          </a:p>
        </c:txPr>
        <c:crossAx val="354967072"/>
        <c:crossesAt val="0"/>
        <c:auto val="1"/>
        <c:lblAlgn val="ctr"/>
        <c:lblOffset val="100"/>
        <c:noMultiLvlLbl val="0"/>
      </c:catAx>
      <c:spPr>
        <a:noFill/>
        <a:ln>
          <a:solidFill>
            <a:srgbClr val="B3B3B3"/>
          </a:solidFill>
          <a:prstDash val="solid"/>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BAE5872-819C-4160-9975-4C2BE1C6D4F3}"/>
              </a:ext>
            </a:extLst>
          </p:cNvPr>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noAutofit/>
          </a:bodyPr>
          <a:lstStyle/>
          <a:p>
            <a:pPr hangingPunct="0">
              <a:defRPr sz="1400"/>
            </a:pPr>
            <a:endParaRPr lang="en-US" sz="1200">
              <a:latin typeface="Arial" pitchFamily="18"/>
              <a:ea typeface="ＭＳ Ｐゴシック" pitchFamily="2"/>
              <a:cs typeface="Lucida Sans" pitchFamily="2"/>
            </a:endParaRPr>
          </a:p>
        </p:txBody>
      </p:sp>
      <p:sp>
        <p:nvSpPr>
          <p:cNvPr id="3" name="日付プレースホルダー 2">
            <a:extLst>
              <a:ext uri="{FF2B5EF4-FFF2-40B4-BE49-F238E27FC236}">
                <a16:creationId xmlns:a16="http://schemas.microsoft.com/office/drawing/2014/main" id="{64BB1149-22BD-42BD-8B67-7ED0F45F21EC}"/>
              </a:ext>
            </a:extLst>
          </p:cNvPr>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noAutofit/>
          </a:bodyPr>
          <a:lstStyle/>
          <a:p>
            <a:pPr algn="r" hangingPunct="0">
              <a:defRPr sz="1400"/>
            </a:pPr>
            <a:endParaRPr lang="en-US" sz="1200">
              <a:latin typeface="Arial" pitchFamily="18"/>
              <a:ea typeface="ＭＳ Ｐゴシック" pitchFamily="2"/>
              <a:cs typeface="Lucida Sans" pitchFamily="2"/>
            </a:endParaRPr>
          </a:p>
        </p:txBody>
      </p:sp>
      <p:sp>
        <p:nvSpPr>
          <p:cNvPr id="4" name="フッター プレースホルダー 3">
            <a:extLst>
              <a:ext uri="{FF2B5EF4-FFF2-40B4-BE49-F238E27FC236}">
                <a16:creationId xmlns:a16="http://schemas.microsoft.com/office/drawing/2014/main" id="{05FA76D5-B986-4E6E-A46B-D793979A0637}"/>
              </a:ext>
            </a:extLst>
          </p:cNvPr>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noAutofit/>
          </a:bodyPr>
          <a:lstStyle/>
          <a:p>
            <a:pPr hangingPunct="0">
              <a:defRPr sz="1400"/>
            </a:pPr>
            <a:endParaRPr lang="en-US" sz="1200">
              <a:latin typeface="Arial" pitchFamily="18"/>
              <a:ea typeface="ＭＳ Ｐゴシック" pitchFamily="2"/>
              <a:cs typeface="Lucida Sans" pitchFamily="2"/>
            </a:endParaRPr>
          </a:p>
        </p:txBody>
      </p:sp>
      <p:sp>
        <p:nvSpPr>
          <p:cNvPr id="5" name="スライド番号プレースホルダー 4">
            <a:extLst>
              <a:ext uri="{FF2B5EF4-FFF2-40B4-BE49-F238E27FC236}">
                <a16:creationId xmlns:a16="http://schemas.microsoft.com/office/drawing/2014/main" id="{93919EF1-F5B4-4205-9B2B-36F768EC6DB6}"/>
              </a:ext>
            </a:extLst>
          </p:cNvPr>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noAutofit/>
          </a:bodyPr>
          <a:lstStyle/>
          <a:p>
            <a:pPr algn="r" hangingPunct="0">
              <a:defRPr sz="1400"/>
            </a:pPr>
            <a:fld id="{C81EF464-126C-47D4-8019-DEAE7AB9F3EC}" type="slidenum">
              <a:t>‹#›</a:t>
            </a:fld>
            <a:endParaRPr lang="en-US" sz="1200">
              <a:latin typeface="Arial" pitchFamily="18"/>
              <a:ea typeface="ＭＳ Ｐゴシック" pitchFamily="2"/>
              <a:cs typeface="Lucida Sans" pitchFamily="2"/>
            </a:endParaRPr>
          </a:p>
        </p:txBody>
      </p:sp>
    </p:spTree>
    <p:extLst>
      <p:ext uri="{BB962C8B-B14F-4D97-AF65-F5344CB8AC3E}">
        <p14:creationId xmlns:p14="http://schemas.microsoft.com/office/powerpoint/2010/main" val="233374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9BB425-2016-4A55-A91B-2ED8CF3B81D4}"/>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ノート プレースホルダー 2">
            <a:extLst>
              <a:ext uri="{FF2B5EF4-FFF2-40B4-BE49-F238E27FC236}">
                <a16:creationId xmlns:a16="http://schemas.microsoft.com/office/drawing/2014/main" id="{0425524F-A3A2-45F9-9378-0C0EE2E0C142}"/>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ltLang="ja-JP"/>
          </a:p>
        </p:txBody>
      </p:sp>
      <p:sp>
        <p:nvSpPr>
          <p:cNvPr id="4" name="ヘッダー プレースホルダー 3">
            <a:extLst>
              <a:ext uri="{FF2B5EF4-FFF2-40B4-BE49-F238E27FC236}">
                <a16:creationId xmlns:a16="http://schemas.microsoft.com/office/drawing/2014/main" id="{4289A439-E0C8-438C-AD6E-D9C150E92A59}"/>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ＭＳ Ｐ明朝" pitchFamily="2"/>
                <a:cs typeface="Tahoma" pitchFamily="2"/>
              </a:defRPr>
            </a:lvl1pPr>
          </a:lstStyle>
          <a:p>
            <a:pPr lvl="0"/>
            <a:endParaRPr lang="en-US"/>
          </a:p>
        </p:txBody>
      </p:sp>
      <p:sp>
        <p:nvSpPr>
          <p:cNvPr id="5" name="日付プレースホルダー 4">
            <a:extLst>
              <a:ext uri="{FF2B5EF4-FFF2-40B4-BE49-F238E27FC236}">
                <a16:creationId xmlns:a16="http://schemas.microsoft.com/office/drawing/2014/main" id="{18A043B0-616E-4080-936D-4A9EFA304D8C}"/>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ＭＳ Ｐ明朝" pitchFamily="2"/>
                <a:cs typeface="Tahoma" pitchFamily="2"/>
              </a:defRPr>
            </a:lvl1pPr>
          </a:lstStyle>
          <a:p>
            <a:pPr lvl="0"/>
            <a:endParaRPr lang="en-US"/>
          </a:p>
        </p:txBody>
      </p:sp>
      <p:sp>
        <p:nvSpPr>
          <p:cNvPr id="6" name="フッター プレースホルダー 5">
            <a:extLst>
              <a:ext uri="{FF2B5EF4-FFF2-40B4-BE49-F238E27FC236}">
                <a16:creationId xmlns:a16="http://schemas.microsoft.com/office/drawing/2014/main" id="{353E6945-2251-437E-9F22-415B3FB27431}"/>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US" sz="1400" kern="1200">
                <a:latin typeface="Times New Roman" pitchFamily="18"/>
                <a:ea typeface="ＭＳ Ｐ明朝" pitchFamily="2"/>
                <a:cs typeface="Tahoma" pitchFamily="2"/>
              </a:defRPr>
            </a:lvl1pPr>
          </a:lstStyle>
          <a:p>
            <a:pPr lvl="0"/>
            <a:endParaRPr lang="en-US"/>
          </a:p>
        </p:txBody>
      </p:sp>
      <p:sp>
        <p:nvSpPr>
          <p:cNvPr id="7" name="スライド番号プレースホルダー 6">
            <a:extLst>
              <a:ext uri="{FF2B5EF4-FFF2-40B4-BE49-F238E27FC236}">
                <a16:creationId xmlns:a16="http://schemas.microsoft.com/office/drawing/2014/main" id="{FC66C008-789C-4809-B9C7-498A5D95E18E}"/>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US" sz="1400" kern="1200">
                <a:latin typeface="Times New Roman" pitchFamily="18"/>
                <a:ea typeface="ＭＳ Ｐ明朝" pitchFamily="2"/>
                <a:cs typeface="Tahoma" pitchFamily="2"/>
              </a:defRPr>
            </a:lvl1pPr>
          </a:lstStyle>
          <a:p>
            <a:pPr lvl="0"/>
            <a:fld id="{362C3F81-B2FE-410B-B7E1-50C4225A34FE}" type="slidenum">
              <a:t>‹#›</a:t>
            </a:fld>
            <a:endParaRPr lang="en-US"/>
          </a:p>
        </p:txBody>
      </p:sp>
    </p:spTree>
    <p:extLst>
      <p:ext uri="{BB962C8B-B14F-4D97-AF65-F5344CB8AC3E}">
        <p14:creationId xmlns:p14="http://schemas.microsoft.com/office/powerpoint/2010/main" val="1031022967"/>
      </p:ext>
    </p:extLst>
  </p:cSld>
  <p:clrMap bg1="lt1" tx1="dk1" bg2="lt2" tx2="dk2" accent1="accent1" accent2="accent2" accent3="accent3" accent4="accent4" accent5="accent5" accent6="accent6" hlink="hlink" folHlink="folHlink"/>
  <p:notesStyle>
    <a:lvl1pPr marL="216000" marR="0" indent="-216000" rtl="0" hangingPunct="0">
      <a:tabLst/>
      <a:defRPr lang="en-US" altLang="ja-JP" sz="2000" b="0" i="0" u="none" strike="noStrike" kern="1200">
        <a:ln>
          <a:noFill/>
        </a:ln>
        <a:latin typeface="Arial" pitchFamily="18"/>
        <a:ea typeface="ＭＳ Ｐゴシック" pitchFamily="2"/>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00E877DC-C39D-4B89-A956-42DDEE362ECE}"/>
              </a:ext>
            </a:extLst>
          </p:cNvPr>
          <p:cNvSpPr txBox="1">
            <a:spLocks noGrp="1"/>
          </p:cNvSpPr>
          <p:nvPr>
            <p:ph type="sldNum" sz="quarter" idx="8"/>
          </p:nvPr>
        </p:nvSpPr>
        <p:spPr>
          <a:xfrm>
            <a:off x="3884759" y="8685360"/>
            <a:ext cx="2971440" cy="458279"/>
          </a:xfrm>
        </p:spPr>
        <p:txBody>
          <a:bodyPr wrap="square"/>
          <a:lstStyle/>
          <a:p>
            <a:pPr lvl="0" algn="l" hangingPunct="1"/>
            <a:fld id="{8EEDF813-A1FB-4B60-A607-3CF4E5AE80C4}" type="slidenum">
              <a:t>1</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BD7AE3FB-9483-4D6C-A96B-8787D1D65CDA}"/>
              </a:ext>
            </a:extLst>
          </p:cNvPr>
          <p:cNvSpPr txBox="1">
            <a:spLocks noGrp="1"/>
          </p:cNvSpPr>
          <p:nvPr>
            <p:ph type="sldNum" sz="quarter" idx="5"/>
          </p:nvPr>
        </p:nvSpPr>
        <p:spPr>
          <a:ln/>
        </p:spPr>
        <p:txBody>
          <a:bodyPr lIns="0" tIns="0" rIns="0" bIns="0" anchor="b" anchorCtr="0">
            <a:noAutofit/>
          </a:bodyPr>
          <a:lstStyle/>
          <a:p>
            <a:pPr lvl="0"/>
            <a:fld id="{D670058D-5E15-4AB3-AC5F-D352D58B5B02}" type="slidenum">
              <a:t>1</a:t>
            </a:fld>
            <a:endParaRPr lang="en-US"/>
          </a:p>
        </p:txBody>
      </p:sp>
      <p:sp>
        <p:nvSpPr>
          <p:cNvPr id="3" name="スライド イメージ プレースホルダー 1">
            <a:extLst>
              <a:ext uri="{FF2B5EF4-FFF2-40B4-BE49-F238E27FC236}">
                <a16:creationId xmlns:a16="http://schemas.microsoft.com/office/drawing/2014/main" id="{BA697B11-8A39-40AA-AB09-5A047833B5C6}"/>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3DDCB631-2228-4E97-89E1-D7D2B5BDCEEE}"/>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FE58515E-77A6-4E43-9991-63D06BC3B369}"/>
              </a:ext>
            </a:extLst>
          </p:cNvPr>
          <p:cNvSpPr txBox="1">
            <a:spLocks noGrp="1"/>
          </p:cNvSpPr>
          <p:nvPr>
            <p:ph type="sldNum" sz="quarter" idx="8"/>
          </p:nvPr>
        </p:nvSpPr>
        <p:spPr>
          <a:xfrm>
            <a:off x="3884759" y="8685360"/>
            <a:ext cx="2971440" cy="458279"/>
          </a:xfrm>
        </p:spPr>
        <p:txBody>
          <a:bodyPr wrap="square"/>
          <a:lstStyle/>
          <a:p>
            <a:pPr lvl="0" algn="l" hangingPunct="1"/>
            <a:fld id="{3D46E2C8-9185-4A04-8B4E-E96C6E75EE13}" type="slidenum">
              <a:t>10</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90543B12-F1F8-499D-8FE2-D6D6C4022031}"/>
              </a:ext>
            </a:extLst>
          </p:cNvPr>
          <p:cNvSpPr txBox="1">
            <a:spLocks noGrp="1"/>
          </p:cNvSpPr>
          <p:nvPr>
            <p:ph type="sldNum" sz="quarter" idx="5"/>
          </p:nvPr>
        </p:nvSpPr>
        <p:spPr>
          <a:ln/>
        </p:spPr>
        <p:txBody>
          <a:bodyPr lIns="0" tIns="0" rIns="0" bIns="0" anchor="b" anchorCtr="0">
            <a:noAutofit/>
          </a:bodyPr>
          <a:lstStyle/>
          <a:p>
            <a:pPr lvl="0"/>
            <a:fld id="{F53F8AF3-BD66-432F-94E0-12BDE9BFF2CE}" type="slidenum">
              <a:t>10</a:t>
            </a:fld>
            <a:endParaRPr lang="en-US"/>
          </a:p>
        </p:txBody>
      </p:sp>
      <p:sp>
        <p:nvSpPr>
          <p:cNvPr id="3" name="スライド イメージ プレースホルダー 1">
            <a:extLst>
              <a:ext uri="{FF2B5EF4-FFF2-40B4-BE49-F238E27FC236}">
                <a16:creationId xmlns:a16="http://schemas.microsoft.com/office/drawing/2014/main" id="{B8101F40-CABD-42F5-95FC-EA9059C4079C}"/>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80634C0E-8099-44B4-8750-EF4AFA81FFA2}"/>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ED16C7D7-D0E4-489F-A1DF-2CEDA9D5980F}"/>
              </a:ext>
            </a:extLst>
          </p:cNvPr>
          <p:cNvSpPr txBox="1">
            <a:spLocks noGrp="1"/>
          </p:cNvSpPr>
          <p:nvPr>
            <p:ph type="sldNum" sz="quarter" idx="8"/>
          </p:nvPr>
        </p:nvSpPr>
        <p:spPr>
          <a:xfrm>
            <a:off x="3884759" y="8685360"/>
            <a:ext cx="2971440" cy="458279"/>
          </a:xfrm>
        </p:spPr>
        <p:txBody>
          <a:bodyPr wrap="square"/>
          <a:lstStyle/>
          <a:p>
            <a:pPr lvl="0" algn="l" hangingPunct="1"/>
            <a:fld id="{1E06AE4D-B5FA-439F-B968-CA93C9E3DB6D}" type="slidenum">
              <a:t>11</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766BA249-208A-4855-BDC0-8E39284983E5}"/>
              </a:ext>
            </a:extLst>
          </p:cNvPr>
          <p:cNvSpPr txBox="1">
            <a:spLocks noGrp="1"/>
          </p:cNvSpPr>
          <p:nvPr>
            <p:ph type="sldNum" sz="quarter" idx="5"/>
          </p:nvPr>
        </p:nvSpPr>
        <p:spPr>
          <a:ln/>
        </p:spPr>
        <p:txBody>
          <a:bodyPr lIns="0" tIns="0" rIns="0" bIns="0" anchor="b" anchorCtr="0">
            <a:noAutofit/>
          </a:bodyPr>
          <a:lstStyle/>
          <a:p>
            <a:pPr lvl="0"/>
            <a:fld id="{54611814-4CA0-4905-92EC-DB764ECE8D32}" type="slidenum">
              <a:t>11</a:t>
            </a:fld>
            <a:endParaRPr lang="en-US"/>
          </a:p>
        </p:txBody>
      </p:sp>
      <p:sp>
        <p:nvSpPr>
          <p:cNvPr id="3" name="スライド イメージ プレースホルダー 1">
            <a:extLst>
              <a:ext uri="{FF2B5EF4-FFF2-40B4-BE49-F238E27FC236}">
                <a16:creationId xmlns:a16="http://schemas.microsoft.com/office/drawing/2014/main" id="{9F9C1C4E-2D1F-4611-80E7-76BE77618722}"/>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616CF703-A934-4CFD-AA57-01A0B93E1DB9}"/>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78983D88-5773-46E3-A3E5-AB2528A7159D}"/>
              </a:ext>
            </a:extLst>
          </p:cNvPr>
          <p:cNvSpPr txBox="1">
            <a:spLocks noGrp="1"/>
          </p:cNvSpPr>
          <p:nvPr>
            <p:ph type="sldNum" sz="quarter" idx="8"/>
          </p:nvPr>
        </p:nvSpPr>
        <p:spPr>
          <a:xfrm>
            <a:off x="3884759" y="8685360"/>
            <a:ext cx="2971440" cy="458279"/>
          </a:xfrm>
        </p:spPr>
        <p:txBody>
          <a:bodyPr wrap="square"/>
          <a:lstStyle/>
          <a:p>
            <a:pPr lvl="0" algn="l" hangingPunct="1"/>
            <a:fld id="{1E370C4E-F17E-4595-BE7D-695B62F1931A}" type="slidenum">
              <a:t>12</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689D1A73-C4A1-4095-B90B-CDD178E55699}"/>
              </a:ext>
            </a:extLst>
          </p:cNvPr>
          <p:cNvSpPr txBox="1">
            <a:spLocks noGrp="1"/>
          </p:cNvSpPr>
          <p:nvPr>
            <p:ph type="sldNum" sz="quarter" idx="5"/>
          </p:nvPr>
        </p:nvSpPr>
        <p:spPr>
          <a:ln/>
        </p:spPr>
        <p:txBody>
          <a:bodyPr lIns="0" tIns="0" rIns="0" bIns="0" anchor="b" anchorCtr="0">
            <a:noAutofit/>
          </a:bodyPr>
          <a:lstStyle/>
          <a:p>
            <a:pPr lvl="0"/>
            <a:fld id="{20CFE347-E001-4D02-8DA4-36C140984E49}" type="slidenum">
              <a:t>12</a:t>
            </a:fld>
            <a:endParaRPr lang="en-US"/>
          </a:p>
        </p:txBody>
      </p:sp>
      <p:sp>
        <p:nvSpPr>
          <p:cNvPr id="3" name="ノート プレースホルダー 2">
            <a:extLst>
              <a:ext uri="{FF2B5EF4-FFF2-40B4-BE49-F238E27FC236}">
                <a16:creationId xmlns:a16="http://schemas.microsoft.com/office/drawing/2014/main" id="{F6830905-560F-463C-A01D-17DD4495C253}"/>
              </a:ext>
            </a:extLst>
          </p:cNvPr>
          <p:cNvSpPr txBox="1">
            <a:spLocks noGrp="1"/>
          </p:cNvSpPr>
          <p:nvPr>
            <p:ph type="body" sz="quarter" idx="1"/>
          </p:nvPr>
        </p:nvSpPr>
        <p:spPr>
          <a:xfrm>
            <a:off x="685799" y="4343400"/>
            <a:ext cx="5486040" cy="4114440"/>
          </a:xfrm>
        </p:spPr>
        <p:txBody>
          <a:bodyPr wrap="square" lIns="90000" tIns="45000" rIns="90000" bIns="45000" anchor="t">
            <a:noAutofit/>
          </a:bodyPr>
          <a:lstStyle/>
          <a:p>
            <a:pPr lvl="0"/>
            <a:endParaRPr lang="en-US"/>
          </a:p>
        </p:txBody>
      </p:sp>
      <p:sp>
        <p:nvSpPr>
          <p:cNvPr id="4" name="スライド イメージ プレースホルダー 3">
            <a:extLst>
              <a:ext uri="{FF2B5EF4-FFF2-40B4-BE49-F238E27FC236}">
                <a16:creationId xmlns:a16="http://schemas.microsoft.com/office/drawing/2014/main" id="{F5E3411C-5FD1-4DB4-BB69-0346C87C5CC0}"/>
              </a:ext>
            </a:extLst>
          </p:cNvPr>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6">
            <a:extLst>
              <a:ext uri="{FF2B5EF4-FFF2-40B4-BE49-F238E27FC236}">
                <a16:creationId xmlns:a16="http://schemas.microsoft.com/office/drawing/2014/main" id="{AA96CE7D-04D1-48B0-8533-C9FCF55C62BE}"/>
              </a:ext>
            </a:extLst>
          </p:cNvPr>
          <p:cNvSpPr txBox="1">
            <a:spLocks noGrp="1"/>
          </p:cNvSpPr>
          <p:nvPr>
            <p:ph type="sldNum" sz="quarter" idx="5"/>
          </p:nvPr>
        </p:nvSpPr>
        <p:spPr>
          <a:ln/>
        </p:spPr>
        <p:txBody>
          <a:bodyPr lIns="0" tIns="0" rIns="0" bIns="0" anchor="b" anchorCtr="0">
            <a:noAutofit/>
          </a:bodyPr>
          <a:lstStyle/>
          <a:p>
            <a:pPr lvl="0"/>
            <a:fld id="{7E92D605-C792-49C2-878F-2AA115F45E9F}" type="slidenum">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05762E45-8595-4E09-8B11-7BC145749EEB}"/>
              </a:ext>
            </a:extLst>
          </p:cNvPr>
          <p:cNvSpPr txBox="1">
            <a:spLocks noGrp="1"/>
          </p:cNvSpPr>
          <p:nvPr>
            <p:ph type="sldNum" sz="quarter" idx="8"/>
          </p:nvPr>
        </p:nvSpPr>
        <p:spPr>
          <a:xfrm>
            <a:off x="3884759" y="8685360"/>
            <a:ext cx="2971440" cy="458279"/>
          </a:xfrm>
        </p:spPr>
        <p:txBody>
          <a:bodyPr wrap="square"/>
          <a:lstStyle/>
          <a:p>
            <a:pPr lvl="0" algn="l" hangingPunct="1"/>
            <a:fld id="{0C1C017F-37D2-4C65-9E5F-3243BFA7CB9D}" type="slidenum">
              <a:t>2</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9AE84658-BC0B-4F3F-B196-9D615212EEB2}"/>
              </a:ext>
            </a:extLst>
          </p:cNvPr>
          <p:cNvSpPr txBox="1">
            <a:spLocks noGrp="1"/>
          </p:cNvSpPr>
          <p:nvPr>
            <p:ph type="sldNum" sz="quarter" idx="5"/>
          </p:nvPr>
        </p:nvSpPr>
        <p:spPr>
          <a:ln/>
        </p:spPr>
        <p:txBody>
          <a:bodyPr lIns="0" tIns="0" rIns="0" bIns="0" anchor="b" anchorCtr="0">
            <a:noAutofit/>
          </a:bodyPr>
          <a:lstStyle/>
          <a:p>
            <a:pPr lvl="0"/>
            <a:fld id="{BFF2EF4B-6153-490C-94CC-43A21DEB91DF}" type="slidenum">
              <a:t>2</a:t>
            </a:fld>
            <a:endParaRPr lang="en-US"/>
          </a:p>
        </p:txBody>
      </p:sp>
      <p:sp>
        <p:nvSpPr>
          <p:cNvPr id="3" name="スライド イメージ プレースホルダー 1">
            <a:extLst>
              <a:ext uri="{FF2B5EF4-FFF2-40B4-BE49-F238E27FC236}">
                <a16:creationId xmlns:a16="http://schemas.microsoft.com/office/drawing/2014/main" id="{8037080E-11B2-4CD8-AA21-A46F66D29892}"/>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610B2C24-809F-41D9-A1AF-8181FD5908D7}"/>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670EF5CC-9C3B-4A40-B7DB-F09A729E85FB}"/>
              </a:ext>
            </a:extLst>
          </p:cNvPr>
          <p:cNvSpPr txBox="1">
            <a:spLocks noGrp="1"/>
          </p:cNvSpPr>
          <p:nvPr>
            <p:ph type="sldNum" sz="quarter" idx="8"/>
          </p:nvPr>
        </p:nvSpPr>
        <p:spPr>
          <a:xfrm>
            <a:off x="3884759" y="8685360"/>
            <a:ext cx="2971440" cy="458279"/>
          </a:xfrm>
        </p:spPr>
        <p:txBody>
          <a:bodyPr wrap="square"/>
          <a:lstStyle/>
          <a:p>
            <a:pPr lvl="0" algn="l" hangingPunct="1"/>
            <a:fld id="{140D7234-4A2F-4E3E-8EBF-441FB209319A}" type="slidenum">
              <a:t>3</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66E8B042-4064-4150-8C8A-A2A0249D958C}"/>
              </a:ext>
            </a:extLst>
          </p:cNvPr>
          <p:cNvSpPr txBox="1">
            <a:spLocks noGrp="1"/>
          </p:cNvSpPr>
          <p:nvPr>
            <p:ph type="sldNum" sz="quarter" idx="5"/>
          </p:nvPr>
        </p:nvSpPr>
        <p:spPr>
          <a:ln/>
        </p:spPr>
        <p:txBody>
          <a:bodyPr lIns="0" tIns="0" rIns="0" bIns="0" anchor="b" anchorCtr="0">
            <a:noAutofit/>
          </a:bodyPr>
          <a:lstStyle/>
          <a:p>
            <a:pPr lvl="0"/>
            <a:fld id="{378B262C-713F-4BDE-AC99-9DCBACC4517C}" type="slidenum">
              <a:t>3</a:t>
            </a:fld>
            <a:endParaRPr lang="en-US"/>
          </a:p>
        </p:txBody>
      </p:sp>
      <p:sp>
        <p:nvSpPr>
          <p:cNvPr id="3" name="スライド イメージ プレースホルダー 1">
            <a:extLst>
              <a:ext uri="{FF2B5EF4-FFF2-40B4-BE49-F238E27FC236}">
                <a16:creationId xmlns:a16="http://schemas.microsoft.com/office/drawing/2014/main" id="{9D1FD19C-4F14-4FAF-9B9A-CB307F22F8A5}"/>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357E3FFD-2B10-40A1-8418-BC6A37B90021}"/>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A7C9A295-7F10-4104-99BE-604F6493910F}"/>
              </a:ext>
            </a:extLst>
          </p:cNvPr>
          <p:cNvSpPr txBox="1">
            <a:spLocks noGrp="1"/>
          </p:cNvSpPr>
          <p:nvPr>
            <p:ph type="sldNum" sz="quarter" idx="8"/>
          </p:nvPr>
        </p:nvSpPr>
        <p:spPr>
          <a:xfrm>
            <a:off x="3884759" y="8685360"/>
            <a:ext cx="2971440" cy="458279"/>
          </a:xfrm>
        </p:spPr>
        <p:txBody>
          <a:bodyPr wrap="square"/>
          <a:lstStyle/>
          <a:p>
            <a:pPr lvl="0" algn="l" hangingPunct="1"/>
            <a:fld id="{98FAE1C8-32DE-4976-BC5E-BB3411FE1818}" type="slidenum">
              <a:t>4</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FEEF80F0-05C8-4632-9F9B-E553EF5E82D3}"/>
              </a:ext>
            </a:extLst>
          </p:cNvPr>
          <p:cNvSpPr txBox="1">
            <a:spLocks noGrp="1"/>
          </p:cNvSpPr>
          <p:nvPr>
            <p:ph type="sldNum" sz="quarter" idx="5"/>
          </p:nvPr>
        </p:nvSpPr>
        <p:spPr>
          <a:ln/>
        </p:spPr>
        <p:txBody>
          <a:bodyPr lIns="0" tIns="0" rIns="0" bIns="0" anchor="b" anchorCtr="0">
            <a:noAutofit/>
          </a:bodyPr>
          <a:lstStyle/>
          <a:p>
            <a:pPr lvl="0"/>
            <a:fld id="{E9ECE603-429C-4F55-AF72-75092A932142}" type="slidenum">
              <a:t>4</a:t>
            </a:fld>
            <a:endParaRPr lang="en-US"/>
          </a:p>
        </p:txBody>
      </p:sp>
      <p:sp>
        <p:nvSpPr>
          <p:cNvPr id="3" name="ノート プレースホルダー 2">
            <a:extLst>
              <a:ext uri="{FF2B5EF4-FFF2-40B4-BE49-F238E27FC236}">
                <a16:creationId xmlns:a16="http://schemas.microsoft.com/office/drawing/2014/main" id="{18214F82-9B80-42E3-A44F-4EC4CCE59B5F}"/>
              </a:ext>
            </a:extLst>
          </p:cNvPr>
          <p:cNvSpPr txBox="1">
            <a:spLocks noGrp="1"/>
          </p:cNvSpPr>
          <p:nvPr>
            <p:ph type="body" sz="quarter" idx="1"/>
          </p:nvPr>
        </p:nvSpPr>
        <p:spPr>
          <a:xfrm>
            <a:off x="685799" y="4343400"/>
            <a:ext cx="5486040" cy="4114440"/>
          </a:xfrm>
        </p:spPr>
        <p:txBody>
          <a:bodyPr wrap="square" lIns="90000" tIns="45000" rIns="90000" bIns="45000" anchor="t">
            <a:noAutofit/>
          </a:bodyPr>
          <a:lstStyle/>
          <a:p>
            <a:pPr lvl="0"/>
            <a:endParaRPr lang="en-US"/>
          </a:p>
        </p:txBody>
      </p:sp>
      <p:sp>
        <p:nvSpPr>
          <p:cNvPr id="4" name="スライド イメージ プレースホルダー 3">
            <a:extLst>
              <a:ext uri="{FF2B5EF4-FFF2-40B4-BE49-F238E27FC236}">
                <a16:creationId xmlns:a16="http://schemas.microsoft.com/office/drawing/2014/main" id="{54F75847-31AA-428A-BBDC-BD10B0D36E24}"/>
              </a:ext>
            </a:extLst>
          </p:cNvPr>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4AFFB2B7-37E1-47A9-8864-32477159A167}"/>
              </a:ext>
            </a:extLst>
          </p:cNvPr>
          <p:cNvSpPr txBox="1">
            <a:spLocks noGrp="1"/>
          </p:cNvSpPr>
          <p:nvPr>
            <p:ph type="sldNum" sz="quarter" idx="8"/>
          </p:nvPr>
        </p:nvSpPr>
        <p:spPr>
          <a:xfrm>
            <a:off x="3884759" y="8685360"/>
            <a:ext cx="2971440" cy="458279"/>
          </a:xfrm>
        </p:spPr>
        <p:txBody>
          <a:bodyPr wrap="square"/>
          <a:lstStyle/>
          <a:p>
            <a:pPr lvl="0" algn="l" hangingPunct="1"/>
            <a:fld id="{92A16BA6-7F20-4654-97DD-240005E6D568}" type="slidenum">
              <a:t>5</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798C4E04-1581-4583-A3DA-07A0877BC0AF}"/>
              </a:ext>
            </a:extLst>
          </p:cNvPr>
          <p:cNvSpPr txBox="1">
            <a:spLocks noGrp="1"/>
          </p:cNvSpPr>
          <p:nvPr>
            <p:ph type="sldNum" sz="quarter" idx="5"/>
          </p:nvPr>
        </p:nvSpPr>
        <p:spPr>
          <a:ln/>
        </p:spPr>
        <p:txBody>
          <a:bodyPr lIns="0" tIns="0" rIns="0" bIns="0" anchor="b" anchorCtr="0">
            <a:noAutofit/>
          </a:bodyPr>
          <a:lstStyle/>
          <a:p>
            <a:pPr lvl="0"/>
            <a:fld id="{92D66D82-84E5-4F6B-84BD-CD6B6B6483CD}" type="slidenum">
              <a:t>5</a:t>
            </a:fld>
            <a:endParaRPr lang="en-US"/>
          </a:p>
        </p:txBody>
      </p:sp>
      <p:sp>
        <p:nvSpPr>
          <p:cNvPr id="3" name="スライド イメージ プレースホルダー 1">
            <a:extLst>
              <a:ext uri="{FF2B5EF4-FFF2-40B4-BE49-F238E27FC236}">
                <a16:creationId xmlns:a16="http://schemas.microsoft.com/office/drawing/2014/main" id="{2668E565-5464-4219-8C73-806FC05F6336}"/>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6ED94366-8DA6-46BD-97DA-8ACD20CD0BC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6">
            <a:extLst>
              <a:ext uri="{FF2B5EF4-FFF2-40B4-BE49-F238E27FC236}">
                <a16:creationId xmlns:a16="http://schemas.microsoft.com/office/drawing/2014/main" id="{C89C619D-5768-4758-AC2A-E37A68AB4BC0}"/>
              </a:ext>
            </a:extLst>
          </p:cNvPr>
          <p:cNvSpPr txBox="1">
            <a:spLocks noGrp="1"/>
          </p:cNvSpPr>
          <p:nvPr>
            <p:ph type="sldNum" sz="quarter" idx="5"/>
          </p:nvPr>
        </p:nvSpPr>
        <p:spPr>
          <a:ln/>
        </p:spPr>
        <p:txBody>
          <a:bodyPr lIns="0" tIns="0" rIns="0" bIns="0" anchor="b" anchorCtr="0">
            <a:noAutofit/>
          </a:bodyPr>
          <a:lstStyle/>
          <a:p>
            <a:pPr lvl="0"/>
            <a:fld id="{2B98E88D-1E46-4A56-8D74-CA9FAC76647D}" type="slidenum">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01651F07-3D59-4CE4-A03A-1EE54137DF31}"/>
              </a:ext>
            </a:extLst>
          </p:cNvPr>
          <p:cNvSpPr txBox="1">
            <a:spLocks noGrp="1"/>
          </p:cNvSpPr>
          <p:nvPr>
            <p:ph type="sldNum" sz="quarter" idx="8"/>
          </p:nvPr>
        </p:nvSpPr>
        <p:spPr>
          <a:xfrm>
            <a:off x="3884759" y="8685360"/>
            <a:ext cx="2971440" cy="458279"/>
          </a:xfrm>
        </p:spPr>
        <p:txBody>
          <a:bodyPr wrap="square"/>
          <a:lstStyle/>
          <a:p>
            <a:pPr lvl="0" algn="l" hangingPunct="1"/>
            <a:fld id="{652A95C9-1565-4FFB-A956-19D596E2A502}" type="slidenum">
              <a:t>7</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1F1F4E4C-C10D-4917-B519-0CE7F5631A0B}"/>
              </a:ext>
            </a:extLst>
          </p:cNvPr>
          <p:cNvSpPr txBox="1">
            <a:spLocks noGrp="1"/>
          </p:cNvSpPr>
          <p:nvPr>
            <p:ph type="sldNum" sz="quarter" idx="5"/>
          </p:nvPr>
        </p:nvSpPr>
        <p:spPr>
          <a:ln/>
        </p:spPr>
        <p:txBody>
          <a:bodyPr lIns="0" tIns="0" rIns="0" bIns="0" anchor="b" anchorCtr="0">
            <a:noAutofit/>
          </a:bodyPr>
          <a:lstStyle/>
          <a:p>
            <a:pPr lvl="0"/>
            <a:fld id="{7A7AAAA3-31CD-4537-AF4B-FDC454BE092A}" type="slidenum">
              <a:t>7</a:t>
            </a:fld>
            <a:endParaRPr lang="en-US"/>
          </a:p>
        </p:txBody>
      </p:sp>
      <p:sp>
        <p:nvSpPr>
          <p:cNvPr id="3" name="スライド イメージ プレースホルダー 1">
            <a:extLst>
              <a:ext uri="{FF2B5EF4-FFF2-40B4-BE49-F238E27FC236}">
                <a16:creationId xmlns:a16="http://schemas.microsoft.com/office/drawing/2014/main" id="{044A3D9C-6936-49CA-8433-C1B66CDF62EB}"/>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31959B2C-792F-4598-B6F8-C7C6257E8EA6}"/>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31CDE7FC-A952-41B8-B63B-1F5909123950}"/>
              </a:ext>
            </a:extLst>
          </p:cNvPr>
          <p:cNvSpPr txBox="1">
            <a:spLocks noGrp="1"/>
          </p:cNvSpPr>
          <p:nvPr>
            <p:ph type="sldNum" sz="quarter" idx="8"/>
          </p:nvPr>
        </p:nvSpPr>
        <p:spPr>
          <a:xfrm>
            <a:off x="3884759" y="8685360"/>
            <a:ext cx="2971440" cy="458279"/>
          </a:xfrm>
        </p:spPr>
        <p:txBody>
          <a:bodyPr wrap="square"/>
          <a:lstStyle/>
          <a:p>
            <a:pPr lvl="0" algn="l" hangingPunct="1"/>
            <a:fld id="{35E34D36-D97A-4653-B1BE-BBBD60595E42}" type="slidenum">
              <a:t>8</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10977F93-7DB5-40F5-A095-F6F3F061F7E6}"/>
              </a:ext>
            </a:extLst>
          </p:cNvPr>
          <p:cNvSpPr txBox="1">
            <a:spLocks noGrp="1"/>
          </p:cNvSpPr>
          <p:nvPr>
            <p:ph type="sldNum" sz="quarter" idx="5"/>
          </p:nvPr>
        </p:nvSpPr>
        <p:spPr>
          <a:ln/>
        </p:spPr>
        <p:txBody>
          <a:bodyPr lIns="0" tIns="0" rIns="0" bIns="0" anchor="b" anchorCtr="0">
            <a:noAutofit/>
          </a:bodyPr>
          <a:lstStyle/>
          <a:p>
            <a:pPr lvl="0"/>
            <a:fld id="{C98A67EA-71DC-4E89-B798-FE9330485B97}" type="slidenum">
              <a:t>8</a:t>
            </a:fld>
            <a:endParaRPr lang="en-US"/>
          </a:p>
        </p:txBody>
      </p:sp>
      <p:sp>
        <p:nvSpPr>
          <p:cNvPr id="3" name="スライド イメージ プレースホルダー 1">
            <a:extLst>
              <a:ext uri="{FF2B5EF4-FFF2-40B4-BE49-F238E27FC236}">
                <a16:creationId xmlns:a16="http://schemas.microsoft.com/office/drawing/2014/main" id="{8D33C576-FBDB-4AE7-85CC-FFEEFC47D920}"/>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8F24ED4C-545A-4F38-8F03-2CE6DCEB8B18}"/>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45C5FE90-2976-41A8-9516-883A72C44209}"/>
              </a:ext>
            </a:extLst>
          </p:cNvPr>
          <p:cNvSpPr txBox="1">
            <a:spLocks noGrp="1"/>
          </p:cNvSpPr>
          <p:nvPr>
            <p:ph type="sldNum" sz="quarter" idx="8"/>
          </p:nvPr>
        </p:nvSpPr>
        <p:spPr>
          <a:xfrm>
            <a:off x="3884759" y="8685360"/>
            <a:ext cx="2971440" cy="458279"/>
          </a:xfrm>
        </p:spPr>
        <p:txBody>
          <a:bodyPr wrap="square"/>
          <a:lstStyle/>
          <a:p>
            <a:pPr lvl="0" algn="l" hangingPunct="1"/>
            <a:fld id="{362AB4CB-C06D-435A-96D0-935869BE72A1}" type="slidenum">
              <a:t>9</a:t>
            </a:fld>
            <a:endParaRPr lang="en-US" sz="1800">
              <a:solidFill>
                <a:srgbClr val="000000"/>
              </a:solidFill>
              <a:latin typeface="+mn-lt" pitchFamily="18"/>
              <a:ea typeface="+mn-ea" pitchFamily="2"/>
              <a:cs typeface="+mn-cs" pitchFamily="2"/>
            </a:endParaRPr>
          </a:p>
        </p:txBody>
      </p:sp>
      <p:sp>
        <p:nvSpPr>
          <p:cNvPr id="8" name="スライド番号プレースホルダー 6">
            <a:extLst>
              <a:ext uri="{FF2B5EF4-FFF2-40B4-BE49-F238E27FC236}">
                <a16:creationId xmlns:a16="http://schemas.microsoft.com/office/drawing/2014/main" id="{2A0E7644-F9D7-4E77-8621-F4CF1F9CBA2E}"/>
              </a:ext>
            </a:extLst>
          </p:cNvPr>
          <p:cNvSpPr txBox="1">
            <a:spLocks noGrp="1"/>
          </p:cNvSpPr>
          <p:nvPr>
            <p:ph type="sldNum" sz="quarter" idx="5"/>
          </p:nvPr>
        </p:nvSpPr>
        <p:spPr>
          <a:ln/>
        </p:spPr>
        <p:txBody>
          <a:bodyPr lIns="0" tIns="0" rIns="0" bIns="0" anchor="b" anchorCtr="0">
            <a:noAutofit/>
          </a:bodyPr>
          <a:lstStyle/>
          <a:p>
            <a:pPr lvl="0"/>
            <a:fld id="{6ED1B6E9-801D-4805-97A0-077AC38AD16B}" type="slidenum">
              <a:t>9</a:t>
            </a:fld>
            <a:endParaRPr lang="en-US"/>
          </a:p>
        </p:txBody>
      </p:sp>
      <p:sp>
        <p:nvSpPr>
          <p:cNvPr id="3" name="スライド イメージ プレースホルダー 1">
            <a:extLst>
              <a:ext uri="{FF2B5EF4-FFF2-40B4-BE49-F238E27FC236}">
                <a16:creationId xmlns:a16="http://schemas.microsoft.com/office/drawing/2014/main" id="{D800AB2B-0F6F-4AB1-B6AF-127D77904A84}"/>
              </a:ext>
            </a:extLst>
          </p:cNvPr>
          <p:cNvSpPr>
            <a:spLocks noGrp="1" noRot="1" noChangeAspect="1" noResize="1"/>
          </p:cNvSpPr>
          <p:nvPr>
            <p:ph type="sldImg"/>
          </p:nvPr>
        </p:nvSpPr>
        <p:spPr>
          <a:xfrm>
            <a:off x="88900" y="755650"/>
            <a:ext cx="6619875" cy="3724275"/>
          </a:xfrm>
          <a:solidFill>
            <a:schemeClr val="accent1"/>
          </a:solidFill>
          <a:ln w="25400">
            <a:solidFill>
              <a:schemeClr val="accent1">
                <a:shade val="50000"/>
              </a:schemeClr>
            </a:solidFill>
            <a:prstDash val="solid"/>
          </a:ln>
        </p:spPr>
      </p:sp>
      <p:sp>
        <p:nvSpPr>
          <p:cNvPr id="4" name="ノート プレースホルダー 2">
            <a:extLst>
              <a:ext uri="{FF2B5EF4-FFF2-40B4-BE49-F238E27FC236}">
                <a16:creationId xmlns:a16="http://schemas.microsoft.com/office/drawing/2014/main" id="{7896C564-2F67-4CAD-9162-6212C20F42C2}"/>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3CCD2-68A3-4372-B96C-91895EE7C99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95F136-3FBA-4B9C-8903-24B7A6F36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7AFD44-184E-4D14-81BE-A895BB2EDC70}"/>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5" name="フッター プレースホルダー 4">
            <a:extLst>
              <a:ext uri="{FF2B5EF4-FFF2-40B4-BE49-F238E27FC236}">
                <a16:creationId xmlns:a16="http://schemas.microsoft.com/office/drawing/2014/main" id="{C19A90A5-79E0-422E-A0B3-064400906863}"/>
              </a:ext>
            </a:extLst>
          </p:cNvPr>
          <p:cNvSpPr>
            <a:spLocks noGrp="1"/>
          </p:cNvSpPr>
          <p:nvPr>
            <p:ph type="ftr" sz="quarter" idx="11"/>
          </p:nvPr>
        </p:nvSpPr>
        <p:spPr/>
        <p:txBody>
          <a:bodyPr/>
          <a:lstStyle/>
          <a:p>
            <a:pPr lvl="0"/>
            <a:endParaRPr lang="en-US"/>
          </a:p>
        </p:txBody>
      </p:sp>
      <p:sp>
        <p:nvSpPr>
          <p:cNvPr id="6" name="スライド番号プレースホルダー 5">
            <a:extLst>
              <a:ext uri="{FF2B5EF4-FFF2-40B4-BE49-F238E27FC236}">
                <a16:creationId xmlns:a16="http://schemas.microsoft.com/office/drawing/2014/main" id="{B5A7068E-78F4-44B3-B082-A2CB1C405221}"/>
              </a:ext>
            </a:extLst>
          </p:cNvPr>
          <p:cNvSpPr>
            <a:spLocks noGrp="1"/>
          </p:cNvSpPr>
          <p:nvPr>
            <p:ph type="sldNum" sz="quarter" idx="12"/>
          </p:nvPr>
        </p:nvSpPr>
        <p:spPr/>
        <p:txBody>
          <a:bodyPr/>
          <a:lstStyle/>
          <a:p>
            <a:pPr lvl="0"/>
            <a:fld id="{B09E0C50-EDA0-4478-B191-D2885247EC27}" type="slidenum">
              <a:t>‹#›</a:t>
            </a:fld>
            <a:endParaRPr lang="en-US"/>
          </a:p>
        </p:txBody>
      </p:sp>
    </p:spTree>
    <p:extLst>
      <p:ext uri="{BB962C8B-B14F-4D97-AF65-F5344CB8AC3E}">
        <p14:creationId xmlns:p14="http://schemas.microsoft.com/office/powerpoint/2010/main" val="222875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643C1-2FD3-46F7-A3B6-48F478B73D0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1B9630-9F36-48D1-9127-46F7FBEF323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2813A6-F32D-4C32-A27E-0F624D2D30E2}"/>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5" name="フッター プレースホルダー 4">
            <a:extLst>
              <a:ext uri="{FF2B5EF4-FFF2-40B4-BE49-F238E27FC236}">
                <a16:creationId xmlns:a16="http://schemas.microsoft.com/office/drawing/2014/main" id="{F4490CC4-6D82-49F2-AB12-703339321D3B}"/>
              </a:ext>
            </a:extLst>
          </p:cNvPr>
          <p:cNvSpPr>
            <a:spLocks noGrp="1"/>
          </p:cNvSpPr>
          <p:nvPr>
            <p:ph type="ftr" sz="quarter" idx="11"/>
          </p:nvPr>
        </p:nvSpPr>
        <p:spPr/>
        <p:txBody>
          <a:bodyPr/>
          <a:lstStyle/>
          <a:p>
            <a:pPr lvl="0"/>
            <a:endParaRPr lang="en-US"/>
          </a:p>
        </p:txBody>
      </p:sp>
      <p:sp>
        <p:nvSpPr>
          <p:cNvPr id="6" name="スライド番号プレースホルダー 5">
            <a:extLst>
              <a:ext uri="{FF2B5EF4-FFF2-40B4-BE49-F238E27FC236}">
                <a16:creationId xmlns:a16="http://schemas.microsoft.com/office/drawing/2014/main" id="{F2135F85-E4FF-4758-8A82-6B2443F0F3C1}"/>
              </a:ext>
            </a:extLst>
          </p:cNvPr>
          <p:cNvSpPr>
            <a:spLocks noGrp="1"/>
          </p:cNvSpPr>
          <p:nvPr>
            <p:ph type="sldNum" sz="quarter" idx="12"/>
          </p:nvPr>
        </p:nvSpPr>
        <p:spPr/>
        <p:txBody>
          <a:bodyPr/>
          <a:lstStyle/>
          <a:p>
            <a:pPr lvl="0"/>
            <a:fld id="{E2ED81B9-3FDD-46B5-92F2-99F0E5FB5196}" type="slidenum">
              <a:t>‹#›</a:t>
            </a:fld>
            <a:endParaRPr lang="en-US"/>
          </a:p>
        </p:txBody>
      </p:sp>
    </p:spTree>
    <p:extLst>
      <p:ext uri="{BB962C8B-B14F-4D97-AF65-F5344CB8AC3E}">
        <p14:creationId xmlns:p14="http://schemas.microsoft.com/office/powerpoint/2010/main" val="43131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8752F5-7559-4EE2-97DA-A81FCB79EECB}"/>
              </a:ext>
            </a:extLst>
          </p:cNvPr>
          <p:cNvSpPr>
            <a:spLocks noGrp="1"/>
          </p:cNvSpPr>
          <p:nvPr>
            <p:ph type="title" orient="vert"/>
          </p:nvPr>
        </p:nvSpPr>
        <p:spPr>
          <a:xfrm>
            <a:off x="8839200" y="273050"/>
            <a:ext cx="2743200" cy="585787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E0C764-293A-43CA-99C7-25D2BEA60BF6}"/>
              </a:ext>
            </a:extLst>
          </p:cNvPr>
          <p:cNvSpPr>
            <a:spLocks noGrp="1"/>
          </p:cNvSpPr>
          <p:nvPr>
            <p:ph type="body" orient="vert" idx="1"/>
          </p:nvPr>
        </p:nvSpPr>
        <p:spPr>
          <a:xfrm>
            <a:off x="609600" y="273050"/>
            <a:ext cx="8077200" cy="58578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87C9B2-B6FD-47A8-9024-ABC2CA59D91C}"/>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5" name="フッター プレースホルダー 4">
            <a:extLst>
              <a:ext uri="{FF2B5EF4-FFF2-40B4-BE49-F238E27FC236}">
                <a16:creationId xmlns:a16="http://schemas.microsoft.com/office/drawing/2014/main" id="{5526D68D-49D9-492E-87AF-88FBF888BE82}"/>
              </a:ext>
            </a:extLst>
          </p:cNvPr>
          <p:cNvSpPr>
            <a:spLocks noGrp="1"/>
          </p:cNvSpPr>
          <p:nvPr>
            <p:ph type="ftr" sz="quarter" idx="11"/>
          </p:nvPr>
        </p:nvSpPr>
        <p:spPr/>
        <p:txBody>
          <a:bodyPr/>
          <a:lstStyle/>
          <a:p>
            <a:pPr lvl="0"/>
            <a:endParaRPr lang="en-US"/>
          </a:p>
        </p:txBody>
      </p:sp>
      <p:sp>
        <p:nvSpPr>
          <p:cNvPr id="6" name="スライド番号プレースホルダー 5">
            <a:extLst>
              <a:ext uri="{FF2B5EF4-FFF2-40B4-BE49-F238E27FC236}">
                <a16:creationId xmlns:a16="http://schemas.microsoft.com/office/drawing/2014/main" id="{EFDA3429-D97A-4D06-80BE-C94C92EFC726}"/>
              </a:ext>
            </a:extLst>
          </p:cNvPr>
          <p:cNvSpPr>
            <a:spLocks noGrp="1"/>
          </p:cNvSpPr>
          <p:nvPr>
            <p:ph type="sldNum" sz="quarter" idx="12"/>
          </p:nvPr>
        </p:nvSpPr>
        <p:spPr/>
        <p:txBody>
          <a:bodyPr/>
          <a:lstStyle/>
          <a:p>
            <a:pPr lvl="0"/>
            <a:fld id="{37CDD8E9-0F9B-419A-9180-827F151A61C5}" type="slidenum">
              <a:t>‹#›</a:t>
            </a:fld>
            <a:endParaRPr lang="en-US"/>
          </a:p>
        </p:txBody>
      </p:sp>
    </p:spTree>
    <p:extLst>
      <p:ext uri="{BB962C8B-B14F-4D97-AF65-F5344CB8AC3E}">
        <p14:creationId xmlns:p14="http://schemas.microsoft.com/office/powerpoint/2010/main" val="386750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44158-3BCF-4F74-8DEA-5836B189EF2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DBAB77-F5D5-40FF-99E9-7285F2C2230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B4271F-755D-44B1-B9F5-CF961B9AB499}"/>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5" name="フッター プレースホルダー 4">
            <a:extLst>
              <a:ext uri="{FF2B5EF4-FFF2-40B4-BE49-F238E27FC236}">
                <a16:creationId xmlns:a16="http://schemas.microsoft.com/office/drawing/2014/main" id="{1F05F28A-0A7F-4161-A179-122A3B227248}"/>
              </a:ext>
            </a:extLst>
          </p:cNvPr>
          <p:cNvSpPr>
            <a:spLocks noGrp="1"/>
          </p:cNvSpPr>
          <p:nvPr>
            <p:ph type="ftr" sz="quarter" idx="11"/>
          </p:nvPr>
        </p:nvSpPr>
        <p:spPr/>
        <p:txBody>
          <a:bodyPr/>
          <a:lstStyle/>
          <a:p>
            <a:pPr lvl="0"/>
            <a:endParaRPr lang="en-US"/>
          </a:p>
        </p:txBody>
      </p:sp>
      <p:sp>
        <p:nvSpPr>
          <p:cNvPr id="6" name="スライド番号プレースホルダー 5">
            <a:extLst>
              <a:ext uri="{FF2B5EF4-FFF2-40B4-BE49-F238E27FC236}">
                <a16:creationId xmlns:a16="http://schemas.microsoft.com/office/drawing/2014/main" id="{4B27160A-C7DE-4877-8FAF-70BDCDC3E8A7}"/>
              </a:ext>
            </a:extLst>
          </p:cNvPr>
          <p:cNvSpPr>
            <a:spLocks noGrp="1"/>
          </p:cNvSpPr>
          <p:nvPr>
            <p:ph type="sldNum" sz="quarter" idx="12"/>
          </p:nvPr>
        </p:nvSpPr>
        <p:spPr/>
        <p:txBody>
          <a:bodyPr/>
          <a:lstStyle/>
          <a:p>
            <a:pPr lvl="0"/>
            <a:fld id="{A302A99F-73B4-428C-A1D8-F0F95B182449}" type="slidenum">
              <a:t>‹#›</a:t>
            </a:fld>
            <a:endParaRPr lang="en-US"/>
          </a:p>
        </p:txBody>
      </p:sp>
    </p:spTree>
    <p:extLst>
      <p:ext uri="{BB962C8B-B14F-4D97-AF65-F5344CB8AC3E}">
        <p14:creationId xmlns:p14="http://schemas.microsoft.com/office/powerpoint/2010/main" val="45060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E0A32C-9641-4258-AEDA-CF849ACF7E9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7F68E3-791A-45E1-9754-9C8D3F2124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2759B3-D6BC-4445-8D88-A1E230277E35}"/>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5" name="フッター プレースホルダー 4">
            <a:extLst>
              <a:ext uri="{FF2B5EF4-FFF2-40B4-BE49-F238E27FC236}">
                <a16:creationId xmlns:a16="http://schemas.microsoft.com/office/drawing/2014/main" id="{8B88CA2E-325E-48FB-AAAA-0D123DF5F55C}"/>
              </a:ext>
            </a:extLst>
          </p:cNvPr>
          <p:cNvSpPr>
            <a:spLocks noGrp="1"/>
          </p:cNvSpPr>
          <p:nvPr>
            <p:ph type="ftr" sz="quarter" idx="11"/>
          </p:nvPr>
        </p:nvSpPr>
        <p:spPr/>
        <p:txBody>
          <a:bodyPr/>
          <a:lstStyle/>
          <a:p>
            <a:pPr lvl="0"/>
            <a:endParaRPr lang="en-US"/>
          </a:p>
        </p:txBody>
      </p:sp>
      <p:sp>
        <p:nvSpPr>
          <p:cNvPr id="6" name="スライド番号プレースホルダー 5">
            <a:extLst>
              <a:ext uri="{FF2B5EF4-FFF2-40B4-BE49-F238E27FC236}">
                <a16:creationId xmlns:a16="http://schemas.microsoft.com/office/drawing/2014/main" id="{F932F8BC-F72C-4787-B936-E9798F50E9DC}"/>
              </a:ext>
            </a:extLst>
          </p:cNvPr>
          <p:cNvSpPr>
            <a:spLocks noGrp="1"/>
          </p:cNvSpPr>
          <p:nvPr>
            <p:ph type="sldNum" sz="quarter" idx="12"/>
          </p:nvPr>
        </p:nvSpPr>
        <p:spPr/>
        <p:txBody>
          <a:bodyPr/>
          <a:lstStyle/>
          <a:p>
            <a:pPr lvl="0"/>
            <a:fld id="{9E47762C-A01C-4F61-8E2F-7F0E0209B230}" type="slidenum">
              <a:t>‹#›</a:t>
            </a:fld>
            <a:endParaRPr lang="en-US"/>
          </a:p>
        </p:txBody>
      </p:sp>
    </p:spTree>
    <p:extLst>
      <p:ext uri="{BB962C8B-B14F-4D97-AF65-F5344CB8AC3E}">
        <p14:creationId xmlns:p14="http://schemas.microsoft.com/office/powerpoint/2010/main" val="131536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B5A0B-603F-4BB8-9A24-C9CAC83A55E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0569B-4E06-4F27-816B-3AF8C66F088F}"/>
              </a:ext>
            </a:extLst>
          </p:cNvPr>
          <p:cNvSpPr>
            <a:spLocks noGrp="1"/>
          </p:cNvSpPr>
          <p:nvPr>
            <p:ph sz="half" idx="1"/>
          </p:nvPr>
        </p:nvSpPr>
        <p:spPr>
          <a:xfrm>
            <a:off x="609600" y="1604963"/>
            <a:ext cx="5410200" cy="45259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B80F864-4494-4359-A99C-79B9AFB5E8D4}"/>
              </a:ext>
            </a:extLst>
          </p:cNvPr>
          <p:cNvSpPr>
            <a:spLocks noGrp="1"/>
          </p:cNvSpPr>
          <p:nvPr>
            <p:ph sz="half" idx="2"/>
          </p:nvPr>
        </p:nvSpPr>
        <p:spPr>
          <a:xfrm>
            <a:off x="6172200" y="1604963"/>
            <a:ext cx="5410200" cy="45259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9226421-4D22-451B-B022-D25AB868D2D1}"/>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6" name="フッター プレースホルダー 5">
            <a:extLst>
              <a:ext uri="{FF2B5EF4-FFF2-40B4-BE49-F238E27FC236}">
                <a16:creationId xmlns:a16="http://schemas.microsoft.com/office/drawing/2014/main" id="{AA54532A-3769-4136-A3F7-C77B90EE4886}"/>
              </a:ext>
            </a:extLst>
          </p:cNvPr>
          <p:cNvSpPr>
            <a:spLocks noGrp="1"/>
          </p:cNvSpPr>
          <p:nvPr>
            <p:ph type="ftr" sz="quarter" idx="11"/>
          </p:nvPr>
        </p:nvSpPr>
        <p:spPr/>
        <p:txBody>
          <a:bodyPr/>
          <a:lstStyle/>
          <a:p>
            <a:pPr lvl="0"/>
            <a:endParaRPr lang="en-US"/>
          </a:p>
        </p:txBody>
      </p:sp>
      <p:sp>
        <p:nvSpPr>
          <p:cNvPr id="7" name="スライド番号プレースホルダー 6">
            <a:extLst>
              <a:ext uri="{FF2B5EF4-FFF2-40B4-BE49-F238E27FC236}">
                <a16:creationId xmlns:a16="http://schemas.microsoft.com/office/drawing/2014/main" id="{60ABC02D-F16C-434A-A52E-826E90326F0C}"/>
              </a:ext>
            </a:extLst>
          </p:cNvPr>
          <p:cNvSpPr>
            <a:spLocks noGrp="1"/>
          </p:cNvSpPr>
          <p:nvPr>
            <p:ph type="sldNum" sz="quarter" idx="12"/>
          </p:nvPr>
        </p:nvSpPr>
        <p:spPr/>
        <p:txBody>
          <a:bodyPr/>
          <a:lstStyle/>
          <a:p>
            <a:pPr lvl="0"/>
            <a:fld id="{AB4DF469-3EE4-436B-83F3-B3AE2DF51C7D}" type="slidenum">
              <a:t>‹#›</a:t>
            </a:fld>
            <a:endParaRPr lang="en-US"/>
          </a:p>
        </p:txBody>
      </p:sp>
    </p:spTree>
    <p:extLst>
      <p:ext uri="{BB962C8B-B14F-4D97-AF65-F5344CB8AC3E}">
        <p14:creationId xmlns:p14="http://schemas.microsoft.com/office/powerpoint/2010/main" val="181619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3D75C-FAA7-4197-8841-C2BC876507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92DA14-D830-4C55-8360-190FCE36B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7D858E-ADA0-4F9E-933D-1C373C60036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C72009-CB54-4D1C-B479-6DD48DA05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BA3874-E984-479D-926F-69CC609464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E9EB62-2E4D-4FAB-BB9E-ABF4888F65DE}"/>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8" name="フッター プレースホルダー 7">
            <a:extLst>
              <a:ext uri="{FF2B5EF4-FFF2-40B4-BE49-F238E27FC236}">
                <a16:creationId xmlns:a16="http://schemas.microsoft.com/office/drawing/2014/main" id="{756139FD-28E2-4853-B442-F1E469CD8F83}"/>
              </a:ext>
            </a:extLst>
          </p:cNvPr>
          <p:cNvSpPr>
            <a:spLocks noGrp="1"/>
          </p:cNvSpPr>
          <p:nvPr>
            <p:ph type="ftr" sz="quarter" idx="11"/>
          </p:nvPr>
        </p:nvSpPr>
        <p:spPr/>
        <p:txBody>
          <a:bodyPr/>
          <a:lstStyle/>
          <a:p>
            <a:pPr lvl="0"/>
            <a:endParaRPr lang="en-US"/>
          </a:p>
        </p:txBody>
      </p:sp>
      <p:sp>
        <p:nvSpPr>
          <p:cNvPr id="9" name="スライド番号プレースホルダー 8">
            <a:extLst>
              <a:ext uri="{FF2B5EF4-FFF2-40B4-BE49-F238E27FC236}">
                <a16:creationId xmlns:a16="http://schemas.microsoft.com/office/drawing/2014/main" id="{B9614E77-941E-47A0-86D2-51237A045CE1}"/>
              </a:ext>
            </a:extLst>
          </p:cNvPr>
          <p:cNvSpPr>
            <a:spLocks noGrp="1"/>
          </p:cNvSpPr>
          <p:nvPr>
            <p:ph type="sldNum" sz="quarter" idx="12"/>
          </p:nvPr>
        </p:nvSpPr>
        <p:spPr/>
        <p:txBody>
          <a:bodyPr/>
          <a:lstStyle/>
          <a:p>
            <a:pPr lvl="0"/>
            <a:fld id="{6302513D-94D6-4ADB-A45C-5C58DFF497C7}" type="slidenum">
              <a:t>‹#›</a:t>
            </a:fld>
            <a:endParaRPr lang="en-US"/>
          </a:p>
        </p:txBody>
      </p:sp>
    </p:spTree>
    <p:extLst>
      <p:ext uri="{BB962C8B-B14F-4D97-AF65-F5344CB8AC3E}">
        <p14:creationId xmlns:p14="http://schemas.microsoft.com/office/powerpoint/2010/main" val="6240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3D7E6-ED24-4EFA-BD60-A02C1558D92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60ECE46-3252-4689-A929-1AB13B9CF708}"/>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4" name="フッター プレースホルダー 3">
            <a:extLst>
              <a:ext uri="{FF2B5EF4-FFF2-40B4-BE49-F238E27FC236}">
                <a16:creationId xmlns:a16="http://schemas.microsoft.com/office/drawing/2014/main" id="{8AD6EF76-3A3B-468D-AFF3-4FD8B0A80206}"/>
              </a:ext>
            </a:extLst>
          </p:cNvPr>
          <p:cNvSpPr>
            <a:spLocks noGrp="1"/>
          </p:cNvSpPr>
          <p:nvPr>
            <p:ph type="ftr" sz="quarter" idx="11"/>
          </p:nvPr>
        </p:nvSpPr>
        <p:spPr/>
        <p:txBody>
          <a:bodyPr/>
          <a:lstStyle/>
          <a:p>
            <a:pPr lvl="0"/>
            <a:endParaRPr lang="en-US"/>
          </a:p>
        </p:txBody>
      </p:sp>
      <p:sp>
        <p:nvSpPr>
          <p:cNvPr id="5" name="スライド番号プレースホルダー 4">
            <a:extLst>
              <a:ext uri="{FF2B5EF4-FFF2-40B4-BE49-F238E27FC236}">
                <a16:creationId xmlns:a16="http://schemas.microsoft.com/office/drawing/2014/main" id="{A675B8EC-F7BA-4875-BEBB-11A4BAD57879}"/>
              </a:ext>
            </a:extLst>
          </p:cNvPr>
          <p:cNvSpPr>
            <a:spLocks noGrp="1"/>
          </p:cNvSpPr>
          <p:nvPr>
            <p:ph type="sldNum" sz="quarter" idx="12"/>
          </p:nvPr>
        </p:nvSpPr>
        <p:spPr/>
        <p:txBody>
          <a:bodyPr/>
          <a:lstStyle/>
          <a:p>
            <a:pPr lvl="0"/>
            <a:fld id="{5DBF320B-506E-4BBD-9339-59176F498F1B}" type="slidenum">
              <a:t>‹#›</a:t>
            </a:fld>
            <a:endParaRPr lang="en-US"/>
          </a:p>
        </p:txBody>
      </p:sp>
    </p:spTree>
    <p:extLst>
      <p:ext uri="{BB962C8B-B14F-4D97-AF65-F5344CB8AC3E}">
        <p14:creationId xmlns:p14="http://schemas.microsoft.com/office/powerpoint/2010/main" val="283725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2872F1-C404-48C6-8AF5-C6C75AFE52FE}"/>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3" name="フッター プレースホルダー 2">
            <a:extLst>
              <a:ext uri="{FF2B5EF4-FFF2-40B4-BE49-F238E27FC236}">
                <a16:creationId xmlns:a16="http://schemas.microsoft.com/office/drawing/2014/main" id="{C47FDDA5-64C9-43FF-87A1-E64326AA3BCC}"/>
              </a:ext>
            </a:extLst>
          </p:cNvPr>
          <p:cNvSpPr>
            <a:spLocks noGrp="1"/>
          </p:cNvSpPr>
          <p:nvPr>
            <p:ph type="ftr" sz="quarter" idx="11"/>
          </p:nvPr>
        </p:nvSpPr>
        <p:spPr/>
        <p:txBody>
          <a:bodyPr/>
          <a:lstStyle/>
          <a:p>
            <a:pPr lvl="0"/>
            <a:endParaRPr lang="en-US"/>
          </a:p>
        </p:txBody>
      </p:sp>
      <p:sp>
        <p:nvSpPr>
          <p:cNvPr id="4" name="スライド番号プレースホルダー 3">
            <a:extLst>
              <a:ext uri="{FF2B5EF4-FFF2-40B4-BE49-F238E27FC236}">
                <a16:creationId xmlns:a16="http://schemas.microsoft.com/office/drawing/2014/main" id="{8251754A-CF16-4955-832E-C84C77F7CDD5}"/>
              </a:ext>
            </a:extLst>
          </p:cNvPr>
          <p:cNvSpPr>
            <a:spLocks noGrp="1"/>
          </p:cNvSpPr>
          <p:nvPr>
            <p:ph type="sldNum" sz="quarter" idx="12"/>
          </p:nvPr>
        </p:nvSpPr>
        <p:spPr/>
        <p:txBody>
          <a:bodyPr/>
          <a:lstStyle/>
          <a:p>
            <a:pPr lvl="0"/>
            <a:fld id="{5C4FDB21-08CE-47CE-8439-A174D63B121B}" type="slidenum">
              <a:t>‹#›</a:t>
            </a:fld>
            <a:endParaRPr lang="en-US"/>
          </a:p>
        </p:txBody>
      </p:sp>
    </p:spTree>
    <p:extLst>
      <p:ext uri="{BB962C8B-B14F-4D97-AF65-F5344CB8AC3E}">
        <p14:creationId xmlns:p14="http://schemas.microsoft.com/office/powerpoint/2010/main" val="3510959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C6B39-6A92-45FB-B74B-9CC64E5D2C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49954D-9336-461E-AADC-79079A3F8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437D33-00DD-48E5-937E-D3D8FC53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56DAB2-A88A-4F77-9039-6BBCB5C7CAF9}"/>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6" name="フッター プレースホルダー 5">
            <a:extLst>
              <a:ext uri="{FF2B5EF4-FFF2-40B4-BE49-F238E27FC236}">
                <a16:creationId xmlns:a16="http://schemas.microsoft.com/office/drawing/2014/main" id="{4F04B59F-841E-4B1A-9677-EBFB0409EF90}"/>
              </a:ext>
            </a:extLst>
          </p:cNvPr>
          <p:cNvSpPr>
            <a:spLocks noGrp="1"/>
          </p:cNvSpPr>
          <p:nvPr>
            <p:ph type="ftr" sz="quarter" idx="11"/>
          </p:nvPr>
        </p:nvSpPr>
        <p:spPr/>
        <p:txBody>
          <a:bodyPr/>
          <a:lstStyle/>
          <a:p>
            <a:pPr lvl="0"/>
            <a:endParaRPr lang="en-US"/>
          </a:p>
        </p:txBody>
      </p:sp>
      <p:sp>
        <p:nvSpPr>
          <p:cNvPr id="7" name="スライド番号プレースホルダー 6">
            <a:extLst>
              <a:ext uri="{FF2B5EF4-FFF2-40B4-BE49-F238E27FC236}">
                <a16:creationId xmlns:a16="http://schemas.microsoft.com/office/drawing/2014/main" id="{6215FBBB-0A86-49B8-B5F5-C283965835BD}"/>
              </a:ext>
            </a:extLst>
          </p:cNvPr>
          <p:cNvSpPr>
            <a:spLocks noGrp="1"/>
          </p:cNvSpPr>
          <p:nvPr>
            <p:ph type="sldNum" sz="quarter" idx="12"/>
          </p:nvPr>
        </p:nvSpPr>
        <p:spPr/>
        <p:txBody>
          <a:bodyPr/>
          <a:lstStyle/>
          <a:p>
            <a:pPr lvl="0"/>
            <a:fld id="{4F91626B-C54D-42CF-B020-45236F42B002}" type="slidenum">
              <a:t>‹#›</a:t>
            </a:fld>
            <a:endParaRPr lang="en-US"/>
          </a:p>
        </p:txBody>
      </p:sp>
    </p:spTree>
    <p:extLst>
      <p:ext uri="{BB962C8B-B14F-4D97-AF65-F5344CB8AC3E}">
        <p14:creationId xmlns:p14="http://schemas.microsoft.com/office/powerpoint/2010/main" val="149952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FA7D73-CEAA-4FCD-B3A6-72A9735FEA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1D85DA-BC1A-4844-B1A9-088F2BE8B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B413613-6AE0-4C57-8872-1FDC07ACF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C3A8EA-B1D1-4A09-BA42-E6C72D39ACEB}"/>
              </a:ext>
            </a:extLst>
          </p:cNvPr>
          <p:cNvSpPr>
            <a:spLocks noGrp="1"/>
          </p:cNvSpPr>
          <p:nvPr>
            <p:ph type="dt" sz="half" idx="10"/>
          </p:nvPr>
        </p:nvSpPr>
        <p:spPr/>
        <p:txBody>
          <a:bodyPr/>
          <a:lstStyle/>
          <a:p>
            <a:pPr lvl="0"/>
            <a:fld id="{3C8F634A-928C-4189-9A30-94DEFC34E561}" type="datetime1">
              <a:rPr lang="en-US" smtClean="0"/>
              <a:pPr lvl="0"/>
              <a:t>11/20/2020</a:t>
            </a:fld>
            <a:endParaRPr lang="en-US"/>
          </a:p>
        </p:txBody>
      </p:sp>
      <p:sp>
        <p:nvSpPr>
          <p:cNvPr id="6" name="フッター プレースホルダー 5">
            <a:extLst>
              <a:ext uri="{FF2B5EF4-FFF2-40B4-BE49-F238E27FC236}">
                <a16:creationId xmlns:a16="http://schemas.microsoft.com/office/drawing/2014/main" id="{F2831380-D072-4E82-A138-2B69A4F31B2F}"/>
              </a:ext>
            </a:extLst>
          </p:cNvPr>
          <p:cNvSpPr>
            <a:spLocks noGrp="1"/>
          </p:cNvSpPr>
          <p:nvPr>
            <p:ph type="ftr" sz="quarter" idx="11"/>
          </p:nvPr>
        </p:nvSpPr>
        <p:spPr/>
        <p:txBody>
          <a:bodyPr/>
          <a:lstStyle/>
          <a:p>
            <a:pPr lvl="0"/>
            <a:endParaRPr lang="en-US"/>
          </a:p>
        </p:txBody>
      </p:sp>
      <p:sp>
        <p:nvSpPr>
          <p:cNvPr id="7" name="スライド番号プレースホルダー 6">
            <a:extLst>
              <a:ext uri="{FF2B5EF4-FFF2-40B4-BE49-F238E27FC236}">
                <a16:creationId xmlns:a16="http://schemas.microsoft.com/office/drawing/2014/main" id="{9D99A06D-C1EE-4A8A-BB0A-21B82E0A0D54}"/>
              </a:ext>
            </a:extLst>
          </p:cNvPr>
          <p:cNvSpPr>
            <a:spLocks noGrp="1"/>
          </p:cNvSpPr>
          <p:nvPr>
            <p:ph type="sldNum" sz="quarter" idx="12"/>
          </p:nvPr>
        </p:nvSpPr>
        <p:spPr/>
        <p:txBody>
          <a:bodyPr/>
          <a:lstStyle/>
          <a:p>
            <a:pPr lvl="0"/>
            <a:fld id="{8A27250C-A7FA-4457-89A2-304EF7214235}" type="slidenum">
              <a:t>‹#›</a:t>
            </a:fld>
            <a:endParaRPr lang="en-US"/>
          </a:p>
        </p:txBody>
      </p:sp>
    </p:spTree>
    <p:extLst>
      <p:ext uri="{BB962C8B-B14F-4D97-AF65-F5344CB8AC3E}">
        <p14:creationId xmlns:p14="http://schemas.microsoft.com/office/powerpoint/2010/main" val="349762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5505F2F-FA27-4FBA-8B85-96B115C1AD2F}"/>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游ゴシック" pitchFamily="18"/>
                <a:ea typeface="ＭＳ Ｐ明朝" pitchFamily="2"/>
                <a:cs typeface="Tahoma" pitchFamily="2"/>
              </a:defRPr>
            </a:lvl1pPr>
          </a:lstStyle>
          <a:p>
            <a:pPr lvl="0"/>
            <a:fld id="{3C8F634A-928C-4189-9A30-94DEFC34E561}" type="datetime1">
              <a:rPr lang="en-US"/>
              <a:pPr lvl="0"/>
              <a:t>11/20/2020</a:t>
            </a:fld>
            <a:endParaRPr lang="en-US"/>
          </a:p>
        </p:txBody>
      </p:sp>
      <p:sp>
        <p:nvSpPr>
          <p:cNvPr id="3" name="フッター プレースホルダー 2">
            <a:extLst>
              <a:ext uri="{FF2B5EF4-FFF2-40B4-BE49-F238E27FC236}">
                <a16:creationId xmlns:a16="http://schemas.microsoft.com/office/drawing/2014/main" id="{2E24AB63-9612-40FE-8395-B361EA4C28C0}"/>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ＭＳ Ｐ明朝" pitchFamily="2"/>
                <a:cs typeface="Tahoma" pitchFamily="2"/>
              </a:defRPr>
            </a:lvl1pPr>
          </a:lstStyle>
          <a:p>
            <a:pPr lvl="0"/>
            <a:endParaRPr lang="en-US"/>
          </a:p>
        </p:txBody>
      </p:sp>
      <p:sp>
        <p:nvSpPr>
          <p:cNvPr id="4" name="スライド番号プレースホルダー 3">
            <a:extLst>
              <a:ext uri="{FF2B5EF4-FFF2-40B4-BE49-F238E27FC236}">
                <a16:creationId xmlns:a16="http://schemas.microsoft.com/office/drawing/2014/main" id="{6E72B127-9AC3-4057-A33C-19CE2A0FB0E4}"/>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游ゴシック" pitchFamily="18"/>
                <a:ea typeface="ＭＳ Ｐ明朝" pitchFamily="2"/>
                <a:cs typeface="Tahoma" pitchFamily="2"/>
              </a:defRPr>
            </a:lvl1pPr>
          </a:lstStyle>
          <a:p>
            <a:pPr lvl="0"/>
            <a:fld id="{83DE642B-7181-4960-95C3-22AB44E2B6AD}" type="slidenum">
              <a:t>‹#›</a:t>
            </a:fld>
            <a:endParaRPr lang="en-US"/>
          </a:p>
        </p:txBody>
      </p:sp>
      <p:sp>
        <p:nvSpPr>
          <p:cNvPr id="5" name="タイトル プレースホルダー 4">
            <a:extLst>
              <a:ext uri="{FF2B5EF4-FFF2-40B4-BE49-F238E27FC236}">
                <a16:creationId xmlns:a16="http://schemas.microsoft.com/office/drawing/2014/main" id="{B2E22198-3A29-42EB-BF65-E02C7D66632E}"/>
              </a:ext>
            </a:extLst>
          </p:cNvPr>
          <p:cNvSpPr txBox="1">
            <a:spLocks noGrp="1"/>
          </p:cNvSpPr>
          <p:nvPr>
            <p:ph type="title"/>
          </p:nvPr>
        </p:nvSpPr>
        <p:spPr>
          <a:xfrm>
            <a:off x="609480" y="273600"/>
            <a:ext cx="10972440" cy="1144800"/>
          </a:xfrm>
          <a:prstGeom prst="rect">
            <a:avLst/>
          </a:prstGeom>
          <a:noFill/>
          <a:ln>
            <a:noFill/>
          </a:ln>
        </p:spPr>
        <p:txBody>
          <a:bodyPr vert="horz" lIns="0" tIns="0" rIns="0" bIns="0" anchor="ctr"/>
          <a:lstStyle/>
          <a:p>
            <a:endParaRPr lang="ja-JP" altLang="en-US"/>
          </a:p>
        </p:txBody>
      </p:sp>
      <p:sp>
        <p:nvSpPr>
          <p:cNvPr id="6" name="テキスト プレースホルダー 5">
            <a:extLst>
              <a:ext uri="{FF2B5EF4-FFF2-40B4-BE49-F238E27FC236}">
                <a16:creationId xmlns:a16="http://schemas.microsoft.com/office/drawing/2014/main" id="{041E17FA-BF81-42C4-97D1-5A61A3540724}"/>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hangingPunct="1">
        <a:lnSpc>
          <a:spcPct val="90000"/>
        </a:lnSpc>
        <a:tabLst/>
        <a:defRPr lang="ja-JP" altLang="en-US" sz="1800" b="0" i="0" u="none" strike="noStrike" kern="1200" spc="0">
          <a:ln>
            <a:noFill/>
          </a:ln>
          <a:solidFill>
            <a:srgbClr val="000000"/>
          </a:solidFill>
          <a:latin typeface="游ゴシック" pitchFamily="18"/>
          <a:ea typeface="ＭＳ Ｐゴシック" pitchFamily="2"/>
        </a:defRPr>
      </a:lvl1pPr>
    </p:titleStyle>
    <p:bodyStyle>
      <a:lvl1pPr algn="l" rtl="0" hangingPunct="1">
        <a:lnSpc>
          <a:spcPct val="90000"/>
        </a:lnSpc>
        <a:spcBef>
          <a:spcPts val="0"/>
        </a:spcBef>
        <a:spcAft>
          <a:spcPts val="1417"/>
        </a:spcAft>
        <a:tabLst/>
        <a:defRPr lang="ja-JP" altLang="en-US" sz="2800" b="0" i="0" u="none" strike="noStrike" kern="1200" spc="0">
          <a:ln>
            <a:noFill/>
          </a:ln>
          <a:solidFill>
            <a:srgbClr val="000000"/>
          </a:solidFill>
          <a:latin typeface="游ゴシック" pitchFamily="18"/>
          <a:ea typeface="ＭＳ Ｐゴシック"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F7C936CA-806C-4313-8784-C9AE25685842}"/>
              </a:ext>
            </a:extLst>
          </p:cNvPr>
          <p:cNvSpPr/>
          <p:nvPr/>
        </p:nvSpPr>
        <p:spPr>
          <a:xfrm>
            <a:off x="1803600" y="1599120"/>
            <a:ext cx="8584200" cy="1736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ja-JP" sz="5400" b="0" i="0" u="none" strike="noStrike" kern="1200" spc="0">
                <a:ln>
                  <a:noFill/>
                </a:ln>
                <a:solidFill>
                  <a:srgbClr val="000000"/>
                </a:solidFill>
                <a:latin typeface="HGP創英角ｺﾞｼｯｸUB" pitchFamily="50"/>
                <a:ea typeface="HGP創英角ｺﾞｼｯｸUB" pitchFamily="2"/>
                <a:cs typeface="Lucida Sans" pitchFamily="2"/>
              </a:rPr>
              <a:t>うみぁーっ手羽詰合せ</a:t>
            </a:r>
            <a:r>
              <a:rPr lang="en-US" sz="5400" b="0" i="0" u="none" strike="noStrike" kern="1200" spc="0">
                <a:ln>
                  <a:noFill/>
                </a:ln>
                <a:solidFill>
                  <a:srgbClr val="000000"/>
                </a:solidFill>
                <a:latin typeface="HGP創英角ｺﾞｼｯｸUB" pitchFamily="50"/>
                <a:ea typeface="HGP創英角ｺﾞｼｯｸUB" pitchFamily="2"/>
                <a:cs typeface="Lucida Sans" pitchFamily="2"/>
              </a:rPr>
              <a:t>12</a:t>
            </a:r>
            <a:r>
              <a:rPr lang="ja-JP" sz="5400" b="0" i="0" u="none" strike="noStrike" kern="1200" spc="0">
                <a:ln>
                  <a:noFill/>
                </a:ln>
                <a:solidFill>
                  <a:srgbClr val="000000"/>
                </a:solidFill>
                <a:latin typeface="HGP創英角ｺﾞｼｯｸUB" pitchFamily="50"/>
                <a:ea typeface="HGP創英角ｺﾞｼｯｸUB" pitchFamily="2"/>
                <a:cs typeface="Lucida Sans" pitchFamily="2"/>
              </a:rPr>
              <a:t>本入</a:t>
            </a:r>
          </a:p>
          <a:p>
            <a:pPr marL="0" marR="0" lvl="0" indent="0" algn="ctr" rtl="0" hangingPunct="1">
              <a:lnSpc>
                <a:spcPct val="100000"/>
              </a:lnSpc>
              <a:spcBef>
                <a:spcPts val="0"/>
              </a:spcBef>
              <a:spcAft>
                <a:spcPts val="0"/>
              </a:spcAft>
              <a:buNone/>
              <a:tabLst/>
              <a:defRPr sz="1800"/>
            </a:pPr>
            <a:r>
              <a:rPr lang="ja-JP" sz="5400" b="0" i="0" u="none" strike="noStrike" kern="1200" spc="0">
                <a:ln>
                  <a:noFill/>
                </a:ln>
                <a:solidFill>
                  <a:srgbClr val="000000"/>
                </a:solidFill>
                <a:latin typeface="HGP創英角ｺﾞｼｯｸUB" pitchFamily="50"/>
                <a:ea typeface="HGP創英角ｺﾞｼｯｸUB" pitchFamily="2"/>
                <a:cs typeface="Lucida Sans" pitchFamily="2"/>
              </a:rPr>
              <a:t>～名古屋弁メモ帳付き～</a:t>
            </a:r>
          </a:p>
        </p:txBody>
      </p:sp>
      <p:sp>
        <p:nvSpPr>
          <p:cNvPr id="3" name="Rectangle 70">
            <a:extLst>
              <a:ext uri="{FF2B5EF4-FFF2-40B4-BE49-F238E27FC236}">
                <a16:creationId xmlns:a16="http://schemas.microsoft.com/office/drawing/2014/main" id="{B22E2DD3-9E2C-42B7-9345-2FCC41B90468}"/>
              </a:ext>
            </a:extLst>
          </p:cNvPr>
          <p:cNvSpPr/>
          <p:nvPr/>
        </p:nvSpPr>
        <p:spPr>
          <a:xfrm>
            <a:off x="1515960" y="3494519"/>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ja-JP" sz="2400" b="0" i="0" u="none" strike="noStrike" kern="1200" spc="0">
                <a:ln>
                  <a:noFill/>
                </a:ln>
                <a:solidFill>
                  <a:srgbClr val="000000"/>
                </a:solidFill>
                <a:latin typeface="HGP創英角ｺﾞｼｯｸUB" pitchFamily="50"/>
                <a:ea typeface="HGP創英角ｺﾞｼｯｸUB" pitchFamily="2"/>
                <a:cs typeface="Lucida Sans" pitchFamily="2"/>
              </a:rPr>
              <a:t>ご紹介資料</a:t>
            </a:r>
          </a:p>
        </p:txBody>
      </p:sp>
      <p:sp>
        <p:nvSpPr>
          <p:cNvPr id="4" name="Rectangle 70">
            <a:extLst>
              <a:ext uri="{FF2B5EF4-FFF2-40B4-BE49-F238E27FC236}">
                <a16:creationId xmlns:a16="http://schemas.microsoft.com/office/drawing/2014/main" id="{FA9C7B28-E5E3-48D0-BFB4-B5410AFEF1F1}"/>
              </a:ext>
            </a:extLst>
          </p:cNvPr>
          <p:cNvSpPr/>
          <p:nvPr/>
        </p:nvSpPr>
        <p:spPr>
          <a:xfrm>
            <a:off x="1818471" y="996480"/>
            <a:ext cx="4587120" cy="6243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3200" b="0" i="0" u="none" strike="noStrike" kern="1200" spc="0" dirty="0">
                <a:ln>
                  <a:noFill/>
                </a:ln>
                <a:solidFill>
                  <a:srgbClr val="FF0000"/>
                </a:solidFill>
                <a:latin typeface="HGP創英角ｺﾞｼｯｸUB" pitchFamily="50"/>
                <a:ea typeface="HGP創英角ｺﾞｼｯｸUB" pitchFamily="2"/>
                <a:cs typeface="Lucida Sans" pitchFamily="2"/>
              </a:rPr>
              <a:t>限定品</a:t>
            </a:r>
          </a:p>
        </p:txBody>
      </p:sp>
      <p:sp>
        <p:nvSpPr>
          <p:cNvPr id="5" name="Rectangle 70">
            <a:extLst>
              <a:ext uri="{FF2B5EF4-FFF2-40B4-BE49-F238E27FC236}">
                <a16:creationId xmlns:a16="http://schemas.microsoft.com/office/drawing/2014/main" id="{485D02F3-A564-41CA-9BC8-5FA1C0EF4E85}"/>
              </a:ext>
            </a:extLst>
          </p:cNvPr>
          <p:cNvSpPr/>
          <p:nvPr/>
        </p:nvSpPr>
        <p:spPr>
          <a:xfrm rot="2400">
            <a:off x="1595730" y="5773967"/>
            <a:ext cx="9071640"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r" rtl="0" hangingPunct="1">
              <a:lnSpc>
                <a:spcPct val="100000"/>
              </a:lnSpc>
              <a:spcBef>
                <a:spcPts val="0"/>
              </a:spcBef>
              <a:spcAft>
                <a:spcPts val="0"/>
              </a:spcAft>
              <a:buNone/>
              <a:tabLst/>
              <a:defRPr sz="1800"/>
            </a:pPr>
            <a:r>
              <a:rPr lang="ja-JP" sz="2200" b="0" i="0" u="none" strike="noStrike" kern="1200" spc="0">
                <a:ln>
                  <a:noFill/>
                </a:ln>
                <a:solidFill>
                  <a:srgbClr val="000000"/>
                </a:solidFill>
                <a:latin typeface="HGP創英角ｺﾞｼｯｸUB" pitchFamily="50"/>
                <a:ea typeface="HGP創英角ｺﾞｼｯｸUB" pitchFamily="2"/>
                <a:cs typeface="Lucida Sans" pitchFamily="2"/>
              </a:rPr>
              <a:t>令和２年１１月吉日</a:t>
            </a:r>
          </a:p>
        </p:txBody>
      </p:sp>
      <p:sp>
        <p:nvSpPr>
          <p:cNvPr id="6" name="Rectangle 70">
            <a:extLst>
              <a:ext uri="{FF2B5EF4-FFF2-40B4-BE49-F238E27FC236}">
                <a16:creationId xmlns:a16="http://schemas.microsoft.com/office/drawing/2014/main" id="{9CC9BBF0-876B-420E-B68C-3FECA7F519F3}"/>
              </a:ext>
            </a:extLst>
          </p:cNvPr>
          <p:cNvSpPr/>
          <p:nvPr/>
        </p:nvSpPr>
        <p:spPr>
          <a:xfrm>
            <a:off x="1515960" y="613332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r" rtl="0" hangingPunct="1">
              <a:lnSpc>
                <a:spcPct val="100000"/>
              </a:lnSpc>
              <a:spcBef>
                <a:spcPts val="0"/>
              </a:spcBef>
              <a:spcAft>
                <a:spcPts val="0"/>
              </a:spcAft>
              <a:buNone/>
              <a:tabLst/>
              <a:defRPr sz="1800"/>
            </a:pPr>
            <a:r>
              <a:rPr lang="ja-JP" sz="2400" b="0" i="0" u="none" strike="noStrike" kern="1200" spc="0">
                <a:ln>
                  <a:noFill/>
                </a:ln>
                <a:solidFill>
                  <a:srgbClr val="000000"/>
                </a:solidFill>
                <a:latin typeface="HGP創英角ｺﾞｼｯｸUB" pitchFamily="50"/>
                <a:ea typeface="HGP創英角ｺﾞｼｯｸUB" pitchFamily="2"/>
                <a:cs typeface="Lucida Sans" pitchFamily="2"/>
              </a:rPr>
              <a:t>株式会社 石昆</a:t>
            </a:r>
          </a:p>
        </p:txBody>
      </p:sp>
      <p:sp>
        <p:nvSpPr>
          <p:cNvPr id="7" name="直線コネクタ 6">
            <a:extLst>
              <a:ext uri="{FF2B5EF4-FFF2-40B4-BE49-F238E27FC236}">
                <a16:creationId xmlns:a16="http://schemas.microsoft.com/office/drawing/2014/main" id="{DE367961-8B8F-45C8-AD04-ECA7B2C3F878}"/>
              </a:ext>
            </a:extLst>
          </p:cNvPr>
          <p:cNvSpPr/>
          <p:nvPr/>
        </p:nvSpPr>
        <p:spPr>
          <a:xfrm>
            <a:off x="1767600" y="3430800"/>
            <a:ext cx="8640000" cy="0"/>
          </a:xfrm>
          <a:prstGeom prst="line">
            <a:avLst/>
          </a:prstGeom>
          <a:noFill/>
          <a:ln w="36000">
            <a:solidFill>
              <a:srgbClr val="B2B2B2"/>
            </a:solidFill>
            <a:prstDash val="solid"/>
          </a:ln>
        </p:spPr>
        <p:txBody>
          <a:bodyPr vert="horz" wrap="none" lIns="108000" tIns="63000" rIns="108000" bIns="63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pic>
        <p:nvPicPr>
          <p:cNvPr id="8" name="図 8">
            <a:extLst>
              <a:ext uri="{FF2B5EF4-FFF2-40B4-BE49-F238E27FC236}">
                <a16:creationId xmlns:a16="http://schemas.microsoft.com/office/drawing/2014/main" id="{D4985461-7B53-4336-89F0-876E520EF51F}"/>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rot="21018922">
            <a:off x="2186678" y="3807715"/>
            <a:ext cx="2597040" cy="2285280"/>
          </a:xfrm>
          <a:prstGeom prst="rect">
            <a:avLst/>
          </a:prstGeom>
          <a:noFill/>
          <a:ln>
            <a:noFill/>
          </a:ln>
        </p:spPr>
      </p:pic>
      <p:pic>
        <p:nvPicPr>
          <p:cNvPr id="9" name="図 10">
            <a:extLst>
              <a:ext uri="{FF2B5EF4-FFF2-40B4-BE49-F238E27FC236}">
                <a16:creationId xmlns:a16="http://schemas.microsoft.com/office/drawing/2014/main" id="{B09F2B49-FE08-407B-9D54-EDE1DD53B0F4}"/>
              </a:ext>
            </a:extLst>
          </p:cNvPr>
          <p:cNvPicPr>
            <a:picLocks noChangeAspect="1"/>
          </p:cNvPicPr>
          <p:nvPr/>
        </p:nvPicPr>
        <p:blipFill>
          <a:blip r:embed="rId4">
            <a:lum/>
            <a:alphaModFix/>
          </a:blip>
          <a:srcRect/>
          <a:stretch>
            <a:fillRect/>
          </a:stretch>
        </p:blipFill>
        <p:spPr>
          <a:xfrm rot="1149600">
            <a:off x="7325013" y="3812479"/>
            <a:ext cx="1863000" cy="20725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AutoShape 26">
            <a:extLst>
              <a:ext uri="{FF2B5EF4-FFF2-40B4-BE49-F238E27FC236}">
                <a16:creationId xmlns:a16="http://schemas.microsoft.com/office/drawing/2014/main" id="{BE7740F8-4DC7-4FEE-AF98-08AC82D68838}"/>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3" name="Rectangle 70">
            <a:extLst>
              <a:ext uri="{FF2B5EF4-FFF2-40B4-BE49-F238E27FC236}">
                <a16:creationId xmlns:a16="http://schemas.microsoft.com/office/drawing/2014/main" id="{C7F65785-C046-4DF5-BE6D-1FC4F4346B9F}"/>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lumMod val="60000"/>
                    <a:lumOff val="40000"/>
                  </a:schemeClr>
                </a:solidFill>
                <a:latin typeface="HGP創英角ｺﾞｼｯｸUB" pitchFamily="50"/>
                <a:ea typeface="HGP創英角ｺﾞｼｯｸUB" pitchFamily="2"/>
                <a:cs typeface="Lucida Sans" pitchFamily="2"/>
              </a:rPr>
              <a:t>【参考】２０２０年夏のテストセール結果</a:t>
            </a:r>
          </a:p>
        </p:txBody>
      </p:sp>
      <p:sp>
        <p:nvSpPr>
          <p:cNvPr id="4" name="テキスト ボックス 7">
            <a:extLst>
              <a:ext uri="{FF2B5EF4-FFF2-40B4-BE49-F238E27FC236}">
                <a16:creationId xmlns:a16="http://schemas.microsoft.com/office/drawing/2014/main" id="{00811CF1-B447-41AA-B586-99B68BE5CC86}"/>
              </a:ext>
            </a:extLst>
          </p:cNvPr>
          <p:cNvSpPr/>
          <p:nvPr/>
        </p:nvSpPr>
        <p:spPr>
          <a:xfrm>
            <a:off x="2160360" y="1371320"/>
            <a:ext cx="1093680" cy="33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0">
              <a:lnSpc>
                <a:spcPct val="100000"/>
              </a:lnSpc>
              <a:spcBef>
                <a:spcPts val="0"/>
              </a:spcBef>
              <a:spcAft>
                <a:spcPts val="0"/>
              </a:spcAft>
              <a:buNone/>
              <a:tabLst/>
              <a:defRPr sz="1600"/>
            </a:pPr>
            <a:r>
              <a:rPr lang="ja-JP" sz="1600" b="0" i="0" u="none" strike="noStrike" kern="1200" spc="0" dirty="0">
                <a:ln>
                  <a:noFill/>
                </a:ln>
                <a:solidFill>
                  <a:srgbClr val="000000"/>
                </a:solidFill>
                <a:latin typeface="Arial" pitchFamily="18"/>
                <a:ea typeface="ＭＳ Ｐゴシック" pitchFamily="2"/>
                <a:cs typeface="Lucida Sans" pitchFamily="2"/>
              </a:rPr>
              <a:t>・某百貨店</a:t>
            </a:r>
          </a:p>
        </p:txBody>
      </p:sp>
      <p:sp>
        <p:nvSpPr>
          <p:cNvPr id="5" name="Rectangle 3">
            <a:extLst>
              <a:ext uri="{FF2B5EF4-FFF2-40B4-BE49-F238E27FC236}">
                <a16:creationId xmlns:a16="http://schemas.microsoft.com/office/drawing/2014/main" id="{5EA72817-ADC5-44B3-9276-C67AA53949D1}"/>
              </a:ext>
            </a:extLst>
          </p:cNvPr>
          <p:cNvSpPr/>
          <p:nvPr/>
        </p:nvSpPr>
        <p:spPr>
          <a:xfrm>
            <a:off x="2208959" y="853785"/>
            <a:ext cx="8555040" cy="58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夏のテストセールの結果がこちら…</a:t>
            </a:r>
          </a:p>
        </p:txBody>
      </p:sp>
      <p:graphicFrame>
        <p:nvGraphicFramePr>
          <p:cNvPr id="6" name="グラフ 5">
            <a:extLst>
              <a:ext uri="{FF2B5EF4-FFF2-40B4-BE49-F238E27FC236}">
                <a16:creationId xmlns:a16="http://schemas.microsoft.com/office/drawing/2014/main" id="{86C20108-589C-4135-ABF0-8F3350443076}"/>
              </a:ext>
            </a:extLst>
          </p:cNvPr>
          <p:cNvGraphicFramePr/>
          <p:nvPr>
            <p:extLst>
              <p:ext uri="{D42A27DB-BD31-4B8C-83A1-F6EECF244321}">
                <p14:modId xmlns:p14="http://schemas.microsoft.com/office/powerpoint/2010/main" val="419068048"/>
              </p:ext>
            </p:extLst>
          </p:nvPr>
        </p:nvGraphicFramePr>
        <p:xfrm>
          <a:off x="2099160" y="2095680"/>
          <a:ext cx="3743640" cy="4456320"/>
        </p:xfrm>
        <a:graphic>
          <a:graphicData uri="http://schemas.openxmlformats.org/drawingml/2006/chart">
            <c:chart xmlns:c="http://schemas.openxmlformats.org/drawingml/2006/chart" xmlns:r="http://schemas.openxmlformats.org/officeDocument/2006/relationships" r:id="rId3"/>
          </a:graphicData>
        </a:graphic>
      </p:graphicFrame>
      <p:sp>
        <p:nvSpPr>
          <p:cNvPr id="7" name="直線コネクタ 6">
            <a:extLst>
              <a:ext uri="{FF2B5EF4-FFF2-40B4-BE49-F238E27FC236}">
                <a16:creationId xmlns:a16="http://schemas.microsoft.com/office/drawing/2014/main" id="{9EF4349F-A3D3-463D-82CD-1420129FB50B}"/>
              </a:ext>
            </a:extLst>
          </p:cNvPr>
          <p:cNvSpPr/>
          <p:nvPr/>
        </p:nvSpPr>
        <p:spPr>
          <a:xfrm flipV="1">
            <a:off x="3431535" y="2653353"/>
            <a:ext cx="1076965" cy="1176432"/>
          </a:xfrm>
          <a:prstGeom prst="line">
            <a:avLst/>
          </a:prstGeom>
          <a:noFill/>
          <a:ln w="0">
            <a:solidFill>
              <a:srgbClr val="00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pic>
        <p:nvPicPr>
          <p:cNvPr id="8" name="図 7">
            <a:extLst>
              <a:ext uri="{FF2B5EF4-FFF2-40B4-BE49-F238E27FC236}">
                <a16:creationId xmlns:a16="http://schemas.microsoft.com/office/drawing/2014/main" id="{4C114C71-DA41-46B4-BFCA-69B7B81BD202}"/>
              </a:ext>
            </a:extLst>
          </p:cNvPr>
          <p:cNvPicPr>
            <a:picLocks noChangeAspect="1"/>
          </p:cNvPicPr>
          <p:nvPr/>
        </p:nvPicPr>
        <p:blipFill>
          <a:blip r:embed="rId4">
            <a:lum/>
            <a:alphaModFix/>
          </a:blip>
          <a:srcRect t="22513"/>
          <a:stretch>
            <a:fillRect/>
          </a:stretch>
        </p:blipFill>
        <p:spPr>
          <a:xfrm>
            <a:off x="5875560" y="3491999"/>
            <a:ext cx="4924440" cy="2592000"/>
          </a:xfrm>
          <a:prstGeom prst="rect">
            <a:avLst/>
          </a:prstGeom>
          <a:noFill/>
          <a:ln>
            <a:noFill/>
          </a:ln>
        </p:spPr>
      </p:pic>
      <p:sp>
        <p:nvSpPr>
          <p:cNvPr id="9" name="フリーフォーム: 図形 8">
            <a:extLst>
              <a:ext uri="{FF2B5EF4-FFF2-40B4-BE49-F238E27FC236}">
                <a16:creationId xmlns:a16="http://schemas.microsoft.com/office/drawing/2014/main" id="{4EB9A5C5-A538-4B69-ADD3-6C237A3AE6CD}"/>
              </a:ext>
            </a:extLst>
          </p:cNvPr>
          <p:cNvSpPr/>
          <p:nvPr/>
        </p:nvSpPr>
        <p:spPr>
          <a:xfrm>
            <a:off x="5903999" y="1295723"/>
            <a:ext cx="4896000" cy="1944277"/>
          </a:xfrm>
          <a:custGeom>
            <a:avLst>
              <a:gd name="f0" fmla="val 10548"/>
              <a:gd name="f1" fmla="val 24983"/>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FE7F5"/>
          </a:solidFill>
          <a:ln w="0">
            <a:solidFill>
              <a:srgbClr val="808080"/>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0" name="フリーフォーム: 図形 9">
            <a:extLst>
              <a:ext uri="{FF2B5EF4-FFF2-40B4-BE49-F238E27FC236}">
                <a16:creationId xmlns:a16="http://schemas.microsoft.com/office/drawing/2014/main" id="{EBD1AD50-D9E7-4419-ADBB-2D9A7D8844AE}"/>
              </a:ext>
            </a:extLst>
          </p:cNvPr>
          <p:cNvSpPr/>
          <p:nvPr/>
        </p:nvSpPr>
        <p:spPr>
          <a:xfrm>
            <a:off x="1769039" y="3755881"/>
            <a:ext cx="4403881" cy="1806396"/>
          </a:xfrm>
          <a:custGeom>
            <a:avLst/>
            <a:gdLst>
              <a:gd name="f0" fmla="val 10800000"/>
              <a:gd name="f1" fmla="val 5400000"/>
              <a:gd name="f2" fmla="val 180"/>
              <a:gd name="f3" fmla="val w"/>
              <a:gd name="f4" fmla="val h"/>
              <a:gd name="f5" fmla="val 0"/>
              <a:gd name="f6" fmla="val 21600"/>
              <a:gd name="f7" fmla="val 11464"/>
              <a:gd name="f8" fmla="val 4340"/>
              <a:gd name="f9" fmla="val 9722"/>
              <a:gd name="f10" fmla="val 1887"/>
              <a:gd name="f11" fmla="val 8548"/>
              <a:gd name="f12" fmla="val 6383"/>
              <a:gd name="f13" fmla="val 4503"/>
              <a:gd name="f14" fmla="val 3626"/>
              <a:gd name="f15" fmla="val 5373"/>
              <a:gd name="f16" fmla="val 7816"/>
              <a:gd name="f17" fmla="val 1174"/>
              <a:gd name="f18" fmla="val 8270"/>
              <a:gd name="f19" fmla="val 3934"/>
              <a:gd name="f20" fmla="val 11592"/>
              <a:gd name="f21" fmla="val 12875"/>
              <a:gd name="f22" fmla="val 3329"/>
              <a:gd name="f23" fmla="val 15372"/>
              <a:gd name="f24" fmla="val 1283"/>
              <a:gd name="f25" fmla="val 17824"/>
              <a:gd name="f26" fmla="val 4804"/>
              <a:gd name="f27" fmla="val 18239"/>
              <a:gd name="f28" fmla="val 4918"/>
              <a:gd name="f29" fmla="val 7525"/>
              <a:gd name="f30" fmla="val 18125"/>
              <a:gd name="f31" fmla="val 8698"/>
              <a:gd name="f32" fmla="val 19712"/>
              <a:gd name="f33" fmla="val 9871"/>
              <a:gd name="f34" fmla="val 17371"/>
              <a:gd name="f35" fmla="val 11614"/>
              <a:gd name="f36" fmla="val 18844"/>
              <a:gd name="f37" fmla="val 12178"/>
              <a:gd name="f38" fmla="val 15937"/>
              <a:gd name="f39" fmla="val 14943"/>
              <a:gd name="f40" fmla="val 14640"/>
              <a:gd name="f41" fmla="val 14348"/>
              <a:gd name="f42" fmla="val 18878"/>
              <a:gd name="f43" fmla="val 15632"/>
              <a:gd name="f44" fmla="val 16382"/>
              <a:gd name="f45" fmla="val 12311"/>
              <a:gd name="f46" fmla="val 18270"/>
              <a:gd name="f47" fmla="val 11292"/>
              <a:gd name="f48" fmla="val 16986"/>
              <a:gd name="f49" fmla="val 9404"/>
              <a:gd name="f50" fmla="val 6646"/>
              <a:gd name="f51" fmla="val 6533"/>
              <a:gd name="f52" fmla="val 18005"/>
              <a:gd name="f53" fmla="val 3172"/>
              <a:gd name="f54" fmla="val 14524"/>
              <a:gd name="f55" fmla="val 5778"/>
              <a:gd name="f56" fmla="val 14789"/>
              <a:gd name="f57" fmla="+- 0 0 0"/>
              <a:gd name="f58" fmla="*/ f3 1 21600"/>
              <a:gd name="f59" fmla="*/ f4 1 21600"/>
              <a:gd name="f60" fmla="*/ f57 f0 1"/>
              <a:gd name="f61" fmla="*/ 5400 f58 1"/>
              <a:gd name="f62" fmla="*/ 14160 f58 1"/>
              <a:gd name="f63" fmla="*/ 15290 f59 1"/>
              <a:gd name="f64" fmla="*/ 6570 f59 1"/>
              <a:gd name="f65" fmla="*/ 9722 f58 1"/>
              <a:gd name="f66" fmla="*/ 1887 f59 1"/>
              <a:gd name="f67" fmla="*/ f60 1 f2"/>
              <a:gd name="f68" fmla="*/ 0 f58 1"/>
              <a:gd name="f69" fmla="*/ 12875 f59 1"/>
              <a:gd name="f70" fmla="*/ 11614 f58 1"/>
              <a:gd name="f71" fmla="*/ 18844 f59 1"/>
              <a:gd name="f72" fmla="*/ 21600 f58 1"/>
              <a:gd name="f73" fmla="*/ 6646 f59 1"/>
              <a:gd name="f74" fmla="+- f67 0 f1"/>
            </a:gdLst>
            <a:ahLst/>
            <a:cxnLst>
              <a:cxn ang="3cd4">
                <a:pos x="hc" y="t"/>
              </a:cxn>
              <a:cxn ang="0">
                <a:pos x="r" y="vc"/>
              </a:cxn>
              <a:cxn ang="cd4">
                <a:pos x="hc" y="b"/>
              </a:cxn>
              <a:cxn ang="cd2">
                <a:pos x="l" y="vc"/>
              </a:cxn>
              <a:cxn ang="f74">
                <a:pos x="f65" y="f66"/>
              </a:cxn>
              <a:cxn ang="f74">
                <a:pos x="f68" y="f69"/>
              </a:cxn>
              <a:cxn ang="f74">
                <a:pos x="f70" y="f71"/>
              </a:cxn>
              <a:cxn ang="f74">
                <a:pos x="f72" y="f73"/>
              </a:cxn>
            </a:cxnLst>
            <a:rect l="f61" t="f64" r="f62" b="f63"/>
            <a:pathLst>
              <a:path w="21600" h="21600">
                <a:moveTo>
                  <a:pt x="f7" y="f8"/>
                </a:moveTo>
                <a:lnTo>
                  <a:pt x="f9" y="f10"/>
                </a:lnTo>
                <a:lnTo>
                  <a:pt x="f11" y="f12"/>
                </a:lnTo>
                <a:lnTo>
                  <a:pt x="f13" y="f14"/>
                </a:lnTo>
                <a:lnTo>
                  <a:pt x="f15" y="f16"/>
                </a:lnTo>
                <a:lnTo>
                  <a:pt x="f17" y="f18"/>
                </a:lnTo>
                <a:lnTo>
                  <a:pt x="f19" y="f20"/>
                </a:lnTo>
                <a:lnTo>
                  <a:pt x="f5" y="f21"/>
                </a:lnTo>
                <a:lnTo>
                  <a:pt x="f22" y="f23"/>
                </a:lnTo>
                <a:lnTo>
                  <a:pt x="f24" y="f25"/>
                </a:lnTo>
                <a:lnTo>
                  <a:pt x="f26" y="f27"/>
                </a:lnTo>
                <a:lnTo>
                  <a:pt x="f28" y="f6"/>
                </a:lnTo>
                <a:lnTo>
                  <a:pt x="f29" y="f30"/>
                </a:lnTo>
                <a:lnTo>
                  <a:pt x="f31" y="f32"/>
                </a:lnTo>
                <a:lnTo>
                  <a:pt x="f33" y="f34"/>
                </a:lnTo>
                <a:lnTo>
                  <a:pt x="f35" y="f36"/>
                </a:lnTo>
                <a:lnTo>
                  <a:pt x="f37" y="f38"/>
                </a:lnTo>
                <a:lnTo>
                  <a:pt x="f39" y="f34"/>
                </a:lnTo>
                <a:lnTo>
                  <a:pt x="f40" y="f41"/>
                </a:lnTo>
                <a:lnTo>
                  <a:pt x="f42" y="f43"/>
                </a:lnTo>
                <a:lnTo>
                  <a:pt x="f44" y="f45"/>
                </a:lnTo>
                <a:lnTo>
                  <a:pt x="f46" y="f47"/>
                </a:lnTo>
                <a:lnTo>
                  <a:pt x="f48" y="f49"/>
                </a:lnTo>
                <a:lnTo>
                  <a:pt x="f6" y="f50"/>
                </a:lnTo>
                <a:lnTo>
                  <a:pt x="f44" y="f51"/>
                </a:lnTo>
                <a:lnTo>
                  <a:pt x="f52" y="f53"/>
                </a:lnTo>
                <a:lnTo>
                  <a:pt x="f54" y="f55"/>
                </a:lnTo>
                <a:lnTo>
                  <a:pt x="f56" y="f5"/>
                </a:lnTo>
                <a:lnTo>
                  <a:pt x="f7" y="f8"/>
                </a:lnTo>
                <a:close/>
              </a:path>
            </a:pathLst>
          </a:custGeom>
          <a:solidFill>
            <a:srgbClr val="FFFF66"/>
          </a:solidFill>
          <a:ln w="0">
            <a:solidFill>
              <a:srgbClr val="FFFFFF"/>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1" name="テキスト ボックス 10">
            <a:extLst>
              <a:ext uri="{FF2B5EF4-FFF2-40B4-BE49-F238E27FC236}">
                <a16:creationId xmlns:a16="http://schemas.microsoft.com/office/drawing/2014/main" id="{60CBDF2D-4876-48D4-B9C7-D7889636209E}"/>
              </a:ext>
            </a:extLst>
          </p:cNvPr>
          <p:cNvSpPr txBox="1"/>
          <p:nvPr/>
        </p:nvSpPr>
        <p:spPr>
          <a:xfrm rot="21126268">
            <a:off x="2238642" y="3941060"/>
            <a:ext cx="3411360" cy="120743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8800" b="1">
                <a:solidFill>
                  <a:srgbClr val="FF3333"/>
                </a:solidFill>
                <a:latin typeface="HGP創英角ｺﾞｼｯｸUB" pitchFamily="50"/>
                <a:ea typeface="HGP創英角ｺﾞｼｯｸUB" pitchFamily="50"/>
              </a:defRPr>
            </a:pPr>
            <a:r>
              <a:rPr lang="en-US" sz="8800" b="1" i="0" u="none" strike="noStrike" kern="1200" dirty="0">
                <a:ln>
                  <a:noFill/>
                </a:ln>
                <a:solidFill>
                  <a:srgbClr val="FF3333"/>
                </a:solidFill>
                <a:latin typeface="HGP創英角ｺﾞｼｯｸUB" pitchFamily="50"/>
                <a:ea typeface="HGP創英角ｺﾞｼｯｸUB" pitchFamily="50"/>
                <a:cs typeface="Lucida Sans" pitchFamily="2"/>
              </a:rPr>
              <a:t>150</a:t>
            </a:r>
            <a:r>
              <a:rPr lang="ja-JP" sz="8800" b="1" i="0" u="none" strike="noStrike" kern="1200" dirty="0">
                <a:ln>
                  <a:noFill/>
                </a:ln>
                <a:solidFill>
                  <a:srgbClr val="FF3333"/>
                </a:solidFill>
                <a:latin typeface="HGP創英角ｺﾞｼｯｸUB" pitchFamily="50"/>
                <a:ea typeface="HGP創英角ｺﾞｼｯｸUB" pitchFamily="50"/>
                <a:cs typeface="Lucida Sans" pitchFamily="2"/>
              </a:rPr>
              <a:t>％</a:t>
            </a:r>
          </a:p>
        </p:txBody>
      </p:sp>
      <p:sp>
        <p:nvSpPr>
          <p:cNvPr id="12" name="テキスト ボックス 11">
            <a:extLst>
              <a:ext uri="{FF2B5EF4-FFF2-40B4-BE49-F238E27FC236}">
                <a16:creationId xmlns:a16="http://schemas.microsoft.com/office/drawing/2014/main" id="{9B4FD715-18AE-469B-A67D-3175A0E27B50}"/>
              </a:ext>
            </a:extLst>
          </p:cNvPr>
          <p:cNvSpPr txBox="1"/>
          <p:nvPr/>
        </p:nvSpPr>
        <p:spPr>
          <a:xfrm rot="21083037">
            <a:off x="1624320" y="5116976"/>
            <a:ext cx="1095120" cy="3189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1800" b="0" i="0" u="none" strike="noStrike" kern="1200" dirty="0">
                <a:ln>
                  <a:noFill/>
                </a:ln>
                <a:latin typeface="Arial" pitchFamily="18"/>
                <a:ea typeface="ＭＳ Ｐゴシック" pitchFamily="2"/>
                <a:cs typeface="Lucida Sans" pitchFamily="2"/>
              </a:rPr>
              <a:t>昨年対比</a:t>
            </a:r>
          </a:p>
        </p:txBody>
      </p:sp>
      <p:sp>
        <p:nvSpPr>
          <p:cNvPr id="13" name="Rectangle 3">
            <a:extLst>
              <a:ext uri="{FF2B5EF4-FFF2-40B4-BE49-F238E27FC236}">
                <a16:creationId xmlns:a16="http://schemas.microsoft.com/office/drawing/2014/main" id="{AA6514F9-AC37-4C99-9875-FD106CFE084F}"/>
              </a:ext>
            </a:extLst>
          </p:cNvPr>
          <p:cNvSpPr/>
          <p:nvPr/>
        </p:nvSpPr>
        <p:spPr>
          <a:xfrm>
            <a:off x="5939999" y="1517687"/>
            <a:ext cx="4824000" cy="16139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b="0" i="0" u="none" strike="noStrike" kern="1200" spc="0" dirty="0">
                <a:ln>
                  <a:noFill/>
                </a:ln>
                <a:solidFill>
                  <a:srgbClr val="000000"/>
                </a:solidFill>
                <a:latin typeface="HGPｺﾞｼｯｸM" pitchFamily="50"/>
                <a:ea typeface="HGPｺﾞｼｯｸM" pitchFamily="2"/>
                <a:cs typeface="Lucida Sans" pitchFamily="2"/>
              </a:rPr>
              <a:t>お土産はもちろんのこと、帰省ができない方へ名古屋を思い出していただくために</a:t>
            </a:r>
            <a:r>
              <a:rPr lang="ja-JP" altLang="en-US" b="0" i="0" u="none" strike="noStrike" kern="1200" spc="0" dirty="0">
                <a:ln>
                  <a:noFill/>
                </a:ln>
                <a:solidFill>
                  <a:srgbClr val="000000"/>
                </a:solidFill>
                <a:latin typeface="HGPｺﾞｼｯｸM" pitchFamily="50"/>
                <a:ea typeface="HGPｺﾞｼｯｸM" pitchFamily="2"/>
                <a:cs typeface="Lucida Sans" pitchFamily="2"/>
              </a:rPr>
              <a:t>お贈り</a:t>
            </a:r>
            <a:r>
              <a:rPr lang="ja-JP" b="0" i="0" u="none" strike="noStrike" kern="1200" spc="0" dirty="0">
                <a:ln>
                  <a:noFill/>
                </a:ln>
                <a:solidFill>
                  <a:srgbClr val="000000"/>
                </a:solidFill>
                <a:latin typeface="HGPｺﾞｼｯｸM" pitchFamily="50"/>
                <a:ea typeface="HGPｺﾞｼｯｸM" pitchFamily="2"/>
                <a:cs typeface="Lucida Sans" pitchFamily="2"/>
              </a:rPr>
              <a:t>するなど、名古屋アピールできた商品は非常にお喜びいただきました。</a:t>
            </a:r>
            <a:r>
              <a:rPr lang="ja-JP" altLang="en-US" b="0" i="0" u="none" strike="noStrike" kern="1200" spc="0" dirty="0">
                <a:ln>
                  <a:noFill/>
                </a:ln>
                <a:solidFill>
                  <a:srgbClr val="000000"/>
                </a:solidFill>
                <a:latin typeface="HGPｺﾞｼｯｸM" pitchFamily="50"/>
                <a:ea typeface="HGPｺﾞｼｯｸM" pitchFamily="2"/>
                <a:cs typeface="Lucida Sans" pitchFamily="2"/>
              </a:rPr>
              <a:t>当該商品の売上個数は昨年と比較して</a:t>
            </a:r>
            <a:r>
              <a:rPr lang="en-US" altLang="ja-JP" b="0" i="0" u="none" strike="noStrike" kern="1200" spc="0" dirty="0">
                <a:ln>
                  <a:noFill/>
                </a:ln>
                <a:solidFill>
                  <a:srgbClr val="000000"/>
                </a:solidFill>
                <a:latin typeface="HGPｺﾞｼｯｸM" pitchFamily="50"/>
                <a:ea typeface="HGPｺﾞｼｯｸM" pitchFamily="2"/>
                <a:cs typeface="Lucida Sans" pitchFamily="2"/>
              </a:rPr>
              <a:t>150%</a:t>
            </a:r>
            <a:r>
              <a:rPr lang="ja-JP" altLang="en-US" b="0" i="0" u="none" strike="noStrike" kern="1200" spc="0" dirty="0">
                <a:ln>
                  <a:noFill/>
                </a:ln>
                <a:solidFill>
                  <a:srgbClr val="000000"/>
                </a:solidFill>
                <a:latin typeface="HGPｺﾞｼｯｸM" pitchFamily="50"/>
                <a:ea typeface="HGPｺﾞｼｯｸM" pitchFamily="2"/>
                <a:cs typeface="Lucida Sans" pitchFamily="2"/>
              </a:rPr>
              <a:t>と売上に繋げることができました。</a:t>
            </a:r>
            <a:endParaRPr lang="ja-JP" b="0" i="0" u="none" strike="noStrike" kern="1200" spc="0" dirty="0">
              <a:ln>
                <a:noFill/>
              </a:ln>
              <a:solidFill>
                <a:srgbClr val="000000"/>
              </a:solidFill>
              <a:latin typeface="HGPｺﾞｼｯｸM" pitchFamily="50"/>
              <a:ea typeface="HGPｺﾞｼｯｸM" pitchFamily="2"/>
              <a:cs typeface="Lucida Sans" pitchFamily="2"/>
            </a:endParaRPr>
          </a:p>
        </p:txBody>
      </p:sp>
      <p:sp>
        <p:nvSpPr>
          <p:cNvPr id="14" name="テキスト ボックス 7">
            <a:extLst>
              <a:ext uri="{FF2B5EF4-FFF2-40B4-BE49-F238E27FC236}">
                <a16:creationId xmlns:a16="http://schemas.microsoft.com/office/drawing/2014/main" id="{4E468397-39D8-4C45-9566-4B480775B059}"/>
              </a:ext>
            </a:extLst>
          </p:cNvPr>
          <p:cNvSpPr/>
          <p:nvPr/>
        </p:nvSpPr>
        <p:spPr>
          <a:xfrm>
            <a:off x="2278788" y="1682253"/>
            <a:ext cx="1258976" cy="5576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0">
              <a:lnSpc>
                <a:spcPct val="100000"/>
              </a:lnSpc>
              <a:spcBef>
                <a:spcPts val="0"/>
              </a:spcBef>
              <a:spcAft>
                <a:spcPts val="0"/>
              </a:spcAft>
              <a:buNone/>
              <a:tabLst/>
              <a:defRPr sz="1200"/>
            </a:pP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当該商品</a:t>
            </a:r>
            <a:endParaRPr lang="en-US" altLang="ja-JP"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a:p>
            <a:pPr marL="0" marR="0" lvl="0" indent="0" algn="l" rtl="0" hangingPunct="0">
              <a:lnSpc>
                <a:spcPct val="100000"/>
              </a:lnSpc>
              <a:spcBef>
                <a:spcPts val="0"/>
              </a:spcBef>
              <a:spcAft>
                <a:spcPts val="0"/>
              </a:spcAft>
              <a:buNone/>
              <a:tabLst/>
              <a:defRPr sz="1200"/>
            </a:pP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売上個数比較</a:t>
            </a:r>
            <a:endParaRPr lang="ja-JP"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AutoShape 26">
            <a:extLst>
              <a:ext uri="{FF2B5EF4-FFF2-40B4-BE49-F238E27FC236}">
                <a16:creationId xmlns:a16="http://schemas.microsoft.com/office/drawing/2014/main" id="{5C115082-E2F9-4EFB-AE7E-324C4A285B17}"/>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3" name="Rectangle 70">
            <a:extLst>
              <a:ext uri="{FF2B5EF4-FFF2-40B4-BE49-F238E27FC236}">
                <a16:creationId xmlns:a16="http://schemas.microsoft.com/office/drawing/2014/main" id="{71ADDA0D-0684-4DCC-899A-8C10156BF14D}"/>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lumMod val="60000"/>
                    <a:lumOff val="40000"/>
                  </a:schemeClr>
                </a:solidFill>
                <a:latin typeface="HGP創英角ｺﾞｼｯｸUB" pitchFamily="50"/>
                <a:ea typeface="HGP創英角ｺﾞｼｯｸUB" pitchFamily="2"/>
                <a:cs typeface="Lucida Sans" pitchFamily="2"/>
              </a:rPr>
              <a:t>【参考】２０２０年夏のテストセール結果</a:t>
            </a:r>
          </a:p>
        </p:txBody>
      </p:sp>
      <p:sp>
        <p:nvSpPr>
          <p:cNvPr id="4" name="テキスト ボックス 7">
            <a:extLst>
              <a:ext uri="{FF2B5EF4-FFF2-40B4-BE49-F238E27FC236}">
                <a16:creationId xmlns:a16="http://schemas.microsoft.com/office/drawing/2014/main" id="{5277B149-AAC2-4407-8E92-2F0B09C66CF8}"/>
              </a:ext>
            </a:extLst>
          </p:cNvPr>
          <p:cNvSpPr/>
          <p:nvPr/>
        </p:nvSpPr>
        <p:spPr>
          <a:xfrm>
            <a:off x="2163960" y="832200"/>
            <a:ext cx="1093680" cy="33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0">
              <a:lnSpc>
                <a:spcPct val="100000"/>
              </a:lnSpc>
              <a:spcBef>
                <a:spcPts val="0"/>
              </a:spcBef>
              <a:spcAft>
                <a:spcPts val="0"/>
              </a:spcAft>
              <a:buNone/>
              <a:tabLst/>
              <a:defRPr sz="1600"/>
            </a:pPr>
            <a:r>
              <a:rPr lang="ja-JP" sz="1600" b="0" i="0" u="none" strike="noStrike" kern="1200" spc="0">
                <a:ln>
                  <a:noFill/>
                </a:ln>
                <a:solidFill>
                  <a:srgbClr val="000000"/>
                </a:solidFill>
                <a:latin typeface="Arial" pitchFamily="18"/>
                <a:ea typeface="ＭＳ Ｐゴシック" pitchFamily="2"/>
                <a:cs typeface="Lucida Sans" pitchFamily="2"/>
              </a:rPr>
              <a:t>・某土産店</a:t>
            </a:r>
          </a:p>
        </p:txBody>
      </p:sp>
      <p:graphicFrame>
        <p:nvGraphicFramePr>
          <p:cNvPr id="5" name="グラフ 4">
            <a:extLst>
              <a:ext uri="{FF2B5EF4-FFF2-40B4-BE49-F238E27FC236}">
                <a16:creationId xmlns:a16="http://schemas.microsoft.com/office/drawing/2014/main" id="{8410E1F6-9E73-4CFA-AA7E-B7330CFCC095}"/>
              </a:ext>
            </a:extLst>
          </p:cNvPr>
          <p:cNvGraphicFramePr/>
          <p:nvPr>
            <p:extLst>
              <p:ext uri="{D42A27DB-BD31-4B8C-83A1-F6EECF244321}">
                <p14:modId xmlns:p14="http://schemas.microsoft.com/office/powerpoint/2010/main" val="3271639656"/>
              </p:ext>
            </p:extLst>
          </p:nvPr>
        </p:nvGraphicFramePr>
        <p:xfrm>
          <a:off x="2099520" y="1690319"/>
          <a:ext cx="3743640" cy="3175982"/>
        </p:xfrm>
        <a:graphic>
          <a:graphicData uri="http://schemas.openxmlformats.org/drawingml/2006/chart">
            <c:chart xmlns:c="http://schemas.openxmlformats.org/drawingml/2006/chart" xmlns:r="http://schemas.openxmlformats.org/officeDocument/2006/relationships" r:id="rId3"/>
          </a:graphicData>
        </a:graphic>
      </p:graphicFrame>
      <p:sp>
        <p:nvSpPr>
          <p:cNvPr id="6" name="直線コネクタ 5">
            <a:extLst>
              <a:ext uri="{FF2B5EF4-FFF2-40B4-BE49-F238E27FC236}">
                <a16:creationId xmlns:a16="http://schemas.microsoft.com/office/drawing/2014/main" id="{A5EA9E8D-2574-4E3F-964F-B208D0F10BB8}"/>
              </a:ext>
            </a:extLst>
          </p:cNvPr>
          <p:cNvSpPr/>
          <p:nvPr/>
        </p:nvSpPr>
        <p:spPr>
          <a:xfrm flipV="1">
            <a:off x="3443287" y="1974712"/>
            <a:ext cx="1058597" cy="508931"/>
          </a:xfrm>
          <a:prstGeom prst="line">
            <a:avLst/>
          </a:prstGeom>
          <a:noFill/>
          <a:ln w="0">
            <a:solidFill>
              <a:srgbClr val="00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7" name="テキスト ボックス 7">
            <a:extLst>
              <a:ext uri="{FF2B5EF4-FFF2-40B4-BE49-F238E27FC236}">
                <a16:creationId xmlns:a16="http://schemas.microsoft.com/office/drawing/2014/main" id="{32437B5E-55D4-4302-A8EF-F3F0DC22DB92}"/>
              </a:ext>
            </a:extLst>
          </p:cNvPr>
          <p:cNvSpPr/>
          <p:nvPr/>
        </p:nvSpPr>
        <p:spPr>
          <a:xfrm>
            <a:off x="6444719" y="868200"/>
            <a:ext cx="1093680" cy="33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0">
              <a:lnSpc>
                <a:spcPct val="100000"/>
              </a:lnSpc>
              <a:spcBef>
                <a:spcPts val="0"/>
              </a:spcBef>
              <a:spcAft>
                <a:spcPts val="0"/>
              </a:spcAft>
              <a:buNone/>
              <a:tabLst/>
              <a:defRPr sz="1600"/>
            </a:pPr>
            <a:r>
              <a:rPr lang="ja-JP" sz="1600" b="0" i="0" u="none" strike="noStrike" kern="1200" spc="0" dirty="0">
                <a:ln>
                  <a:noFill/>
                </a:ln>
                <a:solidFill>
                  <a:srgbClr val="000000"/>
                </a:solidFill>
                <a:latin typeface="Arial" pitchFamily="18"/>
                <a:ea typeface="ＭＳ Ｐゴシック" pitchFamily="2"/>
                <a:cs typeface="Lucida Sans" pitchFamily="2"/>
              </a:rPr>
              <a:t>・某量販店</a:t>
            </a:r>
          </a:p>
        </p:txBody>
      </p:sp>
      <p:graphicFrame>
        <p:nvGraphicFramePr>
          <p:cNvPr id="8" name="グラフ 7">
            <a:extLst>
              <a:ext uri="{FF2B5EF4-FFF2-40B4-BE49-F238E27FC236}">
                <a16:creationId xmlns:a16="http://schemas.microsoft.com/office/drawing/2014/main" id="{457E0EE1-EDFE-494B-B232-E8AAC401434E}"/>
              </a:ext>
            </a:extLst>
          </p:cNvPr>
          <p:cNvGraphicFramePr/>
          <p:nvPr>
            <p:extLst>
              <p:ext uri="{D42A27DB-BD31-4B8C-83A1-F6EECF244321}">
                <p14:modId xmlns:p14="http://schemas.microsoft.com/office/powerpoint/2010/main" val="439597467"/>
              </p:ext>
            </p:extLst>
          </p:nvPr>
        </p:nvGraphicFramePr>
        <p:xfrm>
          <a:off x="6455880" y="1690319"/>
          <a:ext cx="3743640" cy="3175982"/>
        </p:xfrm>
        <a:graphic>
          <a:graphicData uri="http://schemas.openxmlformats.org/drawingml/2006/chart">
            <c:chart xmlns:c="http://schemas.openxmlformats.org/drawingml/2006/chart" xmlns:r="http://schemas.openxmlformats.org/officeDocument/2006/relationships" r:id="rId4"/>
          </a:graphicData>
        </a:graphic>
      </p:graphicFrame>
      <p:sp>
        <p:nvSpPr>
          <p:cNvPr id="10" name="直線コネクタ 9">
            <a:extLst>
              <a:ext uri="{FF2B5EF4-FFF2-40B4-BE49-F238E27FC236}">
                <a16:creationId xmlns:a16="http://schemas.microsoft.com/office/drawing/2014/main" id="{757F5EE8-68D5-41D5-9EF5-8237FAC4A08A}"/>
              </a:ext>
            </a:extLst>
          </p:cNvPr>
          <p:cNvSpPr/>
          <p:nvPr/>
        </p:nvSpPr>
        <p:spPr>
          <a:xfrm flipV="1">
            <a:off x="7805738" y="2089867"/>
            <a:ext cx="1041082" cy="1805858"/>
          </a:xfrm>
          <a:prstGeom prst="line">
            <a:avLst/>
          </a:prstGeom>
          <a:noFill/>
          <a:ln w="0">
            <a:solidFill>
              <a:srgbClr val="00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1" name="フリーフォーム: 図形 10">
            <a:extLst>
              <a:ext uri="{FF2B5EF4-FFF2-40B4-BE49-F238E27FC236}">
                <a16:creationId xmlns:a16="http://schemas.microsoft.com/office/drawing/2014/main" id="{08785EA6-2BE7-47D3-A70F-B4C7DAFAC63C}"/>
              </a:ext>
            </a:extLst>
          </p:cNvPr>
          <p:cNvSpPr/>
          <p:nvPr/>
        </p:nvSpPr>
        <p:spPr>
          <a:xfrm>
            <a:off x="1913168" y="2505593"/>
            <a:ext cx="4257720" cy="1274816"/>
          </a:xfrm>
          <a:custGeom>
            <a:avLst/>
            <a:gdLst>
              <a:gd name="f0" fmla="val 10800000"/>
              <a:gd name="f1" fmla="val 5400000"/>
              <a:gd name="f2" fmla="val 180"/>
              <a:gd name="f3" fmla="val w"/>
              <a:gd name="f4" fmla="val h"/>
              <a:gd name="f5" fmla="val 0"/>
              <a:gd name="f6" fmla="val 21600"/>
              <a:gd name="f7" fmla="val 11464"/>
              <a:gd name="f8" fmla="val 4340"/>
              <a:gd name="f9" fmla="val 9722"/>
              <a:gd name="f10" fmla="val 1887"/>
              <a:gd name="f11" fmla="val 8548"/>
              <a:gd name="f12" fmla="val 6383"/>
              <a:gd name="f13" fmla="val 4503"/>
              <a:gd name="f14" fmla="val 3626"/>
              <a:gd name="f15" fmla="val 5373"/>
              <a:gd name="f16" fmla="val 7816"/>
              <a:gd name="f17" fmla="val 1174"/>
              <a:gd name="f18" fmla="val 8270"/>
              <a:gd name="f19" fmla="val 3934"/>
              <a:gd name="f20" fmla="val 11592"/>
              <a:gd name="f21" fmla="val 12875"/>
              <a:gd name="f22" fmla="val 3329"/>
              <a:gd name="f23" fmla="val 15372"/>
              <a:gd name="f24" fmla="val 1283"/>
              <a:gd name="f25" fmla="val 17824"/>
              <a:gd name="f26" fmla="val 4804"/>
              <a:gd name="f27" fmla="val 18239"/>
              <a:gd name="f28" fmla="val 4918"/>
              <a:gd name="f29" fmla="val 7525"/>
              <a:gd name="f30" fmla="val 18125"/>
              <a:gd name="f31" fmla="val 8698"/>
              <a:gd name="f32" fmla="val 19712"/>
              <a:gd name="f33" fmla="val 9871"/>
              <a:gd name="f34" fmla="val 17371"/>
              <a:gd name="f35" fmla="val 11614"/>
              <a:gd name="f36" fmla="val 18844"/>
              <a:gd name="f37" fmla="val 12178"/>
              <a:gd name="f38" fmla="val 15937"/>
              <a:gd name="f39" fmla="val 14943"/>
              <a:gd name="f40" fmla="val 14640"/>
              <a:gd name="f41" fmla="val 14348"/>
              <a:gd name="f42" fmla="val 18878"/>
              <a:gd name="f43" fmla="val 15632"/>
              <a:gd name="f44" fmla="val 16382"/>
              <a:gd name="f45" fmla="val 12311"/>
              <a:gd name="f46" fmla="val 18270"/>
              <a:gd name="f47" fmla="val 11292"/>
              <a:gd name="f48" fmla="val 16986"/>
              <a:gd name="f49" fmla="val 9404"/>
              <a:gd name="f50" fmla="val 6646"/>
              <a:gd name="f51" fmla="val 6533"/>
              <a:gd name="f52" fmla="val 18005"/>
              <a:gd name="f53" fmla="val 3172"/>
              <a:gd name="f54" fmla="val 14524"/>
              <a:gd name="f55" fmla="val 5778"/>
              <a:gd name="f56" fmla="val 14789"/>
              <a:gd name="f57" fmla="+- 0 0 0"/>
              <a:gd name="f58" fmla="*/ f3 1 21600"/>
              <a:gd name="f59" fmla="*/ f4 1 21600"/>
              <a:gd name="f60" fmla="*/ f57 f0 1"/>
              <a:gd name="f61" fmla="*/ 5400 f58 1"/>
              <a:gd name="f62" fmla="*/ 14160 f58 1"/>
              <a:gd name="f63" fmla="*/ 15290 f59 1"/>
              <a:gd name="f64" fmla="*/ 6570 f59 1"/>
              <a:gd name="f65" fmla="*/ 9722 f58 1"/>
              <a:gd name="f66" fmla="*/ 1887 f59 1"/>
              <a:gd name="f67" fmla="*/ f60 1 f2"/>
              <a:gd name="f68" fmla="*/ 0 f58 1"/>
              <a:gd name="f69" fmla="*/ 12875 f59 1"/>
              <a:gd name="f70" fmla="*/ 11614 f58 1"/>
              <a:gd name="f71" fmla="*/ 18844 f59 1"/>
              <a:gd name="f72" fmla="*/ 21600 f58 1"/>
              <a:gd name="f73" fmla="*/ 6646 f59 1"/>
              <a:gd name="f74" fmla="+- f67 0 f1"/>
            </a:gdLst>
            <a:ahLst/>
            <a:cxnLst>
              <a:cxn ang="3cd4">
                <a:pos x="hc" y="t"/>
              </a:cxn>
              <a:cxn ang="0">
                <a:pos x="r" y="vc"/>
              </a:cxn>
              <a:cxn ang="cd4">
                <a:pos x="hc" y="b"/>
              </a:cxn>
              <a:cxn ang="cd2">
                <a:pos x="l" y="vc"/>
              </a:cxn>
              <a:cxn ang="f74">
                <a:pos x="f65" y="f66"/>
              </a:cxn>
              <a:cxn ang="f74">
                <a:pos x="f68" y="f69"/>
              </a:cxn>
              <a:cxn ang="f74">
                <a:pos x="f70" y="f71"/>
              </a:cxn>
              <a:cxn ang="f74">
                <a:pos x="f72" y="f73"/>
              </a:cxn>
            </a:cxnLst>
            <a:rect l="f61" t="f64" r="f62" b="f63"/>
            <a:pathLst>
              <a:path w="21600" h="21600">
                <a:moveTo>
                  <a:pt x="f7" y="f8"/>
                </a:moveTo>
                <a:lnTo>
                  <a:pt x="f9" y="f10"/>
                </a:lnTo>
                <a:lnTo>
                  <a:pt x="f11" y="f12"/>
                </a:lnTo>
                <a:lnTo>
                  <a:pt x="f13" y="f14"/>
                </a:lnTo>
                <a:lnTo>
                  <a:pt x="f15" y="f16"/>
                </a:lnTo>
                <a:lnTo>
                  <a:pt x="f17" y="f18"/>
                </a:lnTo>
                <a:lnTo>
                  <a:pt x="f19" y="f20"/>
                </a:lnTo>
                <a:lnTo>
                  <a:pt x="f5" y="f21"/>
                </a:lnTo>
                <a:lnTo>
                  <a:pt x="f22" y="f23"/>
                </a:lnTo>
                <a:lnTo>
                  <a:pt x="f24" y="f25"/>
                </a:lnTo>
                <a:lnTo>
                  <a:pt x="f26" y="f27"/>
                </a:lnTo>
                <a:lnTo>
                  <a:pt x="f28" y="f6"/>
                </a:lnTo>
                <a:lnTo>
                  <a:pt x="f29" y="f30"/>
                </a:lnTo>
                <a:lnTo>
                  <a:pt x="f31" y="f32"/>
                </a:lnTo>
                <a:lnTo>
                  <a:pt x="f33" y="f34"/>
                </a:lnTo>
                <a:lnTo>
                  <a:pt x="f35" y="f36"/>
                </a:lnTo>
                <a:lnTo>
                  <a:pt x="f37" y="f38"/>
                </a:lnTo>
                <a:lnTo>
                  <a:pt x="f39" y="f34"/>
                </a:lnTo>
                <a:lnTo>
                  <a:pt x="f40" y="f41"/>
                </a:lnTo>
                <a:lnTo>
                  <a:pt x="f42" y="f43"/>
                </a:lnTo>
                <a:lnTo>
                  <a:pt x="f44" y="f45"/>
                </a:lnTo>
                <a:lnTo>
                  <a:pt x="f46" y="f47"/>
                </a:lnTo>
                <a:lnTo>
                  <a:pt x="f48" y="f49"/>
                </a:lnTo>
                <a:lnTo>
                  <a:pt x="f6" y="f50"/>
                </a:lnTo>
                <a:lnTo>
                  <a:pt x="f44" y="f51"/>
                </a:lnTo>
                <a:lnTo>
                  <a:pt x="f52" y="f53"/>
                </a:lnTo>
                <a:lnTo>
                  <a:pt x="f54" y="f55"/>
                </a:lnTo>
                <a:lnTo>
                  <a:pt x="f56" y="f5"/>
                </a:lnTo>
                <a:lnTo>
                  <a:pt x="f7" y="f8"/>
                </a:lnTo>
                <a:close/>
              </a:path>
            </a:pathLst>
          </a:custGeom>
          <a:solidFill>
            <a:srgbClr val="FFFF66"/>
          </a:solidFill>
          <a:ln w="0">
            <a:solidFill>
              <a:srgbClr val="FFFFFF"/>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2" name="テキスト ボックス 11">
            <a:extLst>
              <a:ext uri="{FF2B5EF4-FFF2-40B4-BE49-F238E27FC236}">
                <a16:creationId xmlns:a16="http://schemas.microsoft.com/office/drawing/2014/main" id="{7341F9C1-F8E7-4BDD-9283-1D46190EE699}"/>
              </a:ext>
            </a:extLst>
          </p:cNvPr>
          <p:cNvSpPr txBox="1"/>
          <p:nvPr/>
        </p:nvSpPr>
        <p:spPr>
          <a:xfrm rot="21125413">
            <a:off x="2524829" y="2496416"/>
            <a:ext cx="2861659" cy="129120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8000" b="1">
                <a:solidFill>
                  <a:srgbClr val="FF3333"/>
                </a:solidFill>
                <a:latin typeface="HGP創英角ｺﾞｼｯｸUB" pitchFamily="50"/>
                <a:ea typeface="HGP創英角ｺﾞｼｯｸUB" pitchFamily="50"/>
              </a:defRPr>
            </a:pPr>
            <a:r>
              <a:rPr lang="en-US" sz="7200" b="1" i="0" u="none" strike="noStrike" kern="1200" dirty="0">
                <a:ln>
                  <a:noFill/>
                </a:ln>
                <a:solidFill>
                  <a:srgbClr val="FF3333"/>
                </a:solidFill>
                <a:latin typeface="HGP創英角ｺﾞｼｯｸUB" pitchFamily="50"/>
                <a:ea typeface="HGP創英角ｺﾞｼｯｸUB" pitchFamily="50"/>
                <a:cs typeface="Lucida Sans" pitchFamily="2"/>
              </a:rPr>
              <a:t>125</a:t>
            </a:r>
            <a:r>
              <a:rPr lang="ja-JP" sz="7200" b="1" i="0" u="none" strike="noStrike" kern="1200" dirty="0">
                <a:ln>
                  <a:noFill/>
                </a:ln>
                <a:solidFill>
                  <a:srgbClr val="FF3333"/>
                </a:solidFill>
                <a:latin typeface="HGP創英角ｺﾞｼｯｸUB" pitchFamily="50"/>
                <a:ea typeface="HGP創英角ｺﾞｼｯｸUB" pitchFamily="50"/>
                <a:cs typeface="Lucida Sans" pitchFamily="2"/>
              </a:rPr>
              <a:t>％</a:t>
            </a:r>
          </a:p>
        </p:txBody>
      </p:sp>
      <p:sp>
        <p:nvSpPr>
          <p:cNvPr id="13" name="テキスト ボックス 12">
            <a:extLst>
              <a:ext uri="{FF2B5EF4-FFF2-40B4-BE49-F238E27FC236}">
                <a16:creationId xmlns:a16="http://schemas.microsoft.com/office/drawing/2014/main" id="{49C175EE-9EA7-4F9A-BF2B-A796B1B2B291}"/>
              </a:ext>
            </a:extLst>
          </p:cNvPr>
          <p:cNvSpPr txBox="1"/>
          <p:nvPr/>
        </p:nvSpPr>
        <p:spPr>
          <a:xfrm rot="21115707">
            <a:off x="1897611" y="3351299"/>
            <a:ext cx="1002495" cy="35761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1600" b="0" i="0" u="none" strike="noStrike" kern="1200" dirty="0">
                <a:ln>
                  <a:noFill/>
                </a:ln>
                <a:latin typeface="Arial" pitchFamily="18"/>
                <a:ea typeface="ＭＳ Ｐゴシック" pitchFamily="2"/>
                <a:cs typeface="Lucida Sans" pitchFamily="2"/>
              </a:rPr>
              <a:t>昨年対比</a:t>
            </a:r>
          </a:p>
        </p:txBody>
      </p:sp>
      <p:sp>
        <p:nvSpPr>
          <p:cNvPr id="17" name="フリーフォーム: 図形 16">
            <a:extLst>
              <a:ext uri="{FF2B5EF4-FFF2-40B4-BE49-F238E27FC236}">
                <a16:creationId xmlns:a16="http://schemas.microsoft.com/office/drawing/2014/main" id="{BEFA5B81-2135-4C5B-906E-3EBC3417FC86}"/>
              </a:ext>
            </a:extLst>
          </p:cNvPr>
          <p:cNvSpPr/>
          <p:nvPr/>
        </p:nvSpPr>
        <p:spPr>
          <a:xfrm>
            <a:off x="2240500" y="4859620"/>
            <a:ext cx="3474500" cy="1692379"/>
          </a:xfrm>
          <a:custGeom>
            <a:avLst>
              <a:gd name="f0" fmla="val 11150"/>
              <a:gd name="f1" fmla="val -2091"/>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FE7F5"/>
          </a:solidFill>
          <a:ln w="0">
            <a:solidFill>
              <a:srgbClr val="808080"/>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8" name="フリーフォーム: 図形 17">
            <a:extLst>
              <a:ext uri="{FF2B5EF4-FFF2-40B4-BE49-F238E27FC236}">
                <a16:creationId xmlns:a16="http://schemas.microsoft.com/office/drawing/2014/main" id="{8E696F62-6EF5-4D82-A6D2-24847BB57EC5}"/>
              </a:ext>
            </a:extLst>
          </p:cNvPr>
          <p:cNvSpPr/>
          <p:nvPr/>
        </p:nvSpPr>
        <p:spPr>
          <a:xfrm>
            <a:off x="6598138" y="4866301"/>
            <a:ext cx="3474500" cy="1685699"/>
          </a:xfrm>
          <a:custGeom>
            <a:avLst>
              <a:gd name="f0" fmla="val 10501"/>
              <a:gd name="f1" fmla="val -195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FE7F5"/>
          </a:solidFill>
          <a:ln w="0">
            <a:solidFill>
              <a:srgbClr val="808080"/>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9" name="Rectangle 3">
            <a:extLst>
              <a:ext uri="{FF2B5EF4-FFF2-40B4-BE49-F238E27FC236}">
                <a16:creationId xmlns:a16="http://schemas.microsoft.com/office/drawing/2014/main" id="{0D8B8A34-2652-414E-8757-1F9F81FD1347}"/>
              </a:ext>
            </a:extLst>
          </p:cNvPr>
          <p:cNvSpPr/>
          <p:nvPr/>
        </p:nvSpPr>
        <p:spPr>
          <a:xfrm>
            <a:off x="2363300" y="5018701"/>
            <a:ext cx="3288199" cy="15798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altLang="en-US" sz="1600" b="0" i="0" u="none" strike="noStrike" kern="1200" spc="0" dirty="0">
                <a:ln>
                  <a:noFill/>
                </a:ln>
                <a:solidFill>
                  <a:srgbClr val="000000"/>
                </a:solidFill>
                <a:latin typeface="HGPｺﾞｼｯｸM" pitchFamily="50"/>
                <a:ea typeface="HGPｺﾞｼｯｸM" pitchFamily="2"/>
                <a:cs typeface="Lucida Sans" pitchFamily="2"/>
              </a:rPr>
              <a:t>今回、「詰合せ</a:t>
            </a:r>
            <a:r>
              <a:rPr lang="en-US" altLang="ja-JP" sz="1600" b="0" i="0" u="none" strike="noStrike" kern="1200" spc="0" dirty="0">
                <a:ln>
                  <a:noFill/>
                </a:ln>
                <a:solidFill>
                  <a:srgbClr val="000000"/>
                </a:solidFill>
                <a:latin typeface="HGPｺﾞｼｯｸM" pitchFamily="50"/>
                <a:ea typeface="HGPｺﾞｼｯｸM" pitchFamily="2"/>
                <a:cs typeface="Lucida Sans" pitchFamily="2"/>
              </a:rPr>
              <a:t>12</a:t>
            </a:r>
            <a:r>
              <a:rPr lang="ja-JP" altLang="en-US" sz="1600" b="0" i="0" u="none" strike="noStrike" kern="1200" spc="0" dirty="0">
                <a:ln>
                  <a:noFill/>
                </a:ln>
                <a:solidFill>
                  <a:srgbClr val="000000"/>
                </a:solidFill>
                <a:latin typeface="HGPｺﾞｼｯｸM" pitchFamily="50"/>
                <a:ea typeface="HGPｺﾞｼｯｸM" pitchFamily="2"/>
                <a:cs typeface="Lucida Sans" pitchFamily="2"/>
              </a:rPr>
              <a:t>本メモ帳付き」を新規導入しました。売上金額が昨年と比較して</a:t>
            </a:r>
            <a:r>
              <a:rPr lang="en-US" altLang="ja-JP" sz="1600" b="0" i="0" u="none" strike="noStrike" kern="1200" spc="0" dirty="0">
                <a:ln>
                  <a:noFill/>
                </a:ln>
                <a:solidFill>
                  <a:srgbClr val="000000"/>
                </a:solidFill>
                <a:latin typeface="HGPｺﾞｼｯｸM" pitchFamily="50"/>
                <a:ea typeface="HGPｺﾞｼｯｸM" pitchFamily="2"/>
                <a:cs typeface="Lucida Sans" pitchFamily="2"/>
              </a:rPr>
              <a:t>125%</a:t>
            </a:r>
            <a:r>
              <a:rPr lang="ja-JP" altLang="en-US" sz="1600" b="0" i="0" u="none" strike="noStrike" kern="1200" spc="0" dirty="0">
                <a:ln>
                  <a:noFill/>
                </a:ln>
                <a:solidFill>
                  <a:srgbClr val="000000"/>
                </a:solidFill>
                <a:latin typeface="HGPｺﾞｼｯｸM" pitchFamily="50"/>
                <a:ea typeface="HGPｺﾞｼｯｸM" pitchFamily="2"/>
                <a:cs typeface="Lucida Sans" pitchFamily="2"/>
              </a:rPr>
              <a:t>となり、プラスアルファの売上を獲得できました！</a:t>
            </a:r>
            <a:endParaRPr lang="ja-JP" sz="1600" b="0" i="0" u="none" strike="noStrike" kern="1200" spc="0" dirty="0">
              <a:ln>
                <a:noFill/>
              </a:ln>
              <a:solidFill>
                <a:srgbClr val="000000"/>
              </a:solidFill>
              <a:latin typeface="HGPｺﾞｼｯｸM" pitchFamily="50"/>
              <a:ea typeface="HGPｺﾞｼｯｸM" pitchFamily="2"/>
              <a:cs typeface="Lucida Sans" pitchFamily="2"/>
            </a:endParaRPr>
          </a:p>
        </p:txBody>
      </p:sp>
      <p:sp>
        <p:nvSpPr>
          <p:cNvPr id="22" name="テキスト ボックス 7">
            <a:extLst>
              <a:ext uri="{FF2B5EF4-FFF2-40B4-BE49-F238E27FC236}">
                <a16:creationId xmlns:a16="http://schemas.microsoft.com/office/drawing/2014/main" id="{ED759A99-D962-4971-9686-D98A5741B527}"/>
              </a:ext>
            </a:extLst>
          </p:cNvPr>
          <p:cNvSpPr/>
          <p:nvPr/>
        </p:nvSpPr>
        <p:spPr>
          <a:xfrm>
            <a:off x="2158316" y="1208096"/>
            <a:ext cx="4081095" cy="5576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rtl="0" hangingPunct="0">
              <a:lnSpc>
                <a:spcPct val="100000"/>
              </a:lnSpc>
              <a:spcBef>
                <a:spcPts val="0"/>
              </a:spcBef>
              <a:spcAft>
                <a:spcPts val="0"/>
              </a:spcAft>
              <a:buNone/>
              <a:tabLst/>
              <a:defRPr sz="1200"/>
            </a:pP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「うみぁーっ手羽詰合せ</a:t>
            </a:r>
            <a:r>
              <a:rPr lang="en-US" altLang="ja-JP" sz="1400" dirty="0">
                <a:solidFill>
                  <a:srgbClr val="000000"/>
                </a:solidFill>
                <a:latin typeface="ＭＳ Ｐゴシック" panose="020B0600070205080204" pitchFamily="50" charset="-128"/>
                <a:ea typeface="ＭＳ Ｐゴシック" panose="020B0600070205080204" pitchFamily="50" charset="-128"/>
                <a:cs typeface="Lucida Sans" pitchFamily="2"/>
              </a:rPr>
              <a:t>9</a:t>
            </a: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本入」</a:t>
            </a:r>
            <a:r>
              <a:rPr lang="ja-JP" altLang="en-US" sz="1400" dirty="0">
                <a:solidFill>
                  <a:srgbClr val="000000"/>
                </a:solidFill>
                <a:latin typeface="ＭＳ Ｐゴシック" panose="020B0600070205080204" pitchFamily="50" charset="-128"/>
                <a:ea typeface="ＭＳ Ｐゴシック" panose="020B0600070205080204" pitchFamily="50" charset="-128"/>
                <a:cs typeface="Lucida Sans" pitchFamily="2"/>
              </a:rPr>
              <a:t>＋当該商品新規導入</a:t>
            </a:r>
            <a:endParaRPr lang="en-US" altLang="ja-JP"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a:p>
            <a:pPr marL="0" marR="0" lvl="0" indent="0" algn="l" rtl="0" hangingPunct="0">
              <a:lnSpc>
                <a:spcPct val="100000"/>
              </a:lnSpc>
              <a:spcBef>
                <a:spcPts val="0"/>
              </a:spcBef>
              <a:spcAft>
                <a:spcPts val="0"/>
              </a:spcAft>
              <a:buNone/>
              <a:tabLst/>
              <a:defRPr sz="1200"/>
            </a:pP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 売上金額比較</a:t>
            </a:r>
            <a:endParaRPr lang="ja-JP"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p:txBody>
      </p:sp>
      <p:sp>
        <p:nvSpPr>
          <p:cNvPr id="24" name="テキスト ボックス 7">
            <a:extLst>
              <a:ext uri="{FF2B5EF4-FFF2-40B4-BE49-F238E27FC236}">
                <a16:creationId xmlns:a16="http://schemas.microsoft.com/office/drawing/2014/main" id="{4027F63C-F97F-471F-A313-191803C6B27C}"/>
              </a:ext>
            </a:extLst>
          </p:cNvPr>
          <p:cNvSpPr/>
          <p:nvPr/>
        </p:nvSpPr>
        <p:spPr>
          <a:xfrm>
            <a:off x="6459626" y="1208096"/>
            <a:ext cx="3482148" cy="5576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rtl="0" hangingPunct="0">
              <a:lnSpc>
                <a:spcPct val="100000"/>
              </a:lnSpc>
              <a:spcBef>
                <a:spcPts val="0"/>
              </a:spcBef>
              <a:spcAft>
                <a:spcPts val="0"/>
              </a:spcAft>
              <a:buNone/>
              <a:tabLst/>
              <a:defRPr sz="1200"/>
            </a:pP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「うみぁーっ手羽詰合せ</a:t>
            </a:r>
            <a:r>
              <a:rPr lang="en-US" altLang="ja-JP" sz="1400" dirty="0">
                <a:solidFill>
                  <a:srgbClr val="000000"/>
                </a:solidFill>
                <a:latin typeface="ＭＳ Ｐゴシック" panose="020B0600070205080204" pitchFamily="50" charset="-128"/>
                <a:ea typeface="ＭＳ Ｐゴシック" panose="020B0600070205080204" pitchFamily="50" charset="-128"/>
                <a:cs typeface="Lucida Sans" pitchFamily="2"/>
              </a:rPr>
              <a:t>9</a:t>
            </a: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本入」</a:t>
            </a:r>
            <a:r>
              <a:rPr lang="ja-JP" altLang="en-US" sz="1400" dirty="0">
                <a:solidFill>
                  <a:srgbClr val="000000"/>
                </a:solidFill>
                <a:latin typeface="ＭＳ Ｐゴシック" panose="020B0600070205080204" pitchFamily="50" charset="-128"/>
                <a:ea typeface="ＭＳ Ｐゴシック" panose="020B0600070205080204" pitchFamily="50" charset="-128"/>
                <a:cs typeface="Lucida Sans" pitchFamily="2"/>
              </a:rPr>
              <a:t>＋当該商品</a:t>
            </a: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　</a:t>
            </a:r>
            <a:endParaRPr lang="en-US" altLang="ja-JP"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a:p>
            <a:pPr marL="0" marR="0" lvl="0" indent="0" algn="l" rtl="0" hangingPunct="0">
              <a:lnSpc>
                <a:spcPct val="100000"/>
              </a:lnSpc>
              <a:spcBef>
                <a:spcPts val="0"/>
              </a:spcBef>
              <a:spcAft>
                <a:spcPts val="0"/>
              </a:spcAft>
              <a:buNone/>
              <a:tabLst/>
              <a:defRPr sz="1200"/>
            </a:pPr>
            <a:r>
              <a:rPr lang="ja-JP" altLang="en-US"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rPr>
              <a:t> 売上金額比較</a:t>
            </a:r>
            <a:endParaRPr lang="ja-JP" sz="14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p:txBody>
      </p:sp>
      <p:sp>
        <p:nvSpPr>
          <p:cNvPr id="26" name="フリーフォーム: 図形 25">
            <a:extLst>
              <a:ext uri="{FF2B5EF4-FFF2-40B4-BE49-F238E27FC236}">
                <a16:creationId xmlns:a16="http://schemas.microsoft.com/office/drawing/2014/main" id="{C4677652-5F6B-4817-85B3-F9BFB8085789}"/>
              </a:ext>
            </a:extLst>
          </p:cNvPr>
          <p:cNvSpPr/>
          <p:nvPr/>
        </p:nvSpPr>
        <p:spPr>
          <a:xfrm>
            <a:off x="6170888" y="2309683"/>
            <a:ext cx="4257720" cy="1274816"/>
          </a:xfrm>
          <a:custGeom>
            <a:avLst/>
            <a:gdLst>
              <a:gd name="f0" fmla="val 10800000"/>
              <a:gd name="f1" fmla="val 5400000"/>
              <a:gd name="f2" fmla="val 180"/>
              <a:gd name="f3" fmla="val w"/>
              <a:gd name="f4" fmla="val h"/>
              <a:gd name="f5" fmla="val 0"/>
              <a:gd name="f6" fmla="val 21600"/>
              <a:gd name="f7" fmla="val 11464"/>
              <a:gd name="f8" fmla="val 4340"/>
              <a:gd name="f9" fmla="val 9722"/>
              <a:gd name="f10" fmla="val 1887"/>
              <a:gd name="f11" fmla="val 8548"/>
              <a:gd name="f12" fmla="val 6383"/>
              <a:gd name="f13" fmla="val 4503"/>
              <a:gd name="f14" fmla="val 3626"/>
              <a:gd name="f15" fmla="val 5373"/>
              <a:gd name="f16" fmla="val 7816"/>
              <a:gd name="f17" fmla="val 1174"/>
              <a:gd name="f18" fmla="val 8270"/>
              <a:gd name="f19" fmla="val 3934"/>
              <a:gd name="f20" fmla="val 11592"/>
              <a:gd name="f21" fmla="val 12875"/>
              <a:gd name="f22" fmla="val 3329"/>
              <a:gd name="f23" fmla="val 15372"/>
              <a:gd name="f24" fmla="val 1283"/>
              <a:gd name="f25" fmla="val 17824"/>
              <a:gd name="f26" fmla="val 4804"/>
              <a:gd name="f27" fmla="val 18239"/>
              <a:gd name="f28" fmla="val 4918"/>
              <a:gd name="f29" fmla="val 7525"/>
              <a:gd name="f30" fmla="val 18125"/>
              <a:gd name="f31" fmla="val 8698"/>
              <a:gd name="f32" fmla="val 19712"/>
              <a:gd name="f33" fmla="val 9871"/>
              <a:gd name="f34" fmla="val 17371"/>
              <a:gd name="f35" fmla="val 11614"/>
              <a:gd name="f36" fmla="val 18844"/>
              <a:gd name="f37" fmla="val 12178"/>
              <a:gd name="f38" fmla="val 15937"/>
              <a:gd name="f39" fmla="val 14943"/>
              <a:gd name="f40" fmla="val 14640"/>
              <a:gd name="f41" fmla="val 14348"/>
              <a:gd name="f42" fmla="val 18878"/>
              <a:gd name="f43" fmla="val 15632"/>
              <a:gd name="f44" fmla="val 16382"/>
              <a:gd name="f45" fmla="val 12311"/>
              <a:gd name="f46" fmla="val 18270"/>
              <a:gd name="f47" fmla="val 11292"/>
              <a:gd name="f48" fmla="val 16986"/>
              <a:gd name="f49" fmla="val 9404"/>
              <a:gd name="f50" fmla="val 6646"/>
              <a:gd name="f51" fmla="val 6533"/>
              <a:gd name="f52" fmla="val 18005"/>
              <a:gd name="f53" fmla="val 3172"/>
              <a:gd name="f54" fmla="val 14524"/>
              <a:gd name="f55" fmla="val 5778"/>
              <a:gd name="f56" fmla="val 14789"/>
              <a:gd name="f57" fmla="+- 0 0 0"/>
              <a:gd name="f58" fmla="*/ f3 1 21600"/>
              <a:gd name="f59" fmla="*/ f4 1 21600"/>
              <a:gd name="f60" fmla="*/ f57 f0 1"/>
              <a:gd name="f61" fmla="*/ 5400 f58 1"/>
              <a:gd name="f62" fmla="*/ 14160 f58 1"/>
              <a:gd name="f63" fmla="*/ 15290 f59 1"/>
              <a:gd name="f64" fmla="*/ 6570 f59 1"/>
              <a:gd name="f65" fmla="*/ 9722 f58 1"/>
              <a:gd name="f66" fmla="*/ 1887 f59 1"/>
              <a:gd name="f67" fmla="*/ f60 1 f2"/>
              <a:gd name="f68" fmla="*/ 0 f58 1"/>
              <a:gd name="f69" fmla="*/ 12875 f59 1"/>
              <a:gd name="f70" fmla="*/ 11614 f58 1"/>
              <a:gd name="f71" fmla="*/ 18844 f59 1"/>
              <a:gd name="f72" fmla="*/ 21600 f58 1"/>
              <a:gd name="f73" fmla="*/ 6646 f59 1"/>
              <a:gd name="f74" fmla="+- f67 0 f1"/>
            </a:gdLst>
            <a:ahLst/>
            <a:cxnLst>
              <a:cxn ang="3cd4">
                <a:pos x="hc" y="t"/>
              </a:cxn>
              <a:cxn ang="0">
                <a:pos x="r" y="vc"/>
              </a:cxn>
              <a:cxn ang="cd4">
                <a:pos x="hc" y="b"/>
              </a:cxn>
              <a:cxn ang="cd2">
                <a:pos x="l" y="vc"/>
              </a:cxn>
              <a:cxn ang="f74">
                <a:pos x="f65" y="f66"/>
              </a:cxn>
              <a:cxn ang="f74">
                <a:pos x="f68" y="f69"/>
              </a:cxn>
              <a:cxn ang="f74">
                <a:pos x="f70" y="f71"/>
              </a:cxn>
              <a:cxn ang="f74">
                <a:pos x="f72" y="f73"/>
              </a:cxn>
            </a:cxnLst>
            <a:rect l="f61" t="f64" r="f62" b="f63"/>
            <a:pathLst>
              <a:path w="21600" h="21600">
                <a:moveTo>
                  <a:pt x="f7" y="f8"/>
                </a:moveTo>
                <a:lnTo>
                  <a:pt x="f9" y="f10"/>
                </a:lnTo>
                <a:lnTo>
                  <a:pt x="f11" y="f12"/>
                </a:lnTo>
                <a:lnTo>
                  <a:pt x="f13" y="f14"/>
                </a:lnTo>
                <a:lnTo>
                  <a:pt x="f15" y="f16"/>
                </a:lnTo>
                <a:lnTo>
                  <a:pt x="f17" y="f18"/>
                </a:lnTo>
                <a:lnTo>
                  <a:pt x="f19" y="f20"/>
                </a:lnTo>
                <a:lnTo>
                  <a:pt x="f5" y="f21"/>
                </a:lnTo>
                <a:lnTo>
                  <a:pt x="f22" y="f23"/>
                </a:lnTo>
                <a:lnTo>
                  <a:pt x="f24" y="f25"/>
                </a:lnTo>
                <a:lnTo>
                  <a:pt x="f26" y="f27"/>
                </a:lnTo>
                <a:lnTo>
                  <a:pt x="f28" y="f6"/>
                </a:lnTo>
                <a:lnTo>
                  <a:pt x="f29" y="f30"/>
                </a:lnTo>
                <a:lnTo>
                  <a:pt x="f31" y="f32"/>
                </a:lnTo>
                <a:lnTo>
                  <a:pt x="f33" y="f34"/>
                </a:lnTo>
                <a:lnTo>
                  <a:pt x="f35" y="f36"/>
                </a:lnTo>
                <a:lnTo>
                  <a:pt x="f37" y="f38"/>
                </a:lnTo>
                <a:lnTo>
                  <a:pt x="f39" y="f34"/>
                </a:lnTo>
                <a:lnTo>
                  <a:pt x="f40" y="f41"/>
                </a:lnTo>
                <a:lnTo>
                  <a:pt x="f42" y="f43"/>
                </a:lnTo>
                <a:lnTo>
                  <a:pt x="f44" y="f45"/>
                </a:lnTo>
                <a:lnTo>
                  <a:pt x="f46" y="f47"/>
                </a:lnTo>
                <a:lnTo>
                  <a:pt x="f48" y="f49"/>
                </a:lnTo>
                <a:lnTo>
                  <a:pt x="f6" y="f50"/>
                </a:lnTo>
                <a:lnTo>
                  <a:pt x="f44" y="f51"/>
                </a:lnTo>
                <a:lnTo>
                  <a:pt x="f52" y="f53"/>
                </a:lnTo>
                <a:lnTo>
                  <a:pt x="f54" y="f55"/>
                </a:lnTo>
                <a:lnTo>
                  <a:pt x="f56" y="f5"/>
                </a:lnTo>
                <a:lnTo>
                  <a:pt x="f7" y="f8"/>
                </a:lnTo>
                <a:close/>
              </a:path>
            </a:pathLst>
          </a:custGeom>
          <a:solidFill>
            <a:srgbClr val="FFFF66"/>
          </a:solidFill>
          <a:ln w="0">
            <a:solidFill>
              <a:srgbClr val="FFFFFF"/>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6" name="テキスト ボックス 15">
            <a:extLst>
              <a:ext uri="{FF2B5EF4-FFF2-40B4-BE49-F238E27FC236}">
                <a16:creationId xmlns:a16="http://schemas.microsoft.com/office/drawing/2014/main" id="{63835D58-A53D-4AA6-8571-EED595893E06}"/>
              </a:ext>
            </a:extLst>
          </p:cNvPr>
          <p:cNvSpPr txBox="1"/>
          <p:nvPr/>
        </p:nvSpPr>
        <p:spPr>
          <a:xfrm rot="21362150">
            <a:off x="6957170" y="2294892"/>
            <a:ext cx="2861659" cy="129120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8000" b="1">
                <a:solidFill>
                  <a:srgbClr val="FF3333"/>
                </a:solidFill>
                <a:latin typeface="HGP創英角ｺﾞｼｯｸUB" pitchFamily="50"/>
                <a:ea typeface="HGP創英角ｺﾞｼｯｸUB" pitchFamily="50"/>
              </a:defRPr>
            </a:pPr>
            <a:r>
              <a:rPr lang="en-US" sz="7200" b="1" i="0" u="none" strike="noStrike" kern="1200" dirty="0">
                <a:ln>
                  <a:noFill/>
                </a:ln>
                <a:solidFill>
                  <a:srgbClr val="FF3333"/>
                </a:solidFill>
                <a:latin typeface="HGP創英角ｺﾞｼｯｸUB" pitchFamily="50"/>
                <a:ea typeface="HGP創英角ｺﾞｼｯｸUB" pitchFamily="50"/>
                <a:cs typeface="Lucida Sans" pitchFamily="2"/>
              </a:rPr>
              <a:t>400</a:t>
            </a:r>
            <a:r>
              <a:rPr lang="ja-JP" sz="7200" b="1" i="0" u="none" strike="noStrike" kern="1200" dirty="0">
                <a:ln>
                  <a:noFill/>
                </a:ln>
                <a:solidFill>
                  <a:srgbClr val="FF3333"/>
                </a:solidFill>
                <a:latin typeface="HGP創英角ｺﾞｼｯｸUB" pitchFamily="50"/>
                <a:ea typeface="HGP創英角ｺﾞｼｯｸUB" pitchFamily="50"/>
                <a:cs typeface="Lucida Sans" pitchFamily="2"/>
              </a:rPr>
              <a:t>％</a:t>
            </a:r>
          </a:p>
        </p:txBody>
      </p:sp>
      <p:sp>
        <p:nvSpPr>
          <p:cNvPr id="15" name="テキスト ボックス 14">
            <a:extLst>
              <a:ext uri="{FF2B5EF4-FFF2-40B4-BE49-F238E27FC236}">
                <a16:creationId xmlns:a16="http://schemas.microsoft.com/office/drawing/2014/main" id="{3EFB638F-DE98-4483-A7A6-E70696801142}"/>
              </a:ext>
            </a:extLst>
          </p:cNvPr>
          <p:cNvSpPr txBox="1"/>
          <p:nvPr/>
        </p:nvSpPr>
        <p:spPr>
          <a:xfrm rot="21426479">
            <a:off x="6126325" y="3068182"/>
            <a:ext cx="1002495" cy="35761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1600" b="0" i="0" u="none" strike="noStrike" kern="1200" dirty="0">
                <a:ln>
                  <a:noFill/>
                </a:ln>
                <a:latin typeface="Arial" pitchFamily="18"/>
                <a:ea typeface="ＭＳ Ｐゴシック" pitchFamily="2"/>
                <a:cs typeface="Lucida Sans" pitchFamily="2"/>
              </a:rPr>
              <a:t>昨年対比</a:t>
            </a:r>
          </a:p>
        </p:txBody>
      </p:sp>
      <p:sp>
        <p:nvSpPr>
          <p:cNvPr id="28" name="Rectangle 3">
            <a:extLst>
              <a:ext uri="{FF2B5EF4-FFF2-40B4-BE49-F238E27FC236}">
                <a16:creationId xmlns:a16="http://schemas.microsoft.com/office/drawing/2014/main" id="{7E922BCB-DDD8-4C16-87C3-C93F4BDE156B}"/>
              </a:ext>
            </a:extLst>
          </p:cNvPr>
          <p:cNvSpPr/>
          <p:nvPr/>
        </p:nvSpPr>
        <p:spPr>
          <a:xfrm>
            <a:off x="6703988" y="4984551"/>
            <a:ext cx="3288199" cy="17719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en-US" altLang="ja-JP" sz="1600" dirty="0">
                <a:solidFill>
                  <a:srgbClr val="000000"/>
                </a:solidFill>
                <a:latin typeface="HGPｺﾞｼｯｸM" pitchFamily="50"/>
                <a:ea typeface="HGPｺﾞｼｯｸM" pitchFamily="2"/>
                <a:cs typeface="Lucida Sans" pitchFamily="2"/>
              </a:rPr>
              <a:t>12</a:t>
            </a:r>
            <a:r>
              <a:rPr lang="ja-JP" altLang="en-US" sz="1600" dirty="0">
                <a:solidFill>
                  <a:srgbClr val="000000"/>
                </a:solidFill>
                <a:latin typeface="HGPｺﾞｼｯｸM" pitchFamily="50"/>
                <a:ea typeface="HGPｺﾞｼｯｸM" pitchFamily="2"/>
                <a:cs typeface="Lucida Sans" pitchFamily="2"/>
              </a:rPr>
              <a:t>本入をメモ帳付に変えて販売をしました。</a:t>
            </a:r>
            <a:r>
              <a:rPr lang="en-US" altLang="ja-JP" sz="1600" dirty="0">
                <a:solidFill>
                  <a:srgbClr val="000000"/>
                </a:solidFill>
                <a:latin typeface="HGPｺﾞｼｯｸM" pitchFamily="50"/>
                <a:ea typeface="HGPｺﾞｼｯｸM" pitchFamily="2"/>
                <a:cs typeface="Lucida Sans" pitchFamily="2"/>
              </a:rPr>
              <a:t>9</a:t>
            </a:r>
            <a:r>
              <a:rPr lang="ja-JP" altLang="en-US" sz="1600" dirty="0">
                <a:solidFill>
                  <a:srgbClr val="000000"/>
                </a:solidFill>
                <a:latin typeface="HGPｺﾞｼｯｸM" pitchFamily="50"/>
                <a:ea typeface="HGPｺﾞｼｯｸM" pitchFamily="2"/>
                <a:cs typeface="Lucida Sans" pitchFamily="2"/>
              </a:rPr>
              <a:t>本入と</a:t>
            </a:r>
            <a:r>
              <a:rPr lang="en-US" altLang="ja-JP" sz="1600" dirty="0">
                <a:solidFill>
                  <a:srgbClr val="000000"/>
                </a:solidFill>
                <a:latin typeface="HGPｺﾞｼｯｸM" pitchFamily="50"/>
                <a:ea typeface="HGPｺﾞｼｯｸM" pitchFamily="2"/>
                <a:cs typeface="Lucida Sans" pitchFamily="2"/>
              </a:rPr>
              <a:t>12</a:t>
            </a:r>
            <a:r>
              <a:rPr lang="ja-JP" altLang="en-US" sz="1600" dirty="0">
                <a:solidFill>
                  <a:srgbClr val="000000"/>
                </a:solidFill>
                <a:latin typeface="HGPｺﾞｼｯｸM" pitchFamily="50"/>
                <a:ea typeface="HGPｺﾞｼｯｸM" pitchFamily="2"/>
                <a:cs typeface="Lucida Sans" pitchFamily="2"/>
              </a:rPr>
              <a:t>本入の売上個数の比率が逆転して大幅に売り上げ獲得ができました！単価アップしたことは非常に良い結果となりました。</a:t>
            </a:r>
            <a:endParaRPr lang="ja-JP" sz="1600" b="0" i="0" u="none" strike="noStrike" kern="1200" spc="0" dirty="0">
              <a:ln>
                <a:noFill/>
              </a:ln>
              <a:solidFill>
                <a:srgbClr val="000000"/>
              </a:solidFill>
              <a:latin typeface="HGPｺﾞｼｯｸM" pitchFamily="50"/>
              <a:ea typeface="HGPｺﾞｼｯｸM" pitchFamily="2"/>
              <a:cs typeface="Lucida Sans" pitchFamily="2"/>
            </a:endParaRPr>
          </a:p>
        </p:txBody>
      </p:sp>
      <p:pic>
        <p:nvPicPr>
          <p:cNvPr id="36" name="グラフィックス 35" descr="笑顔 (塗りつぶし)">
            <a:extLst>
              <a:ext uri="{FF2B5EF4-FFF2-40B4-BE49-F238E27FC236}">
                <a16:creationId xmlns:a16="http://schemas.microsoft.com/office/drawing/2014/main" id="{8CEE8064-AD92-4ECB-87FD-DFD124C0E5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4049" y="5829237"/>
            <a:ext cx="745230" cy="745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77E695B1-0938-49B4-A8DE-3A916663674B}"/>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1584000" y="936000"/>
            <a:ext cx="8352000" cy="5256000"/>
          </a:xfrm>
          <a:prstGeom prst="rect">
            <a:avLst/>
          </a:prstGeom>
          <a:noFill/>
          <a:ln>
            <a:noFill/>
          </a:ln>
        </p:spPr>
      </p:pic>
      <p:sp>
        <p:nvSpPr>
          <p:cNvPr id="3" name="AutoShape 26">
            <a:extLst>
              <a:ext uri="{FF2B5EF4-FFF2-40B4-BE49-F238E27FC236}">
                <a16:creationId xmlns:a16="http://schemas.microsoft.com/office/drawing/2014/main" id="{365A951E-8AD5-4E9D-8AD8-699BAE9529E2}"/>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4" name="Rectangle 70">
            <a:extLst>
              <a:ext uri="{FF2B5EF4-FFF2-40B4-BE49-F238E27FC236}">
                <a16:creationId xmlns:a16="http://schemas.microsoft.com/office/drawing/2014/main" id="{70F73DC9-FA37-4B2D-A005-7083119427C0}"/>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lumMod val="60000"/>
                    <a:lumOff val="40000"/>
                  </a:schemeClr>
                </a:solidFill>
                <a:latin typeface="HGP創英角ｺﾞｼｯｸUB" pitchFamily="50"/>
                <a:ea typeface="HGP創英角ｺﾞｼｯｸUB" pitchFamily="2"/>
                <a:cs typeface="Lucida Sans" pitchFamily="2"/>
              </a:rPr>
              <a:t>【参考】２０２０年夏のテストセール結果</a:t>
            </a:r>
          </a:p>
        </p:txBody>
      </p:sp>
      <p:sp>
        <p:nvSpPr>
          <p:cNvPr id="5" name="テキスト ボックス 17">
            <a:extLst>
              <a:ext uri="{FF2B5EF4-FFF2-40B4-BE49-F238E27FC236}">
                <a16:creationId xmlns:a16="http://schemas.microsoft.com/office/drawing/2014/main" id="{1A9446AB-F216-4062-925E-2E7E991C3AFF}"/>
              </a:ext>
            </a:extLst>
          </p:cNvPr>
          <p:cNvSpPr/>
          <p:nvPr/>
        </p:nvSpPr>
        <p:spPr>
          <a:xfrm>
            <a:off x="2001599" y="1267409"/>
            <a:ext cx="8174652" cy="39909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0">
              <a:lnSpc>
                <a:spcPct val="150000"/>
              </a:lnSpc>
              <a:spcBef>
                <a:spcPts val="0"/>
              </a:spcBef>
              <a:spcAft>
                <a:spcPts val="0"/>
              </a:spcAft>
              <a:buNone/>
              <a:tabLst/>
              <a:defRPr sz="4000">
                <a:latin typeface="HGS創英角ｺﾞｼｯｸUB" pitchFamily="50"/>
                <a:ea typeface="HGS創英角ｺﾞｼｯｸUB" pitchFamily="50"/>
              </a:defRPr>
            </a:pPr>
            <a:r>
              <a:rPr lang="en-US" sz="4000" b="1" i="0" u="none" strike="noStrike" kern="1200" spc="0" dirty="0">
                <a:ln>
                  <a:noFill/>
                </a:ln>
                <a:solidFill>
                  <a:srgbClr val="000000"/>
                </a:solidFill>
                <a:latin typeface="HGS創英角ｺﾞｼｯｸUB" pitchFamily="50"/>
                <a:ea typeface="HGS創英角ｺﾞｼｯｸUB" pitchFamily="50"/>
                <a:cs typeface="Lucida Sans" pitchFamily="2"/>
              </a:rPr>
              <a:t>2020</a:t>
            </a:r>
            <a:r>
              <a:rPr lang="ja-JP" sz="4000" b="1" i="0" u="none" strike="noStrike" kern="1200" spc="0" dirty="0">
                <a:ln>
                  <a:noFill/>
                </a:ln>
                <a:solidFill>
                  <a:srgbClr val="000000"/>
                </a:solidFill>
                <a:latin typeface="HGS創英角ｺﾞｼｯｸUB" pitchFamily="50"/>
                <a:ea typeface="HGS創英角ｺﾞｼｯｸUB" pitchFamily="50"/>
                <a:cs typeface="Lucida Sans" pitchFamily="2"/>
              </a:rPr>
              <a:t>年夏にテストセールを実施。</a:t>
            </a:r>
          </a:p>
          <a:p>
            <a:pPr marL="0" marR="0" lvl="0" indent="0" algn="ctr" rtl="0" hangingPunct="0">
              <a:lnSpc>
                <a:spcPct val="150000"/>
              </a:lnSpc>
              <a:spcBef>
                <a:spcPts val="0"/>
              </a:spcBef>
              <a:spcAft>
                <a:spcPts val="0"/>
              </a:spcAft>
              <a:buNone/>
              <a:tabLst/>
              <a:defRPr sz="4000">
                <a:latin typeface="HGS創英角ｺﾞｼｯｸUB" pitchFamily="50"/>
                <a:ea typeface="HGS創英角ｺﾞｼｯｸUB" pitchFamily="50"/>
              </a:defRPr>
            </a:pPr>
            <a:r>
              <a:rPr lang="ja-JP" sz="4000" b="1" i="0" u="none" strike="noStrike" kern="1200" spc="0" dirty="0">
                <a:ln>
                  <a:noFill/>
                </a:ln>
                <a:solidFill>
                  <a:srgbClr val="000000"/>
                </a:solidFill>
                <a:latin typeface="HGS創英角ｺﾞｼｯｸUB" pitchFamily="50"/>
                <a:ea typeface="HGS創英角ｺﾞｼｯｸUB" pitchFamily="50"/>
                <a:cs typeface="Lucida Sans" pitchFamily="2"/>
              </a:rPr>
              <a:t>コロナ</a:t>
            </a:r>
            <a:r>
              <a:rPr lang="ja-JP" altLang="en-US" sz="4000" b="1" i="0" u="none" strike="noStrike" kern="1200" spc="0" dirty="0">
                <a:ln>
                  <a:noFill/>
                </a:ln>
                <a:solidFill>
                  <a:srgbClr val="000000"/>
                </a:solidFill>
                <a:latin typeface="HGS創英角ｺﾞｼｯｸUB" pitchFamily="50"/>
                <a:ea typeface="HGS創英角ｺﾞｼｯｸUB" pitchFamily="50"/>
                <a:cs typeface="Lucida Sans" pitchFamily="2"/>
              </a:rPr>
              <a:t>禍</a:t>
            </a:r>
            <a:r>
              <a:rPr lang="ja-JP" sz="4000" b="1" i="0" u="none" strike="noStrike" kern="1200" spc="0" dirty="0">
                <a:ln>
                  <a:noFill/>
                </a:ln>
                <a:solidFill>
                  <a:srgbClr val="000000"/>
                </a:solidFill>
                <a:latin typeface="HGS創英角ｺﾞｼｯｸUB" pitchFamily="50"/>
                <a:ea typeface="HGS創英角ｺﾞｼｯｸUB" pitchFamily="50"/>
                <a:cs typeface="Lucida Sans" pitchFamily="2"/>
              </a:rPr>
              <a:t>にも関わらず、</a:t>
            </a:r>
          </a:p>
          <a:p>
            <a:pPr marL="0" marR="0" lvl="0" indent="0" algn="ctr" rtl="0" hangingPunct="0">
              <a:lnSpc>
                <a:spcPct val="150000"/>
              </a:lnSpc>
              <a:spcBef>
                <a:spcPts val="0"/>
              </a:spcBef>
              <a:spcAft>
                <a:spcPts val="0"/>
              </a:spcAft>
              <a:buNone/>
              <a:tabLst/>
              <a:defRPr sz="4000">
                <a:latin typeface="HGS創英角ｺﾞｼｯｸUB" pitchFamily="50"/>
                <a:ea typeface="HGS創英角ｺﾞｼｯｸUB" pitchFamily="50"/>
              </a:defRPr>
            </a:pPr>
            <a:r>
              <a:rPr lang="ja-JP" sz="4000" b="1" i="0" u="none" strike="noStrike" kern="1200" spc="0" dirty="0">
                <a:ln>
                  <a:noFill/>
                </a:ln>
                <a:solidFill>
                  <a:srgbClr val="000000"/>
                </a:solidFill>
                <a:latin typeface="HGS創英角ｺﾞｼｯｸUB" pitchFamily="50"/>
                <a:ea typeface="HGS創英角ｺﾞｼｯｸUB" pitchFamily="50"/>
                <a:cs typeface="Lucida Sans" pitchFamily="2"/>
              </a:rPr>
              <a:t>導入した店舗</a:t>
            </a:r>
            <a:r>
              <a:rPr lang="ja-JP" altLang="en-US" sz="4000" b="1" i="0" u="none" strike="noStrike" kern="1200" spc="0" dirty="0">
                <a:ln>
                  <a:noFill/>
                </a:ln>
                <a:solidFill>
                  <a:srgbClr val="000000"/>
                </a:solidFill>
                <a:latin typeface="HGS創英角ｺﾞｼｯｸUB" pitchFamily="50"/>
                <a:ea typeface="HGS創英角ｺﾞｼｯｸUB" pitchFamily="50"/>
                <a:cs typeface="Lucida Sans" pitchFamily="2"/>
              </a:rPr>
              <a:t>様</a:t>
            </a:r>
            <a:r>
              <a:rPr lang="ja-JP" sz="4000" b="1" i="0" u="none" strike="noStrike" kern="1200" spc="0" dirty="0">
                <a:ln>
                  <a:noFill/>
                </a:ln>
                <a:solidFill>
                  <a:srgbClr val="000000"/>
                </a:solidFill>
                <a:latin typeface="HGS創英角ｺﾞｼｯｸUB" pitchFamily="50"/>
                <a:ea typeface="HGS創英角ｺﾞｼｯｸUB" pitchFamily="50"/>
                <a:cs typeface="Lucida Sans" pitchFamily="2"/>
              </a:rPr>
              <a:t>は売上アップに</a:t>
            </a:r>
          </a:p>
          <a:p>
            <a:pPr marL="0" marR="0" lvl="0" indent="0" algn="ctr" rtl="0" hangingPunct="0">
              <a:lnSpc>
                <a:spcPct val="150000"/>
              </a:lnSpc>
              <a:spcBef>
                <a:spcPts val="0"/>
              </a:spcBef>
              <a:spcAft>
                <a:spcPts val="0"/>
              </a:spcAft>
              <a:buNone/>
              <a:tabLst/>
              <a:defRPr sz="4000">
                <a:latin typeface="HGS創英角ｺﾞｼｯｸUB" pitchFamily="50"/>
                <a:ea typeface="HGS創英角ｺﾞｼｯｸUB" pitchFamily="50"/>
              </a:defRPr>
            </a:pPr>
            <a:r>
              <a:rPr lang="ja-JP" sz="4000" b="1" i="0" u="none" strike="noStrike" kern="1200" spc="0" dirty="0">
                <a:ln>
                  <a:noFill/>
                </a:ln>
                <a:solidFill>
                  <a:srgbClr val="000000"/>
                </a:solidFill>
                <a:latin typeface="HGS創英角ｺﾞｼｯｸUB" pitchFamily="50"/>
                <a:ea typeface="HGS創英角ｺﾞｼｯｸUB" pitchFamily="50"/>
                <a:cs typeface="Lucida Sans" pitchFamily="2"/>
              </a:rPr>
              <a:t>繋げることができました！</a:t>
            </a:r>
          </a:p>
        </p:txBody>
      </p:sp>
      <p:pic>
        <p:nvPicPr>
          <p:cNvPr id="7" name="グラフィックス 6" descr="実行">
            <a:extLst>
              <a:ext uri="{FF2B5EF4-FFF2-40B4-BE49-F238E27FC236}">
                <a16:creationId xmlns:a16="http://schemas.microsoft.com/office/drawing/2014/main" id="{0FC7065F-E06D-4ABF-AC55-EBC24DD792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3120" y="5651489"/>
            <a:ext cx="914400" cy="914400"/>
          </a:xfrm>
          <a:prstGeom prst="rect">
            <a:avLst/>
          </a:prstGeom>
        </p:spPr>
      </p:pic>
      <p:sp>
        <p:nvSpPr>
          <p:cNvPr id="8" name="テキスト ボックス 7">
            <a:extLst>
              <a:ext uri="{FF2B5EF4-FFF2-40B4-BE49-F238E27FC236}">
                <a16:creationId xmlns:a16="http://schemas.microsoft.com/office/drawing/2014/main" id="{E7B4D0ED-26A8-4882-85CC-4B01B9559497}"/>
              </a:ext>
            </a:extLst>
          </p:cNvPr>
          <p:cNvSpPr txBox="1"/>
          <p:nvPr/>
        </p:nvSpPr>
        <p:spPr>
          <a:xfrm>
            <a:off x="8202739" y="5863171"/>
            <a:ext cx="1569660" cy="369332"/>
          </a:xfrm>
          <a:prstGeom prst="rect">
            <a:avLst/>
          </a:prstGeom>
          <a:noFill/>
        </p:spPr>
        <p:txBody>
          <a:bodyPr wrap="none" rtlCol="0">
            <a:spAutoFit/>
          </a:bodyPr>
          <a:lstStyle/>
          <a:p>
            <a:r>
              <a:rPr lang="ja-JP" altLang="en-US" dirty="0">
                <a:solidFill>
                  <a:schemeClr val="accent2">
                    <a:lumMod val="75000"/>
                  </a:schemeClr>
                </a:solidFill>
                <a:latin typeface="メイリオ" panose="020B0604030504040204" pitchFamily="50" charset="-128"/>
                <a:ea typeface="メイリオ" panose="020B0604030504040204" pitchFamily="50" charset="-128"/>
              </a:rPr>
              <a:t>乞うご期待！</a:t>
            </a:r>
            <a:endParaRPr kumimoji="1" lang="ja-JP" altLang="en-US"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1E588C5-A0EB-4815-84ED-2CE3D0B81D83}"/>
              </a:ext>
            </a:extLst>
          </p:cNvPr>
          <p:cNvSpPr txBox="1"/>
          <p:nvPr/>
        </p:nvSpPr>
        <p:spPr>
          <a:xfrm rot="6319393">
            <a:off x="9289177" y="5472687"/>
            <a:ext cx="322524" cy="461665"/>
          </a:xfrm>
          <a:prstGeom prst="rect">
            <a:avLst/>
          </a:prstGeom>
          <a:noFill/>
        </p:spPr>
        <p:txBody>
          <a:bodyPr wrap="none" rtlCol="0">
            <a:spAutoFit/>
          </a:bodyPr>
          <a:lstStyle/>
          <a:p>
            <a:r>
              <a:rPr kumimoji="1" lang="en-US" altLang="ja-JP" sz="2400" dirty="0">
                <a:solidFill>
                  <a:schemeClr val="accent2">
                    <a:lumMod val="75000"/>
                  </a:schemeClr>
                </a:solidFill>
                <a:latin typeface="メイリオ" panose="020B0604030504040204" pitchFamily="50" charset="-128"/>
                <a:ea typeface="メイリオ" panose="020B0604030504040204" pitchFamily="50" charset="-128"/>
              </a:rPr>
              <a:t>/</a:t>
            </a:r>
            <a:endPar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1516655-2D8E-4BC5-A111-6DDF99DC3F56}"/>
              </a:ext>
            </a:extLst>
          </p:cNvPr>
          <p:cNvSpPr txBox="1"/>
          <p:nvPr/>
        </p:nvSpPr>
        <p:spPr>
          <a:xfrm rot="2599698">
            <a:off x="9289176" y="6077813"/>
            <a:ext cx="322524" cy="461665"/>
          </a:xfrm>
          <a:prstGeom prst="rect">
            <a:avLst/>
          </a:prstGeom>
          <a:noFill/>
        </p:spPr>
        <p:txBody>
          <a:bodyPr wrap="none" rtlCol="0">
            <a:spAutoFit/>
          </a:bodyPr>
          <a:lstStyle/>
          <a:p>
            <a:r>
              <a:rPr kumimoji="1" lang="en-US" altLang="ja-JP" sz="2400" dirty="0">
                <a:solidFill>
                  <a:schemeClr val="accent2">
                    <a:lumMod val="75000"/>
                  </a:schemeClr>
                </a:solidFill>
                <a:latin typeface="メイリオ" panose="020B0604030504040204" pitchFamily="50" charset="-128"/>
                <a:ea typeface="メイリオ" panose="020B0604030504040204" pitchFamily="50" charset="-128"/>
              </a:rPr>
              <a:t>/</a:t>
            </a:r>
            <a:endPar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8D7F3C-5918-432D-BDF9-EFE604CE2D9B}"/>
              </a:ext>
            </a:extLst>
          </p:cNvPr>
          <p:cNvPicPr>
            <a:picLocks noChangeAspect="1"/>
          </p:cNvPicPr>
          <p:nvPr/>
        </p:nvPicPr>
        <p:blipFill rotWithShape="1">
          <a:blip r:embed="rId3">
            <a:lum/>
            <a:alphaModFix/>
          </a:blip>
          <a:srcRect l="10324" r="22251" b="80289"/>
          <a:stretch/>
        </p:blipFill>
        <p:spPr>
          <a:xfrm>
            <a:off x="4138441" y="1866928"/>
            <a:ext cx="3517901" cy="1459969"/>
          </a:xfrm>
          <a:prstGeom prst="rect">
            <a:avLst/>
          </a:prstGeom>
          <a:noFill/>
          <a:ln>
            <a:noFill/>
          </a:ln>
        </p:spPr>
      </p:pic>
      <p:sp>
        <p:nvSpPr>
          <p:cNvPr id="3" name="AutoShape 26">
            <a:extLst>
              <a:ext uri="{FF2B5EF4-FFF2-40B4-BE49-F238E27FC236}">
                <a16:creationId xmlns:a16="http://schemas.microsoft.com/office/drawing/2014/main" id="{ABDDC701-F032-428C-8A11-63716C322B08}"/>
              </a:ext>
            </a:extLst>
          </p:cNvPr>
          <p:cNvSpPr/>
          <p:nvPr/>
        </p:nvSpPr>
        <p:spPr>
          <a:xfrm rot="5400000">
            <a:off x="1734119" y="40032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4" name="Rectangle 70">
            <a:extLst>
              <a:ext uri="{FF2B5EF4-FFF2-40B4-BE49-F238E27FC236}">
                <a16:creationId xmlns:a16="http://schemas.microsoft.com/office/drawing/2014/main" id="{6C447CED-205D-4393-B572-26FF23650697}"/>
              </a:ext>
            </a:extLst>
          </p:cNvPr>
          <p:cNvSpPr/>
          <p:nvPr/>
        </p:nvSpPr>
        <p:spPr>
          <a:xfrm>
            <a:off x="2172240" y="32436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lumMod val="60000"/>
                    <a:lumOff val="40000"/>
                  </a:schemeClr>
                </a:solidFill>
                <a:latin typeface="HGP創英角ｺﾞｼｯｸUB" pitchFamily="50"/>
                <a:ea typeface="HGP創英角ｺﾞｼｯｸUB" pitchFamily="2"/>
                <a:cs typeface="Lucida Sans" pitchFamily="2"/>
              </a:rPr>
              <a:t>【参考】販促物</a:t>
            </a:r>
          </a:p>
        </p:txBody>
      </p:sp>
      <p:pic>
        <p:nvPicPr>
          <p:cNvPr id="5" name="図 4">
            <a:extLst>
              <a:ext uri="{FF2B5EF4-FFF2-40B4-BE49-F238E27FC236}">
                <a16:creationId xmlns:a16="http://schemas.microsoft.com/office/drawing/2014/main" id="{8D1AB24A-98C7-4343-9227-983BB36B9616}"/>
              </a:ext>
            </a:extLst>
          </p:cNvPr>
          <p:cNvPicPr>
            <a:picLocks noChangeAspect="1"/>
          </p:cNvPicPr>
          <p:nvPr/>
        </p:nvPicPr>
        <p:blipFill rotWithShape="1">
          <a:blip r:embed="rId4" cstate="print">
            <a:lum/>
            <a:alphaModFix/>
            <a:extLst>
              <a:ext uri="{28A0092B-C50C-407E-A947-70E740481C1C}">
                <a14:useLocalDpi xmlns:a14="http://schemas.microsoft.com/office/drawing/2010/main"/>
              </a:ext>
            </a:extLst>
          </a:blip>
          <a:srcRect/>
          <a:stretch/>
        </p:blipFill>
        <p:spPr>
          <a:xfrm>
            <a:off x="2172240" y="3771419"/>
            <a:ext cx="4405762" cy="3051099"/>
          </a:xfrm>
          <a:prstGeom prst="rect">
            <a:avLst/>
          </a:prstGeom>
          <a:noFill/>
          <a:ln>
            <a:noFill/>
          </a:ln>
        </p:spPr>
      </p:pic>
      <p:pic>
        <p:nvPicPr>
          <p:cNvPr id="6" name="図 5">
            <a:extLst>
              <a:ext uri="{FF2B5EF4-FFF2-40B4-BE49-F238E27FC236}">
                <a16:creationId xmlns:a16="http://schemas.microsoft.com/office/drawing/2014/main" id="{C96577E5-484A-49DB-9833-FF3FA98E58BB}"/>
              </a:ext>
            </a:extLst>
          </p:cNvPr>
          <p:cNvPicPr>
            <a:picLocks noChangeAspect="1"/>
          </p:cNvPicPr>
          <p:nvPr/>
        </p:nvPicPr>
        <p:blipFill>
          <a:blip r:embed="rId5" cstate="print">
            <a:lum/>
            <a:alphaModFix/>
            <a:extLst>
              <a:ext uri="{28A0092B-C50C-407E-A947-70E740481C1C}">
                <a14:useLocalDpi xmlns:a14="http://schemas.microsoft.com/office/drawing/2010/main"/>
              </a:ext>
            </a:extLst>
          </a:blip>
          <a:srcRect/>
          <a:stretch>
            <a:fillRect/>
          </a:stretch>
        </p:blipFill>
        <p:spPr>
          <a:xfrm>
            <a:off x="7543800" y="3945224"/>
            <a:ext cx="1862295" cy="2689460"/>
          </a:xfrm>
          <a:prstGeom prst="rect">
            <a:avLst/>
          </a:prstGeom>
          <a:noFill/>
          <a:ln>
            <a:noFill/>
          </a:ln>
        </p:spPr>
      </p:pic>
      <p:sp>
        <p:nvSpPr>
          <p:cNvPr id="7" name="テキスト ボックス 7">
            <a:extLst>
              <a:ext uri="{FF2B5EF4-FFF2-40B4-BE49-F238E27FC236}">
                <a16:creationId xmlns:a16="http://schemas.microsoft.com/office/drawing/2014/main" id="{D8F38156-6507-4237-AC10-8B146AA3DAD3}"/>
              </a:ext>
            </a:extLst>
          </p:cNvPr>
          <p:cNvSpPr/>
          <p:nvPr/>
        </p:nvSpPr>
        <p:spPr>
          <a:xfrm>
            <a:off x="2152911" y="759208"/>
            <a:ext cx="7282420" cy="4576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0">
              <a:lnSpc>
                <a:spcPct val="100000"/>
              </a:lnSpc>
              <a:spcBef>
                <a:spcPts val="0"/>
              </a:spcBef>
              <a:spcAft>
                <a:spcPts val="0"/>
              </a:spcAft>
              <a:buNone/>
              <a:tabLst/>
              <a:defRPr sz="2200"/>
            </a:pPr>
            <a:r>
              <a:rPr lang="ja-JP" sz="2200" b="0" i="0" u="none" strike="noStrike" kern="1200" spc="0" dirty="0">
                <a:ln>
                  <a:noFill/>
                </a:ln>
                <a:solidFill>
                  <a:srgbClr val="000000"/>
                </a:solidFill>
                <a:latin typeface="HGPｺﾞｼｯｸM" panose="020B0600000000000000" pitchFamily="50" charset="-128"/>
                <a:ea typeface="HGPｺﾞｼｯｸM" panose="020B0600000000000000" pitchFamily="50" charset="-128"/>
                <a:cs typeface="Lucida Sans" pitchFamily="2"/>
              </a:rPr>
              <a:t>実物のメモ帳や</a:t>
            </a:r>
            <a:r>
              <a:rPr lang="en-US" sz="2200" b="0" i="0" u="none" strike="noStrike" kern="1200" spc="0" dirty="0">
                <a:ln>
                  <a:noFill/>
                </a:ln>
                <a:solidFill>
                  <a:srgbClr val="000000"/>
                </a:solidFill>
                <a:latin typeface="HGPｺﾞｼｯｸM" panose="020B0600000000000000" pitchFamily="50" charset="-128"/>
                <a:ea typeface="HGPｺﾞｼｯｸM" panose="020B0600000000000000" pitchFamily="50" charset="-128"/>
                <a:cs typeface="Lucida Sans" pitchFamily="2"/>
              </a:rPr>
              <a:t>POP</a:t>
            </a:r>
            <a:r>
              <a:rPr lang="ja-JP" sz="2200" b="0" i="0" u="none" strike="noStrike" kern="1200" spc="0" dirty="0">
                <a:ln>
                  <a:noFill/>
                </a:ln>
                <a:solidFill>
                  <a:srgbClr val="000000"/>
                </a:solidFill>
                <a:latin typeface="HGPｺﾞｼｯｸM" panose="020B0600000000000000" pitchFamily="50" charset="-128"/>
                <a:ea typeface="HGPｺﾞｼｯｸM" panose="020B0600000000000000" pitchFamily="50" charset="-128"/>
                <a:cs typeface="Lucida Sans" pitchFamily="2"/>
              </a:rPr>
              <a:t>、板パネル等を使いで店頭を飾付します。</a:t>
            </a:r>
          </a:p>
        </p:txBody>
      </p:sp>
      <p:sp>
        <p:nvSpPr>
          <p:cNvPr id="11" name="テキスト ボックス 7">
            <a:extLst>
              <a:ext uri="{FF2B5EF4-FFF2-40B4-BE49-F238E27FC236}">
                <a16:creationId xmlns:a16="http://schemas.microsoft.com/office/drawing/2014/main" id="{C882F86B-65AF-48D1-A69C-73A46BE404A9}"/>
              </a:ext>
            </a:extLst>
          </p:cNvPr>
          <p:cNvSpPr/>
          <p:nvPr/>
        </p:nvSpPr>
        <p:spPr>
          <a:xfrm>
            <a:off x="2172240" y="1674185"/>
            <a:ext cx="3263755" cy="3576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rtl="0" hangingPunct="0">
              <a:lnSpc>
                <a:spcPct val="100000"/>
              </a:lnSpc>
              <a:spcBef>
                <a:spcPts val="0"/>
              </a:spcBef>
              <a:spcAft>
                <a:spcPts val="0"/>
              </a:spcAft>
              <a:buNone/>
              <a:tabLst/>
              <a:defRPr sz="1200"/>
            </a:pPr>
            <a:r>
              <a:rPr lang="ja-JP" altLang="en-US" sz="1600" dirty="0">
                <a:solidFill>
                  <a:srgbClr val="000000"/>
                </a:solidFill>
                <a:latin typeface="ＭＳ Ｐゴシック" panose="020B0600070205080204" pitchFamily="50" charset="-128"/>
                <a:ea typeface="ＭＳ Ｐゴシック" panose="020B0600070205080204" pitchFamily="50" charset="-128"/>
                <a:cs typeface="Lucida Sans" pitchFamily="2"/>
              </a:rPr>
              <a:t>・プライスカード添付用の小さな</a:t>
            </a:r>
            <a:r>
              <a:rPr lang="en-US" altLang="ja-JP" sz="1600" dirty="0">
                <a:solidFill>
                  <a:srgbClr val="000000"/>
                </a:solidFill>
                <a:latin typeface="ＭＳ Ｐゴシック" panose="020B0600070205080204" pitchFamily="50" charset="-128"/>
                <a:ea typeface="ＭＳ Ｐゴシック" panose="020B0600070205080204" pitchFamily="50" charset="-128"/>
                <a:cs typeface="Lucida Sans" pitchFamily="2"/>
              </a:rPr>
              <a:t>POP</a:t>
            </a:r>
            <a:endParaRPr lang="ja-JP" sz="16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p:txBody>
      </p:sp>
      <p:sp>
        <p:nvSpPr>
          <p:cNvPr id="13" name="テキスト ボックス 7">
            <a:extLst>
              <a:ext uri="{FF2B5EF4-FFF2-40B4-BE49-F238E27FC236}">
                <a16:creationId xmlns:a16="http://schemas.microsoft.com/office/drawing/2014/main" id="{845A1B3E-8EC0-4439-A72E-3E9B295C6D21}"/>
              </a:ext>
            </a:extLst>
          </p:cNvPr>
          <p:cNvSpPr/>
          <p:nvPr/>
        </p:nvSpPr>
        <p:spPr>
          <a:xfrm>
            <a:off x="2172240" y="3413800"/>
            <a:ext cx="4885353" cy="3576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rtl="0" hangingPunct="0">
              <a:lnSpc>
                <a:spcPct val="100000"/>
              </a:lnSpc>
              <a:spcBef>
                <a:spcPts val="0"/>
              </a:spcBef>
              <a:spcAft>
                <a:spcPts val="0"/>
              </a:spcAft>
              <a:buNone/>
              <a:tabLst/>
              <a:defRPr sz="1200"/>
            </a:pPr>
            <a:r>
              <a:rPr lang="ja-JP" altLang="en-US" sz="1600" dirty="0">
                <a:solidFill>
                  <a:srgbClr val="000000"/>
                </a:solidFill>
                <a:latin typeface="ＭＳ Ｐゴシック" panose="020B0600070205080204" pitchFamily="50" charset="-128"/>
                <a:ea typeface="ＭＳ Ｐゴシック" panose="020B0600070205080204" pitchFamily="50" charset="-128"/>
                <a:cs typeface="Lucida Sans" pitchFamily="2"/>
              </a:rPr>
              <a:t>・プライスカードの横やディスプレイに使える板パネル</a:t>
            </a:r>
            <a:endParaRPr lang="ja-JP" sz="16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p:txBody>
      </p:sp>
      <p:sp>
        <p:nvSpPr>
          <p:cNvPr id="15" name="テキスト ボックス 7">
            <a:extLst>
              <a:ext uri="{FF2B5EF4-FFF2-40B4-BE49-F238E27FC236}">
                <a16:creationId xmlns:a16="http://schemas.microsoft.com/office/drawing/2014/main" id="{6BD5855F-A731-4F2F-8E68-1D05A3C8AD7E}"/>
              </a:ext>
            </a:extLst>
          </p:cNvPr>
          <p:cNvSpPr/>
          <p:nvPr/>
        </p:nvSpPr>
        <p:spPr>
          <a:xfrm>
            <a:off x="7284667" y="3413800"/>
            <a:ext cx="2421217" cy="3576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rtl="0" hangingPunct="0">
              <a:lnSpc>
                <a:spcPct val="100000"/>
              </a:lnSpc>
              <a:spcBef>
                <a:spcPts val="0"/>
              </a:spcBef>
              <a:spcAft>
                <a:spcPts val="0"/>
              </a:spcAft>
              <a:buNone/>
              <a:tabLst/>
              <a:defRPr sz="1200"/>
            </a:pPr>
            <a:r>
              <a:rPr lang="ja-JP" altLang="en-US" sz="1600" dirty="0">
                <a:solidFill>
                  <a:srgbClr val="000000"/>
                </a:solidFill>
                <a:latin typeface="ＭＳ Ｐゴシック" panose="020B0600070205080204" pitchFamily="50" charset="-128"/>
                <a:ea typeface="ＭＳ Ｐゴシック" panose="020B0600070205080204" pitchFamily="50" charset="-128"/>
                <a:cs typeface="Lucida Sans" pitchFamily="2"/>
              </a:rPr>
              <a:t>・現物のメモ帳を店頭に！</a:t>
            </a:r>
            <a:endParaRPr lang="ja-JP" sz="1600" b="0" i="0" u="none" strike="noStrike" kern="1200" spc="0" dirty="0">
              <a:ln>
                <a:noFill/>
              </a:ln>
              <a:solidFill>
                <a:srgbClr val="000000"/>
              </a:solidFill>
              <a:latin typeface="ＭＳ Ｐゴシック" panose="020B0600070205080204" pitchFamily="50" charset="-128"/>
              <a:ea typeface="ＭＳ Ｐゴシック" panose="020B0600070205080204" pitchFamily="50" charset="-128"/>
              <a:cs typeface="Lucida Sans" pitchFamily="2"/>
            </a:endParaRPr>
          </a:p>
        </p:txBody>
      </p:sp>
      <p:sp>
        <p:nvSpPr>
          <p:cNvPr id="8" name="テキスト ボックス 7">
            <a:extLst>
              <a:ext uri="{FF2B5EF4-FFF2-40B4-BE49-F238E27FC236}">
                <a16:creationId xmlns:a16="http://schemas.microsoft.com/office/drawing/2014/main" id="{51AF3ADA-B60E-485E-AA47-BA488954232E}"/>
              </a:ext>
            </a:extLst>
          </p:cNvPr>
          <p:cNvSpPr/>
          <p:nvPr/>
        </p:nvSpPr>
        <p:spPr>
          <a:xfrm>
            <a:off x="2192174" y="1150146"/>
            <a:ext cx="5535531" cy="3242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0">
              <a:lnSpc>
                <a:spcPct val="100000"/>
              </a:lnSpc>
              <a:spcBef>
                <a:spcPts val="0"/>
              </a:spcBef>
              <a:spcAft>
                <a:spcPts val="0"/>
              </a:spcAft>
              <a:buNone/>
              <a:tabLst/>
              <a:defRPr sz="2200"/>
            </a:pPr>
            <a:r>
              <a:rPr lang="en-US" altLang="ja-JP" sz="1400" b="0" i="0" u="none" strike="noStrike" kern="1200" spc="0" dirty="0">
                <a:ln>
                  <a:noFill/>
                </a:ln>
                <a:solidFill>
                  <a:srgbClr val="000000"/>
                </a:solidFill>
                <a:latin typeface="HGPｺﾞｼｯｸM" panose="020B0600000000000000" pitchFamily="50" charset="-128"/>
                <a:ea typeface="HGPｺﾞｼｯｸM" panose="020B0600000000000000" pitchFamily="50" charset="-128"/>
                <a:cs typeface="Lucida Sans" pitchFamily="2"/>
              </a:rPr>
              <a:t>※</a:t>
            </a:r>
            <a:r>
              <a:rPr lang="ja-JP" altLang="en-US" sz="1400" b="0" i="0" u="none" strike="noStrike" kern="1200" spc="0" dirty="0">
                <a:ln>
                  <a:noFill/>
                </a:ln>
                <a:solidFill>
                  <a:srgbClr val="000000"/>
                </a:solidFill>
                <a:latin typeface="HGPｺﾞｼｯｸM" panose="020B0600000000000000" pitchFamily="50" charset="-128"/>
                <a:ea typeface="HGPｺﾞｼｯｸM" panose="020B0600000000000000" pitchFamily="50" charset="-128"/>
                <a:cs typeface="Lucida Sans" pitchFamily="2"/>
              </a:rPr>
              <a:t>下記以外でも個別対応致します。当社営業までお問い合わせください。</a:t>
            </a:r>
            <a:endParaRPr lang="ja-JP" sz="1400" b="0" i="0" u="none" strike="noStrike" kern="1200" spc="0" dirty="0">
              <a:ln>
                <a:noFill/>
              </a:ln>
              <a:solidFill>
                <a:srgbClr val="000000"/>
              </a:solidFill>
              <a:latin typeface="HGPｺﾞｼｯｸM" panose="020B0600000000000000" pitchFamily="50" charset="-128"/>
              <a:ea typeface="HGPｺﾞｼｯｸM" panose="020B0600000000000000" pitchFamily="50" charset="-128"/>
              <a:cs typeface="Lucida Sans"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4" name="四角形: 角を丸くする 6">
            <a:extLst>
              <a:ext uri="{FF2B5EF4-FFF2-40B4-BE49-F238E27FC236}">
                <a16:creationId xmlns:a16="http://schemas.microsoft.com/office/drawing/2014/main" id="{313DE1F1-4E42-4595-A13D-497DADD20FC3}"/>
              </a:ext>
            </a:extLst>
          </p:cNvPr>
          <p:cNvSpPr/>
          <p:nvPr/>
        </p:nvSpPr>
        <p:spPr>
          <a:xfrm>
            <a:off x="1824000" y="886265"/>
            <a:ext cx="8544000" cy="568260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0C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5" name="テキスト ボックス 7">
            <a:extLst>
              <a:ext uri="{FF2B5EF4-FFF2-40B4-BE49-F238E27FC236}">
                <a16:creationId xmlns:a16="http://schemas.microsoft.com/office/drawing/2014/main" id="{EB31CF6A-8A23-4398-B69D-7A1B32342E23}"/>
              </a:ext>
            </a:extLst>
          </p:cNvPr>
          <p:cNvSpPr/>
          <p:nvPr/>
        </p:nvSpPr>
        <p:spPr>
          <a:xfrm>
            <a:off x="4187761" y="1070528"/>
            <a:ext cx="3889504" cy="6243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solidFill>
                  <a:srgbClr val="FFFFFF"/>
                </a:solidFill>
              </a:defRPr>
            </a:pPr>
            <a:r>
              <a:rPr lang="ja-JP" altLang="en-US" sz="3200" b="1" i="0" u="none" strike="noStrike" kern="1200" spc="0" dirty="0">
                <a:ln>
                  <a:noFill/>
                </a:ln>
                <a:solidFill>
                  <a:schemeClr val="accent4">
                    <a:lumMod val="60000"/>
                    <a:lumOff val="40000"/>
                  </a:schemeClr>
                </a:solidFill>
                <a:latin typeface="HGS明朝B" pitchFamily="18"/>
                <a:ea typeface="HGS明朝B" pitchFamily="1"/>
                <a:cs typeface="Lucida Sans" pitchFamily="2"/>
              </a:rPr>
              <a:t>～地元を元気に！～</a:t>
            </a:r>
            <a:endParaRPr lang="ja-JP" sz="3200" b="1" i="0" u="none" strike="noStrike" kern="1200" spc="0" dirty="0">
              <a:ln>
                <a:noFill/>
              </a:ln>
              <a:solidFill>
                <a:schemeClr val="accent4">
                  <a:lumMod val="60000"/>
                  <a:lumOff val="40000"/>
                </a:schemeClr>
              </a:solidFill>
              <a:latin typeface="HGS明朝B" pitchFamily="18"/>
              <a:ea typeface="HGS明朝B" pitchFamily="1"/>
              <a:cs typeface="Lucida Sans" pitchFamily="2"/>
            </a:endParaRPr>
          </a:p>
        </p:txBody>
      </p:sp>
      <p:sp>
        <p:nvSpPr>
          <p:cNvPr id="6" name="テキスト ボックス 8">
            <a:extLst>
              <a:ext uri="{FF2B5EF4-FFF2-40B4-BE49-F238E27FC236}">
                <a16:creationId xmlns:a16="http://schemas.microsoft.com/office/drawing/2014/main" id="{F0580E18-9A34-4476-A344-AA39F230E5B0}"/>
              </a:ext>
            </a:extLst>
          </p:cNvPr>
          <p:cNvSpPr/>
          <p:nvPr/>
        </p:nvSpPr>
        <p:spPr>
          <a:xfrm>
            <a:off x="2014338" y="1772713"/>
            <a:ext cx="8163324" cy="44365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50000"/>
              </a:lnSpc>
              <a:spcBef>
                <a:spcPts val="0"/>
              </a:spcBef>
              <a:spcAft>
                <a:spcPts val="0"/>
              </a:spcAft>
              <a:buNone/>
              <a:tabLst/>
              <a:defRPr sz="2200"/>
            </a:pPr>
            <a:r>
              <a:rPr lang="ja-JP" sz="2200" b="1" i="0" u="none" strike="noStrike" kern="1200" spc="0" dirty="0">
                <a:ln>
                  <a:noFill/>
                </a:ln>
                <a:solidFill>
                  <a:srgbClr val="FFFFFF"/>
                </a:solidFill>
                <a:latin typeface="HGS明朝B" pitchFamily="18"/>
                <a:ea typeface="HGS明朝B" pitchFamily="1"/>
                <a:cs typeface="Lucida Sans" pitchFamily="2"/>
              </a:rPr>
              <a:t>「うみぁーっ手羽詰合せ</a:t>
            </a:r>
            <a:r>
              <a:rPr lang="en-US" sz="2200" b="1" i="0" u="none" strike="noStrike" kern="1200" spc="0" dirty="0">
                <a:ln>
                  <a:noFill/>
                </a:ln>
                <a:solidFill>
                  <a:srgbClr val="FFFFFF"/>
                </a:solidFill>
                <a:latin typeface="HGS明朝B" pitchFamily="18"/>
                <a:ea typeface="HGS明朝B" pitchFamily="1"/>
                <a:cs typeface="Lucida Sans" pitchFamily="2"/>
              </a:rPr>
              <a:t>12</a:t>
            </a:r>
            <a:r>
              <a:rPr lang="ja-JP" sz="2200" b="1" i="0" u="none" strike="noStrike" kern="1200" spc="0" dirty="0">
                <a:ln>
                  <a:noFill/>
                </a:ln>
                <a:solidFill>
                  <a:srgbClr val="FFFFFF"/>
                </a:solidFill>
                <a:latin typeface="HGS明朝B" pitchFamily="18"/>
                <a:ea typeface="HGS明朝B" pitchFamily="1"/>
                <a:cs typeface="Lucida Sans" pitchFamily="2"/>
              </a:rPr>
              <a:t>本入り～名古屋弁メモ帳付き～」を数量限定、年末年始向けのキャンペーンと商品として販売することとなりました。</a:t>
            </a:r>
          </a:p>
          <a:p>
            <a:pPr marL="0" marR="0" lvl="0" indent="0" algn="l" rtl="0" hangingPunct="1">
              <a:lnSpc>
                <a:spcPct val="150000"/>
              </a:lnSpc>
              <a:spcBef>
                <a:spcPts val="0"/>
              </a:spcBef>
              <a:spcAft>
                <a:spcPts val="0"/>
              </a:spcAft>
              <a:buNone/>
              <a:tabLst/>
              <a:defRPr sz="2200"/>
            </a:pPr>
            <a:r>
              <a:rPr lang="en-US" sz="2200" b="1" i="0" u="none" strike="noStrike" kern="1200" spc="0" dirty="0">
                <a:ln>
                  <a:noFill/>
                </a:ln>
                <a:solidFill>
                  <a:srgbClr val="FFFFFF"/>
                </a:solidFill>
                <a:latin typeface="HGS明朝B" pitchFamily="18"/>
                <a:ea typeface="HGS明朝B" pitchFamily="1"/>
                <a:cs typeface="Lucida Sans" pitchFamily="2"/>
              </a:rPr>
              <a:t>2020</a:t>
            </a:r>
            <a:r>
              <a:rPr lang="ja-JP" sz="2200" b="1" i="0" u="none" strike="noStrike" kern="1200" spc="0" dirty="0">
                <a:ln>
                  <a:noFill/>
                </a:ln>
                <a:solidFill>
                  <a:srgbClr val="FFFFFF"/>
                </a:solidFill>
                <a:latin typeface="HGS明朝B" pitchFamily="18"/>
                <a:ea typeface="HGS明朝B" pitchFamily="1"/>
                <a:cs typeface="Lucida Sans" pitchFamily="2"/>
              </a:rPr>
              <a:t>年夏のテストセールでは大変ご好評いただき、年末の帰省</a:t>
            </a:r>
            <a:r>
              <a:rPr lang="ja-JP" altLang="en-US" sz="2200" b="1" dirty="0">
                <a:solidFill>
                  <a:srgbClr val="FFFFFF"/>
                </a:solidFill>
                <a:latin typeface="HGS明朝B" pitchFamily="18"/>
                <a:ea typeface="HGS明朝B" pitchFamily="1"/>
                <a:cs typeface="Lucida Sans" pitchFamily="2"/>
              </a:rPr>
              <a:t>やお土産としてオススメできる商品です！</a:t>
            </a:r>
            <a:endParaRPr lang="en-US" altLang="ja-JP" sz="2200" b="1" dirty="0">
              <a:solidFill>
                <a:srgbClr val="FFFFFF"/>
              </a:solidFill>
              <a:latin typeface="HGS明朝B" pitchFamily="18"/>
              <a:ea typeface="HGS明朝B" pitchFamily="1"/>
              <a:cs typeface="Lucida Sans" pitchFamily="2"/>
            </a:endParaRPr>
          </a:p>
          <a:p>
            <a:pPr marL="0" marR="0" lvl="0" indent="0" algn="l" rtl="0" hangingPunct="1">
              <a:lnSpc>
                <a:spcPct val="150000"/>
              </a:lnSpc>
              <a:spcBef>
                <a:spcPts val="0"/>
              </a:spcBef>
              <a:spcAft>
                <a:spcPts val="0"/>
              </a:spcAft>
              <a:buNone/>
              <a:tabLst/>
              <a:defRPr sz="2200"/>
            </a:pPr>
            <a:r>
              <a:rPr lang="ja-JP" sz="2200" b="1" i="0" u="none" strike="noStrike" kern="1200" spc="0" dirty="0">
                <a:ln>
                  <a:noFill/>
                </a:ln>
                <a:solidFill>
                  <a:srgbClr val="FFFFFF"/>
                </a:solidFill>
                <a:latin typeface="HGS明朝B" pitchFamily="18"/>
                <a:ea typeface="HGS明朝B" pitchFamily="1"/>
                <a:cs typeface="Lucida Sans" pitchFamily="2"/>
              </a:rPr>
              <a:t>新型コロナウイルス感染拡大の影響で地域経済に大きく影響を与えている中、</a:t>
            </a:r>
            <a:r>
              <a:rPr lang="ja-JP" altLang="en-US" sz="2200" b="1" i="0" u="none" strike="noStrike" kern="1200" spc="0" dirty="0">
                <a:ln>
                  <a:noFill/>
                </a:ln>
                <a:solidFill>
                  <a:srgbClr val="FFFFFF"/>
                </a:solidFill>
                <a:latin typeface="HGS明朝B" pitchFamily="18"/>
                <a:ea typeface="HGS明朝B" pitchFamily="1"/>
                <a:cs typeface="Lucida Sans" pitchFamily="2"/>
              </a:rPr>
              <a:t>元気を出してもらうため地元に</a:t>
            </a:r>
            <a:r>
              <a:rPr lang="ja-JP" sz="2200" b="1" i="0" u="none" strike="noStrike" kern="1200" spc="0" dirty="0">
                <a:ln>
                  <a:noFill/>
                </a:ln>
                <a:solidFill>
                  <a:srgbClr val="FFFFFF"/>
                </a:solidFill>
                <a:latin typeface="HGS明朝B" pitchFamily="18"/>
                <a:ea typeface="HGS明朝B" pitchFamily="1"/>
                <a:cs typeface="Lucida Sans" pitchFamily="2"/>
              </a:rPr>
              <a:t>密着して地域経済の活性化</a:t>
            </a:r>
            <a:r>
              <a:rPr lang="ja-JP" altLang="en-US" sz="2200" b="1" dirty="0">
                <a:solidFill>
                  <a:srgbClr val="FFFFFF"/>
                </a:solidFill>
                <a:latin typeface="HGS明朝B" pitchFamily="18"/>
                <a:ea typeface="HGS明朝B" pitchFamily="1"/>
                <a:cs typeface="Lucida Sans" pitchFamily="2"/>
              </a:rPr>
              <a:t>にお役に立てればと思っております。</a:t>
            </a:r>
            <a:endParaRPr lang="en-US" altLang="ja-JP" sz="2200" b="1" dirty="0">
              <a:solidFill>
                <a:srgbClr val="FFFFFF"/>
              </a:solidFill>
              <a:latin typeface="HGS明朝B" pitchFamily="18"/>
              <a:ea typeface="HGS明朝B" pitchFamily="1"/>
              <a:cs typeface="Lucida Sans" pitchFamily="2"/>
            </a:endParaRPr>
          </a:p>
        </p:txBody>
      </p:sp>
      <p:sp>
        <p:nvSpPr>
          <p:cNvPr id="8" name="AutoShape 26">
            <a:extLst>
              <a:ext uri="{FF2B5EF4-FFF2-40B4-BE49-F238E27FC236}">
                <a16:creationId xmlns:a16="http://schemas.microsoft.com/office/drawing/2014/main" id="{03AEDB04-8F1E-4F40-9992-25A4A435138C}"/>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10" name="Rectangle 70">
            <a:extLst>
              <a:ext uri="{FF2B5EF4-FFF2-40B4-BE49-F238E27FC236}">
                <a16:creationId xmlns:a16="http://schemas.microsoft.com/office/drawing/2014/main" id="{162C0A05-9DF5-465B-AAC4-56B6B12B060A}"/>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はじめに</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00D2663B-D3A7-4E0B-B64E-33AA7C6EC8FF}"/>
              </a:ext>
            </a:extLst>
          </p:cNvPr>
          <p:cNvSpPr/>
          <p:nvPr/>
        </p:nvSpPr>
        <p:spPr>
          <a:xfrm>
            <a:off x="6757800" y="4252355"/>
            <a:ext cx="1106039" cy="82998"/>
          </a:xfrm>
          <a:custGeom>
            <a:avLst/>
            <a:gdLst>
              <a:gd name="connsiteX0" fmla="*/ 0 w 11563643"/>
              <a:gd name="connsiteY0" fmla="*/ 745640 h 745663"/>
              <a:gd name="connsiteX1" fmla="*/ 745588 w 11563643"/>
              <a:gd name="connsiteY1" fmla="*/ 28188 h 745663"/>
              <a:gd name="connsiteX2" fmla="*/ 1477108 w 11563643"/>
              <a:gd name="connsiteY2" fmla="*/ 745640 h 745663"/>
              <a:gd name="connsiteX3" fmla="*/ 2124221 w 11563643"/>
              <a:gd name="connsiteY3" fmla="*/ 42255 h 745663"/>
              <a:gd name="connsiteX4" fmla="*/ 2912012 w 11563643"/>
              <a:gd name="connsiteY4" fmla="*/ 731572 h 745663"/>
              <a:gd name="connsiteX5" fmla="*/ 3587261 w 11563643"/>
              <a:gd name="connsiteY5" fmla="*/ 56323 h 745663"/>
              <a:gd name="connsiteX6" fmla="*/ 4346917 w 11563643"/>
              <a:gd name="connsiteY6" fmla="*/ 745640 h 745663"/>
              <a:gd name="connsiteX7" fmla="*/ 5050301 w 11563643"/>
              <a:gd name="connsiteY7" fmla="*/ 28188 h 745663"/>
              <a:gd name="connsiteX8" fmla="*/ 5767754 w 11563643"/>
              <a:gd name="connsiteY8" fmla="*/ 703437 h 745663"/>
              <a:gd name="connsiteX9" fmla="*/ 6499274 w 11563643"/>
              <a:gd name="connsiteY9" fmla="*/ 52 h 745663"/>
              <a:gd name="connsiteX10" fmla="*/ 7230794 w 11563643"/>
              <a:gd name="connsiteY10" fmla="*/ 745640 h 745663"/>
              <a:gd name="connsiteX11" fmla="*/ 7934178 w 11563643"/>
              <a:gd name="connsiteY11" fmla="*/ 28188 h 745663"/>
              <a:gd name="connsiteX12" fmla="*/ 8679766 w 11563643"/>
              <a:gd name="connsiteY12" fmla="*/ 717504 h 745663"/>
              <a:gd name="connsiteX13" fmla="*/ 9397218 w 11563643"/>
              <a:gd name="connsiteY13" fmla="*/ 52 h 745663"/>
              <a:gd name="connsiteX14" fmla="*/ 10086535 w 11563643"/>
              <a:gd name="connsiteY14" fmla="*/ 717504 h 745663"/>
              <a:gd name="connsiteX15" fmla="*/ 10832123 w 11563643"/>
              <a:gd name="connsiteY15" fmla="*/ 52 h 745663"/>
              <a:gd name="connsiteX16" fmla="*/ 11563643 w 11563643"/>
              <a:gd name="connsiteY16" fmla="*/ 731572 h 74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63643" h="745663">
                <a:moveTo>
                  <a:pt x="0" y="745640"/>
                </a:moveTo>
                <a:cubicBezTo>
                  <a:pt x="249701" y="386914"/>
                  <a:pt x="499403" y="28188"/>
                  <a:pt x="745588" y="28188"/>
                </a:cubicBezTo>
                <a:cubicBezTo>
                  <a:pt x="991773" y="28188"/>
                  <a:pt x="1247336" y="743295"/>
                  <a:pt x="1477108" y="745640"/>
                </a:cubicBezTo>
                <a:cubicBezTo>
                  <a:pt x="1706880" y="747985"/>
                  <a:pt x="1885070" y="44600"/>
                  <a:pt x="2124221" y="42255"/>
                </a:cubicBezTo>
                <a:cubicBezTo>
                  <a:pt x="2363372" y="39910"/>
                  <a:pt x="2668172" y="729227"/>
                  <a:pt x="2912012" y="731572"/>
                </a:cubicBezTo>
                <a:cubicBezTo>
                  <a:pt x="3155852" y="733917"/>
                  <a:pt x="3348110" y="53978"/>
                  <a:pt x="3587261" y="56323"/>
                </a:cubicBezTo>
                <a:cubicBezTo>
                  <a:pt x="3826412" y="58668"/>
                  <a:pt x="4103077" y="750329"/>
                  <a:pt x="4346917" y="745640"/>
                </a:cubicBezTo>
                <a:cubicBezTo>
                  <a:pt x="4590757" y="740951"/>
                  <a:pt x="4813495" y="35222"/>
                  <a:pt x="5050301" y="28188"/>
                </a:cubicBezTo>
                <a:cubicBezTo>
                  <a:pt x="5287107" y="21154"/>
                  <a:pt x="5526259" y="708126"/>
                  <a:pt x="5767754" y="703437"/>
                </a:cubicBezTo>
                <a:cubicBezTo>
                  <a:pt x="6009249" y="698748"/>
                  <a:pt x="6255434" y="-6982"/>
                  <a:pt x="6499274" y="52"/>
                </a:cubicBezTo>
                <a:cubicBezTo>
                  <a:pt x="6743114" y="7086"/>
                  <a:pt x="6991643" y="740951"/>
                  <a:pt x="7230794" y="745640"/>
                </a:cubicBezTo>
                <a:cubicBezTo>
                  <a:pt x="7469945" y="750329"/>
                  <a:pt x="7692683" y="32877"/>
                  <a:pt x="7934178" y="28188"/>
                </a:cubicBezTo>
                <a:cubicBezTo>
                  <a:pt x="8175673" y="23499"/>
                  <a:pt x="8435926" y="722193"/>
                  <a:pt x="8679766" y="717504"/>
                </a:cubicBezTo>
                <a:cubicBezTo>
                  <a:pt x="8923606" y="712815"/>
                  <a:pt x="9162757" y="52"/>
                  <a:pt x="9397218" y="52"/>
                </a:cubicBezTo>
                <a:cubicBezTo>
                  <a:pt x="9631679" y="52"/>
                  <a:pt x="9847384" y="717504"/>
                  <a:pt x="10086535" y="717504"/>
                </a:cubicBezTo>
                <a:cubicBezTo>
                  <a:pt x="10325686" y="717504"/>
                  <a:pt x="10585938" y="-2293"/>
                  <a:pt x="10832123" y="52"/>
                </a:cubicBezTo>
                <a:cubicBezTo>
                  <a:pt x="11078308" y="2397"/>
                  <a:pt x="11320975" y="366984"/>
                  <a:pt x="11563643" y="731572"/>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7090C32-37AB-4440-880D-809ECCE7385F}"/>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8572885" y="3829942"/>
            <a:ext cx="2410964" cy="2706284"/>
          </a:xfrm>
          <a:prstGeom prst="rect">
            <a:avLst/>
          </a:prstGeom>
          <a:noFill/>
          <a:ln>
            <a:noFill/>
          </a:ln>
        </p:spPr>
      </p:pic>
      <p:sp>
        <p:nvSpPr>
          <p:cNvPr id="3" name="AutoShape 26">
            <a:extLst>
              <a:ext uri="{FF2B5EF4-FFF2-40B4-BE49-F238E27FC236}">
                <a16:creationId xmlns:a16="http://schemas.microsoft.com/office/drawing/2014/main" id="{1C053ABF-4E41-467A-B838-21BEBE5A999A}"/>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4" name="Rectangle 70">
            <a:extLst>
              <a:ext uri="{FF2B5EF4-FFF2-40B4-BE49-F238E27FC236}">
                <a16:creationId xmlns:a16="http://schemas.microsoft.com/office/drawing/2014/main" id="{7EE34BEA-6DE9-4640-B3EE-5016124BFE53}"/>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altLang="en-US" sz="2400" b="0" i="0" u="none" strike="noStrike" kern="1200" spc="0" dirty="0">
                <a:ln>
                  <a:noFill/>
                </a:ln>
                <a:solidFill>
                  <a:schemeClr val="accent5"/>
                </a:solidFill>
                <a:latin typeface="HGP創英角ｺﾞｼｯｸUB" pitchFamily="50"/>
                <a:ea typeface="HGP創英角ｺﾞｼｯｸUB" pitchFamily="2"/>
                <a:cs typeface="Lucida Sans" pitchFamily="2"/>
              </a:rPr>
              <a:t>オススメポイント</a:t>
            </a:r>
            <a:endPar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endParaRPr>
          </a:p>
        </p:txBody>
      </p:sp>
      <p:sp>
        <p:nvSpPr>
          <p:cNvPr id="9" name="Rectangle 3">
            <a:extLst>
              <a:ext uri="{FF2B5EF4-FFF2-40B4-BE49-F238E27FC236}">
                <a16:creationId xmlns:a16="http://schemas.microsoft.com/office/drawing/2014/main" id="{FF2F5F26-1D03-4625-83A6-D92FBD42C299}"/>
              </a:ext>
            </a:extLst>
          </p:cNvPr>
          <p:cNvSpPr/>
          <p:nvPr/>
        </p:nvSpPr>
        <p:spPr>
          <a:xfrm>
            <a:off x="1675380" y="967568"/>
            <a:ext cx="8841240" cy="12643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spcBef>
                <a:spcPts val="638"/>
              </a:spcBef>
              <a:spcAft>
                <a:spcPts val="0"/>
              </a:spcAft>
              <a:buNone/>
              <a:tabLst/>
              <a:defRPr sz="2400"/>
            </a:pP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〇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名古屋の名物</a:t>
            </a:r>
            <a:r>
              <a:rPr 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a:t>
            </a:r>
            <a:r>
              <a:rPr lang="en-US" sz="2200" i="0" u="none" strike="noStrike" kern="1200" spc="0" dirty="0" err="1">
                <a:ln>
                  <a:noFill/>
                </a:ln>
                <a:latin typeface="HGPｺﾞｼｯｸE" panose="020B0900000000000000" pitchFamily="50" charset="-128"/>
                <a:ea typeface="HGPｺﾞｼｯｸE" panose="020B0900000000000000" pitchFamily="50" charset="-128"/>
                <a:cs typeface="Lucida Sans" pitchFamily="2"/>
              </a:rPr>
              <a:t>手羽先</a:t>
            </a:r>
            <a:r>
              <a:rPr 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と、名古屋弁を紹介した話題の</a:t>
            </a:r>
            <a:r>
              <a:rPr 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a:t>
            </a:r>
            <a:r>
              <a:rPr lang="en-US" sz="2200" i="0" u="none" strike="noStrike" kern="1200" spc="0" dirty="0" err="1">
                <a:ln>
                  <a:noFill/>
                </a:ln>
                <a:latin typeface="HGPｺﾞｼｯｸE" panose="020B0900000000000000" pitchFamily="50" charset="-128"/>
                <a:ea typeface="HGPｺﾞｼｯｸE" panose="020B0900000000000000" pitchFamily="50" charset="-128"/>
                <a:cs typeface="Lucida Sans" pitchFamily="2"/>
              </a:rPr>
              <a:t>三英傑メモ帳</a:t>
            </a:r>
            <a:r>
              <a:rPr 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a:t>
            </a:r>
          </a:p>
          <a:p>
            <a:pPr marL="0" marR="0" lvl="0" indent="0" algn="l" rtl="0" hangingPunct="1">
              <a:spcBef>
                <a:spcPts val="638"/>
              </a:spcBef>
              <a:spcAft>
                <a:spcPts val="0"/>
              </a:spcAft>
              <a:buNone/>
              <a:tabLst/>
              <a:defRPr sz="2400"/>
            </a:pPr>
            <a:r>
              <a:rPr lang="ja-JP" altLang="en-US" sz="2200" dirty="0">
                <a:latin typeface="HGPｺﾞｼｯｸE" panose="020B0900000000000000" pitchFamily="50" charset="-128"/>
                <a:ea typeface="HGPｺﾞｼｯｸE" panose="020B0900000000000000" pitchFamily="50" charset="-128"/>
                <a:cs typeface="Lucida Sans" pitchFamily="2"/>
              </a:rPr>
              <a:t>　  </a:t>
            </a: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と</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コラボ</a:t>
            </a: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し</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a:t>
            </a:r>
            <a:r>
              <a:rPr lang="ja-JP"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名古屋の魅力</a:t>
            </a:r>
            <a:r>
              <a:rPr lang="en-US" sz="28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を全面的にアピールします。</a:t>
            </a:r>
            <a:endParaRPr lang="en-US" alt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endParaRPr>
          </a:p>
        </p:txBody>
      </p:sp>
      <p:pic>
        <p:nvPicPr>
          <p:cNvPr id="11" name="グラフィックス 10" descr="電球">
            <a:extLst>
              <a:ext uri="{FF2B5EF4-FFF2-40B4-BE49-F238E27FC236}">
                <a16:creationId xmlns:a16="http://schemas.microsoft.com/office/drawing/2014/main" id="{F63B62C9-198E-463C-9450-99746586E8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2486" y="66960"/>
            <a:ext cx="914400" cy="914400"/>
          </a:xfrm>
          <a:prstGeom prst="rect">
            <a:avLst/>
          </a:prstGeom>
        </p:spPr>
      </p:pic>
      <p:sp>
        <p:nvSpPr>
          <p:cNvPr id="5" name="Rectangle 3">
            <a:extLst>
              <a:ext uri="{FF2B5EF4-FFF2-40B4-BE49-F238E27FC236}">
                <a16:creationId xmlns:a16="http://schemas.microsoft.com/office/drawing/2014/main" id="{4BF00095-5E0D-4CAD-A9C6-5DE77E436F9A}"/>
              </a:ext>
            </a:extLst>
          </p:cNvPr>
          <p:cNvSpPr/>
          <p:nvPr/>
        </p:nvSpPr>
        <p:spPr>
          <a:xfrm>
            <a:off x="1675380" y="4855657"/>
            <a:ext cx="8841240" cy="200234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spcBef>
                <a:spcPts val="638"/>
              </a:spcBef>
              <a:spcAft>
                <a:spcPts val="0"/>
              </a:spcAft>
              <a:buNone/>
              <a:tabLst/>
              <a:defRPr sz="2400"/>
            </a:pP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〇 </a:t>
            </a:r>
            <a:r>
              <a:rPr lang="en-US" altLang="ja-JP" sz="2200" dirty="0">
                <a:latin typeface="HGPｺﾞｼｯｸE" panose="020B0900000000000000" pitchFamily="50" charset="-128"/>
                <a:ea typeface="HGPｺﾞｼｯｸE" panose="020B0900000000000000" pitchFamily="50" charset="-128"/>
                <a:cs typeface="Lucida Sans" pitchFamily="2"/>
              </a:rPr>
              <a:t>2020</a:t>
            </a:r>
            <a:r>
              <a:rPr lang="ja-JP" altLang="en-US" sz="2200" dirty="0">
                <a:latin typeface="HGPｺﾞｼｯｸE" panose="020B0900000000000000" pitchFamily="50" charset="-128"/>
                <a:ea typeface="HGPｺﾞｼｯｸE" panose="020B0900000000000000" pitchFamily="50" charset="-128"/>
                <a:cs typeface="Lucida Sans" pitchFamily="2"/>
              </a:rPr>
              <a:t>年大河ドラマで愛知県の露出が増えました。</a:t>
            </a:r>
            <a:endParaRPr lang="en-US" altLang="ja-JP" sz="2200" dirty="0">
              <a:latin typeface="HGPｺﾞｼｯｸE" panose="020B0900000000000000" pitchFamily="50" charset="-128"/>
              <a:ea typeface="HGPｺﾞｼｯｸE" panose="020B0900000000000000" pitchFamily="50" charset="-128"/>
              <a:cs typeface="Lucida Sans" pitchFamily="2"/>
            </a:endParaRPr>
          </a:p>
          <a:p>
            <a:pPr marL="0" marR="0" lvl="0" indent="0" algn="l" rtl="0" hangingPunct="1">
              <a:spcBef>
                <a:spcPts val="638"/>
              </a:spcBef>
              <a:spcAft>
                <a:spcPts val="0"/>
              </a:spcAft>
              <a:buNone/>
              <a:tabLst/>
              <a:defRPr sz="2400"/>
            </a:pPr>
            <a:r>
              <a:rPr lang="ja-JP" altLang="en-US" sz="2200" dirty="0">
                <a:latin typeface="HGPｺﾞｼｯｸE" panose="020B0900000000000000" pitchFamily="50" charset="-128"/>
                <a:ea typeface="HGPｺﾞｼｯｸE" panose="020B0900000000000000" pitchFamily="50" charset="-128"/>
                <a:cs typeface="Lucida Sans" pitchFamily="2"/>
              </a:rPr>
              <a:t>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地元人気武将</a:t>
            </a:r>
            <a:r>
              <a:rPr 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a:t>
            </a:r>
            <a:r>
              <a:rPr lang="ja-JP"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織田信長</a:t>
            </a:r>
            <a:r>
              <a:rPr lang="en-US" sz="2800" i="0" strike="noStrike" kern="1200" spc="0" dirty="0">
                <a:ln>
                  <a:noFill/>
                </a:ln>
                <a:latin typeface="HGP創英角ｺﾞｼｯｸUB" panose="020B0900000000000000" pitchFamily="50" charset="-128"/>
                <a:ea typeface="HGP創英角ｺﾞｼｯｸUB" panose="020B0900000000000000" pitchFamily="50" charset="-128"/>
                <a:cs typeface="Lucida Sans" pitchFamily="2"/>
              </a:rPr>
              <a:t>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を</a:t>
            </a: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使い</a:t>
            </a:r>
            <a:r>
              <a:rPr lang="ja-JP" altLang="en-US" sz="2200" dirty="0">
                <a:latin typeface="HGPｺﾞｼｯｸE" panose="020B0900000000000000" pitchFamily="50" charset="-128"/>
                <a:ea typeface="HGPｺﾞｼｯｸE" panose="020B0900000000000000" pitchFamily="50" charset="-128"/>
                <a:cs typeface="Lucida Sans" pitchFamily="2"/>
              </a:rPr>
              <a:t>アピールします！</a:t>
            </a:r>
            <a:endParaRPr lang="en-US" alt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endParaRPr>
          </a:p>
        </p:txBody>
      </p:sp>
      <p:sp>
        <p:nvSpPr>
          <p:cNvPr id="6" name="Rectangle 3">
            <a:extLst>
              <a:ext uri="{FF2B5EF4-FFF2-40B4-BE49-F238E27FC236}">
                <a16:creationId xmlns:a16="http://schemas.microsoft.com/office/drawing/2014/main" id="{41240382-5A82-4302-BC25-B3CD0DFE8FC8}"/>
              </a:ext>
            </a:extLst>
          </p:cNvPr>
          <p:cNvSpPr/>
          <p:nvPr/>
        </p:nvSpPr>
        <p:spPr>
          <a:xfrm>
            <a:off x="1675380" y="2485537"/>
            <a:ext cx="8841240" cy="16525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spcBef>
                <a:spcPts val="638"/>
              </a:spcBef>
              <a:spcAft>
                <a:spcPts val="0"/>
              </a:spcAft>
              <a:buNone/>
              <a:tabLst/>
              <a:defRPr sz="2400"/>
            </a:pP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〇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“うみぁーっ手羽”は</a:t>
            </a:r>
            <a:r>
              <a:rPr 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a:t>
            </a:r>
            <a:r>
              <a:rPr lang="ja-JP"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年間</a:t>
            </a:r>
            <a:r>
              <a:rPr lang="en-US"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200</a:t>
            </a:r>
            <a:r>
              <a:rPr lang="ja-JP"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万本</a:t>
            </a:r>
            <a:r>
              <a:rPr lang="ja-JP" altLang="en-US"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以上</a:t>
            </a:r>
            <a:r>
              <a:rPr lang="ja-JP" sz="2800" i="0" u="sng" strike="noStrike" kern="1200" spc="0" dirty="0">
                <a:ln>
                  <a:noFill/>
                </a:ln>
                <a:highlight>
                  <a:srgbClr val="00FFFF"/>
                </a:highlight>
                <a:uFillTx/>
                <a:latin typeface="HGP創英角ｺﾞｼｯｸUB" panose="020B0900000000000000" pitchFamily="50" charset="-128"/>
                <a:ea typeface="HGP創英角ｺﾞｼｯｸUB" panose="020B0900000000000000" pitchFamily="50" charset="-128"/>
                <a:cs typeface="Lucida Sans" pitchFamily="2"/>
              </a:rPr>
              <a:t>の販売実績</a:t>
            </a:r>
            <a:r>
              <a:rPr lang="en-US" sz="2800" i="0" strike="noStrike" kern="1200" spc="0" dirty="0">
                <a:ln>
                  <a:noFill/>
                </a:ln>
                <a:latin typeface="HGP創英角ｺﾞｼｯｸUB" panose="020B0900000000000000" pitchFamily="50" charset="-128"/>
                <a:ea typeface="HGP創英角ｺﾞｼｯｸUB" panose="020B0900000000000000" pitchFamily="50" charset="-128"/>
                <a:cs typeface="Lucida Sans" pitchFamily="2"/>
              </a:rPr>
              <a:t>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があり、</a:t>
            </a:r>
          </a:p>
          <a:p>
            <a:pPr marL="0" marR="0" lvl="0" indent="0" algn="l" rtl="0" hangingPunct="1">
              <a:spcBef>
                <a:spcPts val="638"/>
              </a:spcBef>
              <a:spcAft>
                <a:spcPts val="0"/>
              </a:spcAft>
              <a:buNone/>
              <a:tabLst/>
              <a:defRPr sz="2400"/>
            </a:pPr>
            <a:r>
              <a:rPr lang="en-US" alt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お子様からご年配の方までご</a:t>
            </a: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支持</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いただいております。</a:t>
            </a:r>
            <a:r>
              <a:rPr lang="en-US" alt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 </a:t>
            </a:r>
            <a:endPar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endParaRPr>
          </a:p>
        </p:txBody>
      </p:sp>
      <p:sp>
        <p:nvSpPr>
          <p:cNvPr id="8" name="Rectangle 3">
            <a:extLst>
              <a:ext uri="{FF2B5EF4-FFF2-40B4-BE49-F238E27FC236}">
                <a16:creationId xmlns:a16="http://schemas.microsoft.com/office/drawing/2014/main" id="{BF0465E8-1C20-458D-ABA5-B01F173130C5}"/>
              </a:ext>
            </a:extLst>
          </p:cNvPr>
          <p:cNvSpPr/>
          <p:nvPr/>
        </p:nvSpPr>
        <p:spPr>
          <a:xfrm>
            <a:off x="1675380" y="3787816"/>
            <a:ext cx="8841240" cy="8283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50000"/>
              </a:lnSpc>
              <a:spcBef>
                <a:spcPts val="638"/>
              </a:spcBef>
              <a:spcAft>
                <a:spcPts val="0"/>
              </a:spcAft>
              <a:buNone/>
              <a:tabLst/>
              <a:defRPr sz="2400"/>
            </a:pP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〇 </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今回は数量限定で販売価格据え置きで</a:t>
            </a:r>
            <a:r>
              <a:rPr lang="ja-JP" altLang="en-US" sz="2200" i="0" strike="noStrike" kern="1200" spc="0" dirty="0">
                <a:ln>
                  <a:noFill/>
                </a:ln>
                <a:latin typeface="HGPｺﾞｼｯｸE" panose="020B0900000000000000" pitchFamily="50" charset="-128"/>
                <a:ea typeface="HGPｺﾞｼｯｸE" panose="020B0900000000000000" pitchFamily="50" charset="-128"/>
                <a:cs typeface="Lucida Sans" pitchFamily="2"/>
              </a:rPr>
              <a:t>ベタ付け</a:t>
            </a:r>
            <a:r>
              <a:rPr lang="ja-JP" altLang="en-US"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となります</a:t>
            </a:r>
            <a:r>
              <a:rPr lang="ja-JP" sz="2200" i="0" u="none" strike="noStrike" kern="1200" spc="0" dirty="0">
                <a:ln>
                  <a:noFill/>
                </a:ln>
                <a:latin typeface="HGPｺﾞｼｯｸE" panose="020B0900000000000000" pitchFamily="50" charset="-128"/>
                <a:ea typeface="HGPｺﾞｼｯｸE" panose="020B0900000000000000" pitchFamily="50" charset="-128"/>
                <a:cs typeface="Lucida Sans" pitchFamily="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C57123B-14E5-4D45-9E9F-C1321F25FDF6}"/>
              </a:ext>
            </a:extLst>
          </p:cNvPr>
          <p:cNvSpPr/>
          <p:nvPr/>
        </p:nvSpPr>
        <p:spPr>
          <a:xfrm>
            <a:off x="2098440" y="1050564"/>
            <a:ext cx="8555040" cy="64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年末年始に</a:t>
            </a:r>
            <a:r>
              <a:rPr lang="ja-JP" sz="2200" b="0" i="0" u="none" strike="noStrike" kern="1200" spc="0" dirty="0">
                <a:ln>
                  <a:noFill/>
                </a:ln>
                <a:solidFill>
                  <a:srgbClr val="000000"/>
                </a:solidFill>
                <a:latin typeface="HGPｺﾞｼｯｸM" pitchFamily="50"/>
                <a:ea typeface="HGPｺﾞｼｯｸM" pitchFamily="2"/>
                <a:cs typeface="Lucida Sans" pitchFamily="2"/>
              </a:rPr>
              <a:t>愛知県へ帰省さ</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れ</a:t>
            </a:r>
            <a:r>
              <a:rPr lang="ja-JP" sz="2200" b="0" i="0" u="none" strike="noStrike" kern="1200" spc="0" dirty="0">
                <a:ln>
                  <a:noFill/>
                </a:ln>
                <a:solidFill>
                  <a:srgbClr val="000000"/>
                </a:solidFill>
                <a:latin typeface="HGPｺﾞｼｯｸM" pitchFamily="50"/>
                <a:ea typeface="HGPｺﾞｼｯｸM" pitchFamily="2"/>
                <a:cs typeface="Lucida Sans" pitchFamily="2"/>
              </a:rPr>
              <a:t>る方、する方、観光へ来られる方</a:t>
            </a:r>
            <a:r>
              <a:rPr lang="en-US" sz="2200" b="0" i="0" u="none" strike="noStrike" kern="1200" spc="0" dirty="0">
                <a:ln>
                  <a:noFill/>
                </a:ln>
                <a:solidFill>
                  <a:srgbClr val="000000"/>
                </a:solidFill>
                <a:latin typeface="HGPｺﾞｼｯｸM" pitchFamily="50"/>
                <a:ea typeface="HGPｺﾞｼｯｸM" pitchFamily="2"/>
                <a:cs typeface="Lucida Sans" pitchFamily="2"/>
              </a:rPr>
              <a:t>etc...</a:t>
            </a:r>
          </a:p>
          <a:p>
            <a:pPr marL="0" marR="0" lvl="0" indent="0" algn="l" rtl="0" hangingPunct="1">
              <a:lnSpc>
                <a:spcPct val="100000"/>
              </a:lnSpc>
              <a:spcBef>
                <a:spcPts val="638"/>
              </a:spcBef>
              <a:spcAft>
                <a:spcPts val="0"/>
              </a:spcAft>
              <a:buNone/>
              <a:tabLst/>
              <a:defRPr sz="1800"/>
            </a:pPr>
            <a:endParaRPr lang="en-US" sz="2000" b="0" i="0" u="none" strike="noStrike" kern="1200" spc="0" dirty="0">
              <a:ln>
                <a:noFill/>
              </a:ln>
              <a:solidFill>
                <a:srgbClr val="000000"/>
              </a:solidFill>
              <a:latin typeface="HGPｺﾞｼｯｸM" pitchFamily="50"/>
              <a:ea typeface="HGPｺﾞｼｯｸM" pitchFamily="2"/>
              <a:cs typeface="Lucida Sans" pitchFamily="2"/>
            </a:endParaRPr>
          </a:p>
        </p:txBody>
      </p:sp>
      <p:pic>
        <p:nvPicPr>
          <p:cNvPr id="5" name="グラフィックス 5">
            <a:extLst>
              <a:ext uri="{FF2B5EF4-FFF2-40B4-BE49-F238E27FC236}">
                <a16:creationId xmlns:a16="http://schemas.microsoft.com/office/drawing/2014/main" id="{0517A969-3E07-4816-A864-89DB0CC4F7AB}"/>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rot="2994000">
            <a:off x="8484152" y="4906942"/>
            <a:ext cx="1800987" cy="1800987"/>
          </a:xfrm>
          <a:prstGeom prst="rect">
            <a:avLst/>
          </a:prstGeom>
          <a:noFill/>
          <a:ln>
            <a:noFill/>
          </a:ln>
        </p:spPr>
      </p:pic>
      <p:pic>
        <p:nvPicPr>
          <p:cNvPr id="6" name="グラフィックス 7">
            <a:extLst>
              <a:ext uri="{FF2B5EF4-FFF2-40B4-BE49-F238E27FC236}">
                <a16:creationId xmlns:a16="http://schemas.microsoft.com/office/drawing/2014/main" id="{E0586840-5FE9-4118-833E-D9C2F19EE239}"/>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9988924" y="5000588"/>
            <a:ext cx="1500690" cy="1500690"/>
          </a:xfrm>
          <a:prstGeom prst="rect">
            <a:avLst/>
          </a:prstGeom>
          <a:noFill/>
          <a:ln>
            <a:noFill/>
          </a:ln>
        </p:spPr>
      </p:pic>
      <p:sp>
        <p:nvSpPr>
          <p:cNvPr id="7" name="Rectangle 3">
            <a:extLst>
              <a:ext uri="{FF2B5EF4-FFF2-40B4-BE49-F238E27FC236}">
                <a16:creationId xmlns:a16="http://schemas.microsoft.com/office/drawing/2014/main" id="{A39F7283-098E-416C-B52E-B3D4B48B8A1E}"/>
              </a:ext>
            </a:extLst>
          </p:cNvPr>
          <p:cNvSpPr/>
          <p:nvPr/>
        </p:nvSpPr>
        <p:spPr>
          <a:xfrm>
            <a:off x="1650600" y="563844"/>
            <a:ext cx="9192600" cy="48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2200"/>
            </a:pPr>
            <a:r>
              <a:rPr lang="ja-JP" sz="2200" b="1"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〈ターゲット〉</a:t>
            </a:r>
          </a:p>
        </p:txBody>
      </p:sp>
      <p:sp>
        <p:nvSpPr>
          <p:cNvPr id="8" name="Rectangle 3">
            <a:extLst>
              <a:ext uri="{FF2B5EF4-FFF2-40B4-BE49-F238E27FC236}">
                <a16:creationId xmlns:a16="http://schemas.microsoft.com/office/drawing/2014/main" id="{50C06EBF-7799-412D-8A45-652A5698BA60}"/>
              </a:ext>
            </a:extLst>
          </p:cNvPr>
          <p:cNvSpPr/>
          <p:nvPr/>
        </p:nvSpPr>
        <p:spPr>
          <a:xfrm>
            <a:off x="1623240" y="2175654"/>
            <a:ext cx="9192600" cy="48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2200"/>
            </a:pPr>
            <a:r>
              <a:rPr lang="ja-JP" sz="2200" b="1"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〈販売場所〉</a:t>
            </a:r>
          </a:p>
        </p:txBody>
      </p:sp>
      <p:sp>
        <p:nvSpPr>
          <p:cNvPr id="9" name="Rectangle 3">
            <a:extLst>
              <a:ext uri="{FF2B5EF4-FFF2-40B4-BE49-F238E27FC236}">
                <a16:creationId xmlns:a16="http://schemas.microsoft.com/office/drawing/2014/main" id="{37B177BE-A3C5-4738-B448-CEEFE6C124F1}"/>
              </a:ext>
            </a:extLst>
          </p:cNvPr>
          <p:cNvSpPr/>
          <p:nvPr/>
        </p:nvSpPr>
        <p:spPr>
          <a:xfrm>
            <a:off x="2100960" y="4494862"/>
            <a:ext cx="8555040" cy="21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2200"/>
            </a:pPr>
            <a:r>
              <a:rPr lang="en-US" sz="2200" b="0" i="0" u="none" strike="noStrike" kern="1200" spc="0" dirty="0">
                <a:ln>
                  <a:noFill/>
                </a:ln>
                <a:solidFill>
                  <a:srgbClr val="000000"/>
                </a:solidFill>
                <a:latin typeface="HGPｺﾞｼｯｸM" pitchFamily="50"/>
                <a:ea typeface="HGPｺﾞｼｯｸM" pitchFamily="2"/>
                <a:cs typeface="Lucida Sans" pitchFamily="2"/>
              </a:rPr>
              <a:t>11</a:t>
            </a:r>
            <a:r>
              <a:rPr lang="ja-JP" sz="2200" b="0" i="0" u="none" strike="noStrike" kern="1200" spc="0" dirty="0">
                <a:ln>
                  <a:noFill/>
                </a:ln>
                <a:solidFill>
                  <a:srgbClr val="000000"/>
                </a:solidFill>
                <a:latin typeface="HGPｺﾞｼｯｸM" pitchFamily="50"/>
                <a:ea typeface="HGPｺﾞｼｯｸM" pitchFamily="2"/>
                <a:cs typeface="Lucida Sans" pitchFamily="2"/>
              </a:rPr>
              <a:t>月上旬</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　　ご</a:t>
            </a:r>
            <a:r>
              <a:rPr lang="ja-JP" sz="2200" b="0" i="0" u="none" strike="noStrike" kern="1200" spc="0" dirty="0">
                <a:ln>
                  <a:noFill/>
                </a:ln>
                <a:solidFill>
                  <a:srgbClr val="000000"/>
                </a:solidFill>
                <a:latin typeface="HGPｺﾞｼｯｸM" pitchFamily="50"/>
                <a:ea typeface="HGPｺﾞｼｯｸM" pitchFamily="2"/>
                <a:cs typeface="Lucida Sans" pitchFamily="2"/>
              </a:rPr>
              <a:t>案内</a:t>
            </a:r>
          </a:p>
          <a:p>
            <a:pPr marL="0" marR="0" lvl="0" indent="0" algn="l" rtl="0" hangingPunct="1">
              <a:lnSpc>
                <a:spcPct val="100000"/>
              </a:lnSpc>
              <a:spcBef>
                <a:spcPts val="638"/>
              </a:spcBef>
              <a:spcAft>
                <a:spcPts val="0"/>
              </a:spcAft>
              <a:buNone/>
              <a:tabLst/>
              <a:defRPr sz="2200"/>
            </a:pPr>
            <a:r>
              <a:rPr lang="en-US" sz="2200" b="0" i="0" u="none" strike="noStrike" kern="1200" spc="0" dirty="0">
                <a:ln>
                  <a:noFill/>
                </a:ln>
                <a:solidFill>
                  <a:srgbClr val="000000"/>
                </a:solidFill>
                <a:latin typeface="HGPｺﾞｼｯｸM" pitchFamily="50"/>
                <a:ea typeface="HGPｺﾞｼｯｸM" pitchFamily="2"/>
                <a:cs typeface="Lucida Sans" pitchFamily="2"/>
              </a:rPr>
              <a:t>11</a:t>
            </a:r>
            <a:r>
              <a:rPr lang="ja-JP" sz="2200" b="0" i="0" u="none" strike="noStrike" kern="1200" spc="0" dirty="0">
                <a:ln>
                  <a:noFill/>
                </a:ln>
                <a:solidFill>
                  <a:srgbClr val="000000"/>
                </a:solidFill>
                <a:latin typeface="HGPｺﾞｼｯｸM" pitchFamily="50"/>
                <a:ea typeface="HGPｺﾞｼｯｸM" pitchFamily="2"/>
                <a:cs typeface="Lucida Sans" pitchFamily="2"/>
              </a:rPr>
              <a:t>月下旬</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プレ</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ス</a:t>
            </a:r>
            <a:r>
              <a:rPr lang="ja-JP" sz="2200" b="0" i="0" u="none" strike="noStrike" kern="1200" spc="0" dirty="0">
                <a:ln>
                  <a:noFill/>
                </a:ln>
                <a:solidFill>
                  <a:srgbClr val="000000"/>
                </a:solidFill>
                <a:latin typeface="HGPｺﾞｼｯｸM" pitchFamily="50"/>
                <a:ea typeface="HGPｺﾞｼｯｸM" pitchFamily="2"/>
                <a:cs typeface="Lucida Sans" pitchFamily="2"/>
              </a:rPr>
              <a:t>リリース</a:t>
            </a:r>
            <a:r>
              <a:rPr lang="en-US" sz="1600" b="0" i="0" u="none" strike="noStrike" kern="1200" spc="0" dirty="0">
                <a:ln>
                  <a:noFill/>
                </a:ln>
                <a:solidFill>
                  <a:srgbClr val="000000"/>
                </a:solidFill>
                <a:latin typeface="HGPｺﾞｼｯｸM" pitchFamily="50"/>
                <a:ea typeface="HGPｺﾞｼｯｸM" pitchFamily="2"/>
                <a:cs typeface="Lucida Sans" pitchFamily="2"/>
              </a:rPr>
              <a:t>(</a:t>
            </a:r>
            <a:r>
              <a:rPr lang="ja-JP" sz="1600" b="0" i="0" u="none" strike="noStrike" kern="1200" spc="0" dirty="0">
                <a:ln>
                  <a:noFill/>
                </a:ln>
                <a:solidFill>
                  <a:srgbClr val="000000"/>
                </a:solidFill>
                <a:latin typeface="HGPｺﾞｼｯｸM" pitchFamily="50"/>
                <a:ea typeface="HGPｺﾞｼｯｸM" pitchFamily="2"/>
                <a:cs typeface="Lucida Sans" pitchFamily="2"/>
              </a:rPr>
              <a:t>各種媒体調整中</a:t>
            </a:r>
            <a:r>
              <a:rPr lang="en-US" sz="1600" b="0" i="0" u="none" strike="noStrike" kern="1200" spc="0" dirty="0">
                <a:ln>
                  <a:noFill/>
                </a:ln>
                <a:solidFill>
                  <a:srgbClr val="000000"/>
                </a:solidFill>
                <a:latin typeface="HGPｺﾞｼｯｸM" pitchFamily="50"/>
                <a:ea typeface="HGPｺﾞｼｯｸM" pitchFamily="2"/>
                <a:cs typeface="Lucida Sans" pitchFamily="2"/>
              </a:rPr>
              <a:t>)</a:t>
            </a:r>
          </a:p>
          <a:p>
            <a:pPr marL="0" marR="0" lvl="0" indent="0" algn="l" rtl="0" hangingPunct="1">
              <a:lnSpc>
                <a:spcPct val="100000"/>
              </a:lnSpc>
              <a:spcBef>
                <a:spcPts val="638"/>
              </a:spcBef>
              <a:spcAft>
                <a:spcPts val="0"/>
              </a:spcAft>
              <a:buNone/>
              <a:tabLst/>
              <a:defRPr sz="2200"/>
            </a:pPr>
            <a:r>
              <a:rPr lang="en-US" sz="2200" b="0" i="0" u="none" strike="noStrike" kern="1200" spc="0" dirty="0">
                <a:ln>
                  <a:noFill/>
                </a:ln>
                <a:solidFill>
                  <a:srgbClr val="000000"/>
                </a:solidFill>
                <a:latin typeface="HGPｺﾞｼｯｸM" pitchFamily="50"/>
                <a:ea typeface="HGPｺﾞｼｯｸM" pitchFamily="2"/>
                <a:cs typeface="Lucida Sans" pitchFamily="2"/>
              </a:rPr>
              <a:t>11</a:t>
            </a:r>
            <a:r>
              <a:rPr lang="ja-JP" sz="2200" b="0" i="0" u="none" strike="noStrike" kern="1200" spc="0" dirty="0">
                <a:ln>
                  <a:noFill/>
                </a:ln>
                <a:solidFill>
                  <a:srgbClr val="000000"/>
                </a:solidFill>
                <a:latin typeface="HGPｺﾞｼｯｸM" pitchFamily="50"/>
                <a:ea typeface="HGPｺﾞｼｯｸM" pitchFamily="2"/>
                <a:cs typeface="Lucida Sans" pitchFamily="2"/>
              </a:rPr>
              <a:t>月</a:t>
            </a:r>
            <a:r>
              <a:rPr lang="en-US" sz="2200" b="0" i="0" u="none" strike="noStrike" kern="1200" spc="0" dirty="0">
                <a:ln>
                  <a:noFill/>
                </a:ln>
                <a:solidFill>
                  <a:srgbClr val="000000"/>
                </a:solidFill>
                <a:latin typeface="HGPｺﾞｼｯｸM" pitchFamily="50"/>
                <a:ea typeface="HGPｺﾞｼｯｸM" pitchFamily="2"/>
                <a:cs typeface="Lucida Sans" pitchFamily="2"/>
              </a:rPr>
              <a:t>30</a:t>
            </a:r>
            <a:r>
              <a:rPr lang="ja-JP" sz="2200" b="0" i="0" u="none" strike="noStrike" kern="1200" spc="0" dirty="0">
                <a:ln>
                  <a:noFill/>
                </a:ln>
                <a:solidFill>
                  <a:srgbClr val="000000"/>
                </a:solidFill>
                <a:latin typeface="HGPｺﾞｼｯｸM" pitchFamily="50"/>
                <a:ea typeface="HGPｺﾞｼｯｸM" pitchFamily="2"/>
                <a:cs typeface="Lucida Sans" pitchFamily="2"/>
              </a:rPr>
              <a:t>日</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出荷開始</a:t>
            </a:r>
            <a:endParaRPr lang="ja-JP" sz="2200" b="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2200"/>
            </a:pPr>
            <a:r>
              <a:rPr lang="en-US"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rPr>
              <a:t>12</a:t>
            </a:r>
            <a:r>
              <a:rPr lang="ja-JP"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rPr>
              <a:t>月</a:t>
            </a:r>
            <a:r>
              <a:rPr lang="en-US"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rPr>
              <a:t>1</a:t>
            </a:r>
            <a:r>
              <a:rPr lang="ja-JP"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rPr>
              <a:t>日</a:t>
            </a:r>
            <a:r>
              <a:rPr lang="ja-JP" altLang="en-US"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rPr>
              <a:t>　　　店頭</a:t>
            </a:r>
            <a:r>
              <a:rPr lang="ja-JP"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rPr>
              <a:t>発売</a:t>
            </a:r>
            <a:r>
              <a:rPr lang="ja-JP" altLang="en-US" sz="2200" b="1" dirty="0">
                <a:solidFill>
                  <a:srgbClr val="FF0000"/>
                </a:solidFill>
                <a:highlight>
                  <a:srgbClr val="FFFF00"/>
                </a:highlight>
                <a:latin typeface="HGPｺﾞｼｯｸM" pitchFamily="50"/>
                <a:ea typeface="HGPｺﾞｼｯｸM" pitchFamily="2"/>
                <a:cs typeface="Lucida Sans" pitchFamily="2"/>
              </a:rPr>
              <a:t>！！</a:t>
            </a:r>
            <a:endParaRPr lang="ja-JP" sz="2200" b="1" strike="noStrike" kern="1200" spc="0" dirty="0">
              <a:ln>
                <a:noFill/>
              </a:ln>
              <a:solidFill>
                <a:srgbClr val="FF0000"/>
              </a:solidFill>
              <a:highlight>
                <a:srgbClr val="FFFF00"/>
              </a:highlight>
              <a:uFillTx/>
              <a:latin typeface="HGPｺﾞｼｯｸM" pitchFamily="50"/>
              <a:ea typeface="HGPｺﾞｼｯｸM" pitchFamily="2"/>
              <a:cs typeface="Lucida Sans" pitchFamily="2"/>
            </a:endParaRPr>
          </a:p>
        </p:txBody>
      </p:sp>
      <p:sp>
        <p:nvSpPr>
          <p:cNvPr id="10" name="Rectangle 3">
            <a:extLst>
              <a:ext uri="{FF2B5EF4-FFF2-40B4-BE49-F238E27FC236}">
                <a16:creationId xmlns:a16="http://schemas.microsoft.com/office/drawing/2014/main" id="{9E0BB2E2-E43A-4C3B-8940-CC73CD708FD7}"/>
              </a:ext>
            </a:extLst>
          </p:cNvPr>
          <p:cNvSpPr/>
          <p:nvPr/>
        </p:nvSpPr>
        <p:spPr>
          <a:xfrm>
            <a:off x="1671119" y="4033702"/>
            <a:ext cx="9192600" cy="48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2200"/>
            </a:pPr>
            <a:r>
              <a:rPr lang="ja-JP" sz="2200" b="1"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〈スケジュール〉</a:t>
            </a:r>
          </a:p>
        </p:txBody>
      </p:sp>
      <p:sp>
        <p:nvSpPr>
          <p:cNvPr id="11" name="Rectangle 3">
            <a:extLst>
              <a:ext uri="{FF2B5EF4-FFF2-40B4-BE49-F238E27FC236}">
                <a16:creationId xmlns:a16="http://schemas.microsoft.com/office/drawing/2014/main" id="{A9E8F603-A2FE-4A7C-8703-66FA5F1D0339}"/>
              </a:ext>
            </a:extLst>
          </p:cNvPr>
          <p:cNvSpPr/>
          <p:nvPr/>
        </p:nvSpPr>
        <p:spPr>
          <a:xfrm>
            <a:off x="2100960" y="2607654"/>
            <a:ext cx="8915040" cy="894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sz="2200" b="0" i="0" u="none" strike="noStrike" kern="1200" spc="0" dirty="0">
                <a:ln>
                  <a:noFill/>
                </a:ln>
                <a:solidFill>
                  <a:srgbClr val="000000"/>
                </a:solidFill>
                <a:latin typeface="HGPｺﾞｼｯｸM" pitchFamily="50"/>
                <a:ea typeface="HGPｺﾞｼｯｸM" pitchFamily="2"/>
                <a:cs typeface="Lucida Sans" pitchFamily="2"/>
              </a:rPr>
              <a:t>愛知県内の駅、空港、高速道路のお土産店、百貨店や量販店、</a:t>
            </a:r>
          </a:p>
          <a:p>
            <a:pPr marL="0" marR="0" lvl="0" indent="0" algn="l" rtl="0" hangingPunct="1">
              <a:lnSpc>
                <a:spcPct val="100000"/>
              </a:lnSpc>
              <a:spcBef>
                <a:spcPts val="638"/>
              </a:spcBef>
              <a:spcAft>
                <a:spcPts val="0"/>
              </a:spcAft>
              <a:buNone/>
              <a:tabLst/>
              <a:defRPr sz="1800"/>
            </a:pPr>
            <a:r>
              <a:rPr lang="ja-JP" sz="2200" b="0" i="0" u="none" strike="noStrike" kern="1200" spc="0" dirty="0">
                <a:ln>
                  <a:noFill/>
                </a:ln>
                <a:solidFill>
                  <a:srgbClr val="000000"/>
                </a:solidFill>
                <a:latin typeface="HGPｺﾞｼｯｸM" pitchFamily="50"/>
                <a:ea typeface="HGPｺﾞｼｯｸM" pitchFamily="2"/>
                <a:cs typeface="Lucida Sans" pitchFamily="2"/>
              </a:rPr>
              <a:t>石昆の通販サイト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四角形: 角を丸くする 6">
            <a:extLst>
              <a:ext uri="{FF2B5EF4-FFF2-40B4-BE49-F238E27FC236}">
                <a16:creationId xmlns:a16="http://schemas.microsoft.com/office/drawing/2014/main" id="{353AD7E3-0123-4908-BC55-39C87BAB29B3}"/>
              </a:ext>
            </a:extLst>
          </p:cNvPr>
          <p:cNvSpPr/>
          <p:nvPr/>
        </p:nvSpPr>
        <p:spPr>
          <a:xfrm>
            <a:off x="1800000" y="827999"/>
            <a:ext cx="8911080" cy="5652000"/>
          </a:xfrm>
          <a:custGeom>
            <a:avLst>
              <a:gd name="f0" fmla="val 34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3" name="Rectangle 3">
            <a:extLst>
              <a:ext uri="{FF2B5EF4-FFF2-40B4-BE49-F238E27FC236}">
                <a16:creationId xmlns:a16="http://schemas.microsoft.com/office/drawing/2014/main" id="{89578B04-B4D0-42FA-97A8-36DD3199B1D4}"/>
              </a:ext>
            </a:extLst>
          </p:cNvPr>
          <p:cNvSpPr/>
          <p:nvPr/>
        </p:nvSpPr>
        <p:spPr>
          <a:xfrm>
            <a:off x="2088360" y="1066232"/>
            <a:ext cx="8639640" cy="58600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〈商品名〉</a:t>
            </a:r>
          </a:p>
          <a:p>
            <a:pPr marL="0" marR="0" lvl="0" indent="0" algn="l" rtl="0" hangingPunct="1">
              <a:lnSpc>
                <a:spcPct val="100000"/>
              </a:lnSpc>
              <a:spcBef>
                <a:spcPts val="638"/>
              </a:spcBef>
              <a:spcAft>
                <a:spcPts val="0"/>
              </a:spcAft>
              <a:buNone/>
              <a:tabLst/>
              <a:defRPr sz="1800"/>
            </a:pPr>
            <a:endParaRPr lang="en-US" sz="1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1800"/>
            </a:pPr>
            <a:r>
              <a:rPr lang="ja-JP" sz="3600" b="1"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rPr>
              <a:t>うみぁーっ手羽詰合せ</a:t>
            </a:r>
            <a:r>
              <a:rPr lang="en-US" sz="3600" b="1"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rPr>
              <a:t>12</a:t>
            </a:r>
            <a:r>
              <a:rPr lang="ja-JP" sz="3600" b="1"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rPr>
              <a:t>本</a:t>
            </a:r>
            <a:r>
              <a:rPr lang="ja-JP" altLang="en-US" sz="3600" b="1"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rPr>
              <a:t>入</a:t>
            </a:r>
            <a:endParaRPr lang="en-US" altLang="ja-JP" sz="3600" b="1"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endParaRPr>
          </a:p>
          <a:p>
            <a:pPr marL="0" marR="0" lvl="0" indent="0" algn="l" rtl="0" hangingPunct="1">
              <a:lnSpc>
                <a:spcPct val="100000"/>
              </a:lnSpc>
              <a:spcBef>
                <a:spcPts val="638"/>
              </a:spcBef>
              <a:spcAft>
                <a:spcPts val="0"/>
              </a:spcAft>
              <a:buNone/>
              <a:tabLst/>
              <a:defRPr sz="1800"/>
            </a:pPr>
            <a:r>
              <a:rPr lang="ja-JP" altLang="en-US" sz="3600" u="none" strike="noStrike" kern="1200" spc="0" dirty="0">
                <a:ln>
                  <a:noFill/>
                </a:ln>
                <a:solidFill>
                  <a:srgbClr val="000000"/>
                </a:solidFill>
                <a:latin typeface="HGP創英ﾌﾟﾚｾﾞﾝｽEB" panose="02020800000000000000" pitchFamily="18" charset="-128"/>
                <a:ea typeface="HGP創英ﾌﾟﾚｾﾞﾝｽEB" panose="02020800000000000000" pitchFamily="18" charset="-128"/>
                <a:cs typeface="Lucida Sans" pitchFamily="2"/>
              </a:rPr>
              <a:t>　　　　　　　　　　　</a:t>
            </a:r>
            <a:r>
              <a:rPr lang="ja-JP" sz="3600" b="1"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rPr>
              <a:t>～名古屋弁メモ帳付き～</a:t>
            </a:r>
          </a:p>
          <a:p>
            <a:pPr marL="0" marR="0" lvl="0" indent="0" algn="r" rtl="0" hangingPunct="1">
              <a:lnSpc>
                <a:spcPct val="100000"/>
              </a:lnSpc>
              <a:spcBef>
                <a:spcPts val="638"/>
              </a:spcBef>
              <a:spcAft>
                <a:spcPts val="0"/>
              </a:spcAft>
              <a:buNone/>
              <a:tabLst/>
              <a:defRPr sz="1800"/>
            </a:pPr>
            <a:r>
              <a:rPr lang="en-US" sz="1500" b="1" i="0" u="none" strike="noStrike" kern="1200" spc="0" dirty="0">
                <a:ln>
                  <a:noFill/>
                </a:ln>
                <a:solidFill>
                  <a:srgbClr val="000000"/>
                </a:solidFill>
                <a:highlight>
                  <a:srgbClr val="FFFF00"/>
                </a:highlight>
                <a:latin typeface="HGP創英ﾌﾟﾚｾﾞﾝｽEB" panose="02020800000000000000" pitchFamily="18" charset="-128"/>
                <a:ea typeface="HGP創英ﾌﾟﾚｾﾞﾝｽEB" panose="02020800000000000000" pitchFamily="18" charset="-128"/>
                <a:cs typeface="Lucida Sans" pitchFamily="2"/>
              </a:rPr>
              <a:t> </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a:t>
            </a:r>
            <a:r>
              <a:rPr lang="en-US"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JAN</a:t>
            </a: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コード〉　　　</a:t>
            </a:r>
            <a:r>
              <a:rPr lang="en-US" sz="2000" b="0" i="0" u="none" strike="noStrike" kern="1200" spc="0" dirty="0">
                <a:ln>
                  <a:noFill/>
                </a:ln>
                <a:solidFill>
                  <a:srgbClr val="000000"/>
                </a:solidFill>
                <a:latin typeface="HGPｺﾞｼｯｸM" pitchFamily="50"/>
                <a:ea typeface="HGPｺﾞｼｯｸM" pitchFamily="2"/>
                <a:cs typeface="Lucida Sans" pitchFamily="2"/>
              </a:rPr>
              <a:t>4538737000216</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〈標準売価〉　</a:t>
            </a: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sz="2000" b="0" i="0" u="none" strike="noStrike" kern="1200" spc="0" dirty="0">
                <a:ln>
                  <a:noFill/>
                </a:ln>
                <a:solidFill>
                  <a:srgbClr val="000000"/>
                </a:solidFill>
                <a:latin typeface="HGPｺﾞｼｯｸM" pitchFamily="50"/>
                <a:ea typeface="HGPｺﾞｼｯｸM" pitchFamily="2"/>
                <a:cs typeface="Lucida Sans" pitchFamily="2"/>
              </a:rPr>
              <a:t>1,800</a:t>
            </a:r>
            <a:r>
              <a:rPr lang="ja-JP" sz="2000" b="0" i="0" u="none" strike="noStrike" kern="1200" spc="0" dirty="0">
                <a:ln>
                  <a:noFill/>
                </a:ln>
                <a:solidFill>
                  <a:srgbClr val="000000"/>
                </a:solidFill>
                <a:latin typeface="HGPｺﾞｼｯｸM" pitchFamily="50"/>
                <a:ea typeface="HGPｺﾞｼｯｸM" pitchFamily="2"/>
                <a:cs typeface="Lucida Sans" pitchFamily="2"/>
              </a:rPr>
              <a:t>円</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r>
              <a:rPr lang="ja-JP" sz="1500" b="0" i="0" u="none" strike="noStrike" kern="1200" spc="0" dirty="0">
                <a:ln>
                  <a:noFill/>
                </a:ln>
                <a:solidFill>
                  <a:srgbClr val="000000"/>
                </a:solidFill>
                <a:latin typeface="HGPｺﾞｼｯｸM" pitchFamily="50"/>
                <a:ea typeface="HGPｺﾞｼｯｸM" pitchFamily="2"/>
                <a:cs typeface="Lucida Sans" pitchFamily="2"/>
              </a:rPr>
              <a:t>税込</a:t>
            </a:r>
            <a:r>
              <a:rPr lang="en-US" sz="1500" b="0" i="0" u="none" strike="noStrike" kern="1200" spc="0" dirty="0">
                <a:ln>
                  <a:noFill/>
                </a:ln>
                <a:solidFill>
                  <a:srgbClr val="000000"/>
                </a:solidFill>
                <a:latin typeface="HGPｺﾞｼｯｸM" pitchFamily="50"/>
                <a:ea typeface="HGPｺﾞｼｯｸM" pitchFamily="2"/>
                <a:cs typeface="Lucida Sans" pitchFamily="2"/>
              </a:rPr>
              <a:t>1,944</a:t>
            </a:r>
            <a:r>
              <a:rPr lang="ja-JP" sz="1500" b="0" i="0" u="none" strike="noStrike" kern="1200" spc="0" dirty="0">
                <a:ln>
                  <a:noFill/>
                </a:ln>
                <a:solidFill>
                  <a:srgbClr val="000000"/>
                </a:solidFill>
                <a:latin typeface="HGPｺﾞｼｯｸM" pitchFamily="50"/>
                <a:ea typeface="HGPｺﾞｼｯｸM" pitchFamily="2"/>
                <a:cs typeface="Lucida Sans" pitchFamily="2"/>
              </a:rPr>
              <a:t>円</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〈内容量〉 </a:t>
            </a:r>
            <a:r>
              <a:rPr lang="en-US"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a:t>
            </a: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しょうゆ味・八丁味噌味・ピリ辛味</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各４本入×１袋、</a:t>
            </a:r>
          </a:p>
          <a:p>
            <a:pPr marL="0" marR="0" lvl="0" indent="0" algn="l" rtl="0" hangingPunct="1">
              <a:lnSpc>
                <a:spcPct val="100000"/>
              </a:lnSpc>
              <a:spcBef>
                <a:spcPts val="638"/>
              </a:spcBef>
              <a:spcAft>
                <a:spcPts val="0"/>
              </a:spcAft>
              <a:buNone/>
              <a:tabLst/>
              <a:defRPr sz="1800"/>
            </a:pPr>
            <a:r>
              <a:rPr lang="en-US"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　　名古屋弁メモ帳×１冊</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〈発売開始日〉 </a:t>
            </a:r>
            <a:r>
              <a:rPr lang="en-US"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a:t>
            </a:r>
            <a:r>
              <a:rPr lang="en-US" sz="2000" b="0" i="0" u="none" strike="noStrike" kern="1200" spc="0" dirty="0">
                <a:ln>
                  <a:noFill/>
                </a:ln>
                <a:solidFill>
                  <a:srgbClr val="000000"/>
                </a:solidFill>
                <a:latin typeface="HGPｺﾞｼｯｸM" pitchFamily="50"/>
                <a:ea typeface="HGPｺﾞｼｯｸM" pitchFamily="2"/>
                <a:cs typeface="Lucida Sans" pitchFamily="2"/>
              </a:rPr>
              <a:t>2020</a:t>
            </a:r>
            <a:r>
              <a:rPr lang="ja-JP" sz="2000" b="0" i="0" u="none" strike="noStrike" kern="1200" spc="0" dirty="0">
                <a:ln>
                  <a:noFill/>
                </a:ln>
                <a:solidFill>
                  <a:srgbClr val="000000"/>
                </a:solidFill>
                <a:latin typeface="HGPｺﾞｼｯｸM" pitchFamily="50"/>
                <a:ea typeface="HGPｺﾞｼｯｸM" pitchFamily="2"/>
                <a:cs typeface="Lucida Sans" pitchFamily="2"/>
              </a:rPr>
              <a:t>年</a:t>
            </a:r>
            <a:r>
              <a:rPr lang="en-US" sz="2000" b="0" i="0" u="none" strike="noStrike" kern="1200" spc="0" dirty="0">
                <a:ln>
                  <a:noFill/>
                </a:ln>
                <a:solidFill>
                  <a:srgbClr val="000000"/>
                </a:solidFill>
                <a:latin typeface="HGPｺﾞｼｯｸM" pitchFamily="50"/>
                <a:ea typeface="HGPｺﾞｼｯｸM" pitchFamily="2"/>
                <a:cs typeface="Lucida Sans" pitchFamily="2"/>
              </a:rPr>
              <a:t>12</a:t>
            </a:r>
            <a:r>
              <a:rPr lang="ja-JP" sz="2000" b="0" i="0" u="none" strike="noStrike" kern="1200" spc="0" dirty="0">
                <a:ln>
                  <a:noFill/>
                </a:ln>
                <a:solidFill>
                  <a:srgbClr val="000000"/>
                </a:solidFill>
                <a:latin typeface="HGPｺﾞｼｯｸM" pitchFamily="50"/>
                <a:ea typeface="HGPｺﾞｼｯｸM" pitchFamily="2"/>
                <a:cs typeface="Lucida Sans" pitchFamily="2"/>
              </a:rPr>
              <a:t>月</a:t>
            </a:r>
            <a:r>
              <a:rPr lang="en-US" sz="2000" b="0" i="0" u="none" strike="noStrike" kern="1200" spc="0" dirty="0">
                <a:ln>
                  <a:noFill/>
                </a:ln>
                <a:solidFill>
                  <a:srgbClr val="000000"/>
                </a:solidFill>
                <a:latin typeface="HGPｺﾞｼｯｸM" pitchFamily="50"/>
                <a:ea typeface="HGPｺﾞｼｯｸM" pitchFamily="2"/>
                <a:cs typeface="Lucida Sans" pitchFamily="2"/>
              </a:rPr>
              <a:t>1</a:t>
            </a:r>
            <a:r>
              <a:rPr lang="ja-JP" sz="2000" b="0" i="0" u="none" strike="noStrike" kern="1200" spc="0" dirty="0">
                <a:ln>
                  <a:noFill/>
                </a:ln>
                <a:solidFill>
                  <a:srgbClr val="000000"/>
                </a:solidFill>
                <a:latin typeface="HGPｺﾞｼｯｸM" pitchFamily="50"/>
                <a:ea typeface="HGPｺﾞｼｯｸM" pitchFamily="2"/>
                <a:cs typeface="Lucida Sans" pitchFamily="2"/>
              </a:rPr>
              <a:t>日</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〈販売期間〉 </a:t>
            </a:r>
            <a:r>
              <a:rPr lang="en-US"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a:t>
            </a: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　　</a:t>
            </a:r>
            <a:r>
              <a:rPr lang="en-US" sz="2000" b="0" i="0" u="none" strike="noStrike" kern="1200" spc="0" dirty="0">
                <a:ln>
                  <a:noFill/>
                </a:ln>
                <a:solidFill>
                  <a:srgbClr val="000000"/>
                </a:solidFill>
                <a:latin typeface="HGPｺﾞｼｯｸM" pitchFamily="50"/>
                <a:ea typeface="HGPｺﾞｼｯｸM" pitchFamily="2"/>
                <a:cs typeface="Lucida Sans" pitchFamily="2"/>
              </a:rPr>
              <a:t>2020</a:t>
            </a:r>
            <a:r>
              <a:rPr lang="ja-JP" sz="2000" b="0" i="0" u="none" strike="noStrike" kern="1200" spc="0" dirty="0">
                <a:ln>
                  <a:noFill/>
                </a:ln>
                <a:solidFill>
                  <a:srgbClr val="000000"/>
                </a:solidFill>
                <a:latin typeface="HGPｺﾞｼｯｸM" pitchFamily="50"/>
                <a:ea typeface="HGPｺﾞｼｯｸM" pitchFamily="2"/>
                <a:cs typeface="Lucida Sans" pitchFamily="2"/>
              </a:rPr>
              <a:t>年</a:t>
            </a:r>
            <a:r>
              <a:rPr lang="en-US" sz="2000" b="0" i="0" u="none" strike="noStrike" kern="1200" spc="0" dirty="0">
                <a:ln>
                  <a:noFill/>
                </a:ln>
                <a:solidFill>
                  <a:srgbClr val="000000"/>
                </a:solidFill>
                <a:latin typeface="HGPｺﾞｼｯｸM" pitchFamily="50"/>
                <a:ea typeface="HGPｺﾞｼｯｸM" pitchFamily="2"/>
                <a:cs typeface="Lucida Sans" pitchFamily="2"/>
              </a:rPr>
              <a:t>12</a:t>
            </a:r>
            <a:r>
              <a:rPr lang="ja-JP" sz="2000" b="0" i="0" u="none" strike="noStrike" kern="1200" spc="0" dirty="0">
                <a:ln>
                  <a:noFill/>
                </a:ln>
                <a:solidFill>
                  <a:srgbClr val="000000"/>
                </a:solidFill>
                <a:latin typeface="HGPｺﾞｼｯｸM" pitchFamily="50"/>
                <a:ea typeface="HGPｺﾞｼｯｸM" pitchFamily="2"/>
                <a:cs typeface="Lucida Sans" pitchFamily="2"/>
              </a:rPr>
              <a:t>月</a:t>
            </a:r>
            <a:r>
              <a:rPr lang="en-US" sz="2000" b="0" i="0" u="none" strike="noStrike" kern="1200" spc="0" dirty="0">
                <a:ln>
                  <a:noFill/>
                </a:ln>
                <a:solidFill>
                  <a:srgbClr val="000000"/>
                </a:solidFill>
                <a:latin typeface="HGPｺﾞｼｯｸM" pitchFamily="50"/>
                <a:ea typeface="HGPｺﾞｼｯｸM" pitchFamily="2"/>
                <a:cs typeface="Lucida Sans" pitchFamily="2"/>
              </a:rPr>
              <a:t>1</a:t>
            </a:r>
            <a:r>
              <a:rPr lang="ja-JP" sz="2000" b="0" i="0" u="none" strike="noStrike" kern="1200" spc="0" dirty="0">
                <a:ln>
                  <a:noFill/>
                </a:ln>
                <a:solidFill>
                  <a:srgbClr val="000000"/>
                </a:solidFill>
                <a:latin typeface="HGPｺﾞｼｯｸM" pitchFamily="50"/>
                <a:ea typeface="HGPｺﾞｼｯｸM" pitchFamily="2"/>
                <a:cs typeface="Lucida Sans" pitchFamily="2"/>
              </a:rPr>
              <a:t>日～</a:t>
            </a:r>
            <a:r>
              <a:rPr lang="en-US" sz="2000" b="0" i="0" u="none" strike="noStrike" kern="1200" spc="0" dirty="0">
                <a:ln>
                  <a:noFill/>
                </a:ln>
                <a:solidFill>
                  <a:srgbClr val="000000"/>
                </a:solidFill>
                <a:latin typeface="HGPｺﾞｼｯｸM" pitchFamily="50"/>
                <a:ea typeface="HGPｺﾞｼｯｸM" pitchFamily="2"/>
                <a:cs typeface="Lucida Sans" pitchFamily="2"/>
              </a:rPr>
              <a:t>2021</a:t>
            </a:r>
            <a:r>
              <a:rPr lang="ja-JP" sz="2000" b="0" i="0" u="none" strike="noStrike" kern="1200" spc="0" dirty="0">
                <a:ln>
                  <a:noFill/>
                </a:ln>
                <a:solidFill>
                  <a:srgbClr val="000000"/>
                </a:solidFill>
                <a:latin typeface="HGPｺﾞｼｯｸM" pitchFamily="50"/>
                <a:ea typeface="HGPｺﾞｼｯｸM" pitchFamily="2"/>
                <a:cs typeface="Lucida Sans" pitchFamily="2"/>
              </a:rPr>
              <a:t>年</a:t>
            </a:r>
            <a:r>
              <a:rPr lang="en-US" sz="2000" b="0" i="0" u="none" strike="noStrike" kern="1200" spc="0" dirty="0">
                <a:ln>
                  <a:noFill/>
                </a:ln>
                <a:solidFill>
                  <a:srgbClr val="000000"/>
                </a:solidFill>
                <a:latin typeface="HGPｺﾞｼｯｸM" pitchFamily="50"/>
                <a:ea typeface="HGPｺﾞｼｯｸM" pitchFamily="2"/>
                <a:cs typeface="Lucida Sans" pitchFamily="2"/>
              </a:rPr>
              <a:t>1</a:t>
            </a:r>
            <a:r>
              <a:rPr lang="ja-JP" sz="2000" b="0" i="0" u="none" strike="noStrike" kern="1200" spc="0" dirty="0">
                <a:ln>
                  <a:noFill/>
                </a:ln>
                <a:solidFill>
                  <a:srgbClr val="000000"/>
                </a:solidFill>
                <a:latin typeface="HGPｺﾞｼｯｸM" pitchFamily="50"/>
                <a:ea typeface="HGPｺﾞｼｯｸM" pitchFamily="2"/>
                <a:cs typeface="Lucida Sans" pitchFamily="2"/>
              </a:rPr>
              <a:t>月</a:t>
            </a:r>
            <a:r>
              <a:rPr lang="en-US" sz="2000" b="0" i="0" u="none" strike="noStrike" kern="1200" spc="0" dirty="0">
                <a:ln>
                  <a:noFill/>
                </a:ln>
                <a:solidFill>
                  <a:srgbClr val="000000"/>
                </a:solidFill>
                <a:latin typeface="HGPｺﾞｼｯｸM" pitchFamily="50"/>
                <a:ea typeface="HGPｺﾞｼｯｸM" pitchFamily="2"/>
                <a:cs typeface="Lucida Sans" pitchFamily="2"/>
              </a:rPr>
              <a:t>11</a:t>
            </a:r>
            <a:r>
              <a:rPr lang="ja-JP" sz="2000" b="0" i="0" u="none" strike="noStrike" kern="1200" spc="0" dirty="0">
                <a:ln>
                  <a:noFill/>
                </a:ln>
                <a:solidFill>
                  <a:srgbClr val="000000"/>
                </a:solidFill>
                <a:latin typeface="HGPｺﾞｼｯｸM" pitchFamily="50"/>
                <a:ea typeface="HGPｺﾞｼｯｸM" pitchFamily="2"/>
                <a:cs typeface="Lucida Sans" pitchFamily="2"/>
              </a:rPr>
              <a:t>日</a:t>
            </a:r>
          </a:p>
          <a:p>
            <a:pPr marL="0" marR="0" lvl="0" indent="0" algn="l" rtl="0" hangingPunct="1">
              <a:lnSpc>
                <a:spcPct val="100000"/>
              </a:lnSpc>
              <a:spcBef>
                <a:spcPts val="638"/>
              </a:spcBef>
              <a:spcAft>
                <a:spcPts val="0"/>
              </a:spcAft>
              <a:buNone/>
              <a:tabLst/>
              <a:defRPr sz="1800"/>
            </a:pPr>
            <a:r>
              <a:rPr lang="ja-JP" sz="1500" b="0" i="0" u="none" strike="noStrike" kern="1200" spc="0" dirty="0">
                <a:ln>
                  <a:noFill/>
                </a:ln>
                <a:solidFill>
                  <a:srgbClr val="000000"/>
                </a:solidFill>
                <a:latin typeface="HGPｺﾞｼｯｸM" pitchFamily="50"/>
                <a:ea typeface="HGPｺﾞｼｯｸM" pitchFamily="2"/>
                <a:cs typeface="Lucida Sans" pitchFamily="2"/>
              </a:rPr>
              <a:t>　　　　　　　　　　　　　　</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r>
              <a:rPr lang="ja-JP" sz="1500" b="0" i="0" u="none" strike="noStrike" kern="1200" spc="0" dirty="0">
                <a:ln>
                  <a:noFill/>
                </a:ln>
                <a:solidFill>
                  <a:srgbClr val="000000"/>
                </a:solidFill>
                <a:latin typeface="HGPｺﾞｼｯｸM" pitchFamily="50"/>
                <a:ea typeface="HGPｺﾞｼｯｸM" pitchFamily="2"/>
                <a:cs typeface="Lucida Sans" pitchFamily="2"/>
              </a:rPr>
              <a:t>予定数</a:t>
            </a:r>
            <a:r>
              <a:rPr lang="ja-JP" altLang="en-US" sz="1500" b="0" i="0" u="none" strike="noStrike" kern="1200" spc="0" dirty="0">
                <a:ln>
                  <a:noFill/>
                </a:ln>
                <a:solidFill>
                  <a:srgbClr val="000000"/>
                </a:solidFill>
                <a:latin typeface="HGPｺﾞｼｯｸM" pitchFamily="50"/>
                <a:ea typeface="HGPｺﾞｼｯｸM" pitchFamily="2"/>
                <a:cs typeface="Lucida Sans" pitchFamily="2"/>
              </a:rPr>
              <a:t>に達し</a:t>
            </a:r>
            <a:r>
              <a:rPr lang="ja-JP" sz="1500" b="0" i="0" u="none" strike="noStrike" kern="1200" spc="0" dirty="0">
                <a:ln>
                  <a:noFill/>
                </a:ln>
                <a:solidFill>
                  <a:srgbClr val="000000"/>
                </a:solidFill>
                <a:latin typeface="HGPｺﾞｼｯｸM" pitchFamily="50"/>
                <a:ea typeface="HGPｺﾞｼｯｸM" pitchFamily="2"/>
                <a:cs typeface="Lucida Sans" pitchFamily="2"/>
              </a:rPr>
              <a:t>次第終了となります</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p>
          <a:p>
            <a:pPr marL="0" marR="0" lvl="0" indent="0" algn="l" rtl="0" hangingPunct="1">
              <a:lnSpc>
                <a:spcPct val="100000"/>
              </a:lnSpc>
              <a:spcBef>
                <a:spcPts val="638"/>
              </a:spcBef>
              <a:spcAft>
                <a:spcPts val="0"/>
              </a:spcAft>
              <a:buNone/>
              <a:tabLst/>
              <a:defRPr sz="1800"/>
            </a:pPr>
            <a:r>
              <a:rPr lang="en-US" sz="2000" b="0" i="0" u="none" strike="noStrike" kern="1200" spc="0" dirty="0">
                <a:ln>
                  <a:noFill/>
                </a:ln>
                <a:solidFill>
                  <a:srgbClr val="000000"/>
                </a:solidFill>
                <a:latin typeface="HGP創英角ｺﾞｼｯｸUB" pitchFamily="50"/>
                <a:ea typeface="HGP創英角ｺﾞｼｯｸUB" pitchFamily="2"/>
                <a:cs typeface="Lucida Sans" pitchFamily="2"/>
              </a:rPr>
              <a:t>                 </a:t>
            </a:r>
          </a:p>
          <a:p>
            <a:pPr marL="0" marR="0" lvl="0" indent="0" algn="l" rtl="0" hangingPunct="1">
              <a:lnSpc>
                <a:spcPct val="100000"/>
              </a:lnSpc>
              <a:spcBef>
                <a:spcPts val="638"/>
              </a:spcBef>
              <a:spcAft>
                <a:spcPts val="0"/>
              </a:spcAft>
              <a:buNone/>
              <a:tabLst/>
              <a:defRPr sz="1800"/>
            </a:pPr>
            <a:endParaRPr lang="en-US" sz="2000" b="0" i="0" u="none" strike="noStrike" kern="1200" spc="0" dirty="0">
              <a:ln>
                <a:noFill/>
              </a:ln>
              <a:solidFill>
                <a:srgbClr val="000000"/>
              </a:solidFill>
              <a:latin typeface="HGP創英角ｺﾞｼｯｸUB" pitchFamily="50"/>
              <a:ea typeface="HGP創英角ｺﾞｼｯｸUB" pitchFamily="2"/>
              <a:cs typeface="Lucida Sans" pitchFamily="2"/>
            </a:endParaRPr>
          </a:p>
        </p:txBody>
      </p:sp>
      <p:sp>
        <p:nvSpPr>
          <p:cNvPr id="4" name="AutoShape 26">
            <a:extLst>
              <a:ext uri="{FF2B5EF4-FFF2-40B4-BE49-F238E27FC236}">
                <a16:creationId xmlns:a16="http://schemas.microsoft.com/office/drawing/2014/main" id="{DC1B4EDC-4CBA-476B-B445-C579C0EE2C22}"/>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5" name="Rectangle 70">
            <a:extLst>
              <a:ext uri="{FF2B5EF4-FFF2-40B4-BE49-F238E27FC236}">
                <a16:creationId xmlns:a16="http://schemas.microsoft.com/office/drawing/2014/main" id="{A41F8CB7-4552-455C-BD24-CE6CB92B0AED}"/>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商品情報</a:t>
            </a:r>
          </a:p>
        </p:txBody>
      </p:sp>
      <p:pic>
        <p:nvPicPr>
          <p:cNvPr id="6" name="図 8">
            <a:extLst>
              <a:ext uri="{FF2B5EF4-FFF2-40B4-BE49-F238E27FC236}">
                <a16:creationId xmlns:a16="http://schemas.microsoft.com/office/drawing/2014/main" id="{86E32585-20F1-496F-82FE-64D478C2E2CC}"/>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934068" y="3668747"/>
            <a:ext cx="2592000" cy="228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15" name="四角形: 角を丸くする 6">
            <a:extLst>
              <a:ext uri="{FF2B5EF4-FFF2-40B4-BE49-F238E27FC236}">
                <a16:creationId xmlns:a16="http://schemas.microsoft.com/office/drawing/2014/main" id="{32E38F09-1382-49EF-A980-3AE473A245F0}"/>
              </a:ext>
            </a:extLst>
          </p:cNvPr>
          <p:cNvSpPr/>
          <p:nvPr/>
        </p:nvSpPr>
        <p:spPr>
          <a:xfrm>
            <a:off x="1640460" y="596777"/>
            <a:ext cx="8911080" cy="5930632"/>
          </a:xfrm>
          <a:custGeom>
            <a:avLst>
              <a:gd name="f0" fmla="val 34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pic>
        <p:nvPicPr>
          <p:cNvPr id="2" name="図 1">
            <a:extLst>
              <a:ext uri="{FF2B5EF4-FFF2-40B4-BE49-F238E27FC236}">
                <a16:creationId xmlns:a16="http://schemas.microsoft.com/office/drawing/2014/main" id="{1E547978-C2FD-41CB-8F9E-D8997AACFB64}"/>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8596374" y="3639234"/>
            <a:ext cx="1767119" cy="2522928"/>
          </a:xfrm>
          <a:prstGeom prst="rect">
            <a:avLst/>
          </a:prstGeom>
          <a:noFill/>
          <a:ln>
            <a:noFill/>
          </a:ln>
        </p:spPr>
      </p:pic>
      <p:pic>
        <p:nvPicPr>
          <p:cNvPr id="4" name="図 3">
            <a:extLst>
              <a:ext uri="{FF2B5EF4-FFF2-40B4-BE49-F238E27FC236}">
                <a16:creationId xmlns:a16="http://schemas.microsoft.com/office/drawing/2014/main" id="{D2DE1F6E-E09D-4B35-99A2-E26E5EABCE31}"/>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6697269" y="971604"/>
            <a:ext cx="1767119" cy="2552010"/>
          </a:xfrm>
          <a:prstGeom prst="rect">
            <a:avLst/>
          </a:prstGeom>
          <a:noFill/>
          <a:ln>
            <a:noFill/>
          </a:ln>
        </p:spPr>
      </p:pic>
      <p:pic>
        <p:nvPicPr>
          <p:cNvPr id="6" name="図 5">
            <a:extLst>
              <a:ext uri="{FF2B5EF4-FFF2-40B4-BE49-F238E27FC236}">
                <a16:creationId xmlns:a16="http://schemas.microsoft.com/office/drawing/2014/main" id="{638AB2C3-3EF2-4F1E-9221-870996A021E2}"/>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8599228" y="966953"/>
            <a:ext cx="1764265" cy="2547888"/>
          </a:xfrm>
          <a:prstGeom prst="rect">
            <a:avLst/>
          </a:prstGeom>
          <a:noFill/>
          <a:ln>
            <a:noFill/>
          </a:ln>
        </p:spPr>
      </p:pic>
      <p:pic>
        <p:nvPicPr>
          <p:cNvPr id="7" name="図 6">
            <a:extLst>
              <a:ext uri="{FF2B5EF4-FFF2-40B4-BE49-F238E27FC236}">
                <a16:creationId xmlns:a16="http://schemas.microsoft.com/office/drawing/2014/main" id="{895BED19-910B-47B1-95CC-90F0BDC55428}"/>
              </a:ext>
            </a:extLst>
          </p:cNvPr>
          <p:cNvPicPr>
            <a:picLocks noChangeAspect="1"/>
          </p:cNvPicPr>
          <p:nvPr/>
        </p:nvPicPr>
        <p:blipFill>
          <a:blip r:embed="rId6" cstate="screen">
            <a:lum/>
            <a:alphaModFix/>
            <a:extLst>
              <a:ext uri="{28A0092B-C50C-407E-A947-70E740481C1C}">
                <a14:useLocalDpi xmlns:a14="http://schemas.microsoft.com/office/drawing/2010/main"/>
              </a:ext>
            </a:extLst>
          </a:blip>
          <a:srcRect/>
          <a:stretch>
            <a:fillRect/>
          </a:stretch>
        </p:blipFill>
        <p:spPr>
          <a:xfrm>
            <a:off x="6697269" y="3638532"/>
            <a:ext cx="1767119" cy="2523629"/>
          </a:xfrm>
          <a:prstGeom prst="rect">
            <a:avLst/>
          </a:prstGeom>
          <a:noFill/>
          <a:ln>
            <a:noFill/>
          </a:ln>
        </p:spPr>
      </p:pic>
      <p:sp>
        <p:nvSpPr>
          <p:cNvPr id="13" name="Rectangle 3">
            <a:extLst>
              <a:ext uri="{FF2B5EF4-FFF2-40B4-BE49-F238E27FC236}">
                <a16:creationId xmlns:a16="http://schemas.microsoft.com/office/drawing/2014/main" id="{46D2FD54-E7CB-4936-8C8B-D452BF2A117F}"/>
              </a:ext>
            </a:extLst>
          </p:cNvPr>
          <p:cNvSpPr/>
          <p:nvPr/>
        </p:nvSpPr>
        <p:spPr>
          <a:xfrm>
            <a:off x="1970803" y="1136384"/>
            <a:ext cx="8841240" cy="5793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50000"/>
              </a:lnSpc>
              <a:spcBef>
                <a:spcPts val="638"/>
              </a:spcBef>
              <a:spcAft>
                <a:spcPts val="0"/>
              </a:spcAft>
              <a:buNone/>
              <a:tabLst/>
              <a:defRPr sz="2400"/>
            </a:pPr>
            <a:r>
              <a:rPr lang="ja-JP" altLang="en-US" sz="2000" i="0" u="none" strike="noStrike" kern="1200" spc="0" dirty="0">
                <a:ln>
                  <a:noFill/>
                </a:ln>
                <a:latin typeface="HGPｺﾞｼｯｸM" panose="020B0600000000000000" pitchFamily="50" charset="-128"/>
                <a:ea typeface="HGPｺﾞｼｯｸM" panose="020B0600000000000000" pitchFamily="50" charset="-128"/>
                <a:cs typeface="Lucida Sans" pitchFamily="2"/>
              </a:rPr>
              <a:t>・</a:t>
            </a:r>
            <a:r>
              <a:rPr lang="en-US" altLang="ja-JP" sz="2200" b="1" i="0" u="sng" strike="noStrike" kern="1200" spc="0" dirty="0">
                <a:ln>
                  <a:noFill/>
                </a:ln>
                <a:solidFill>
                  <a:schemeClr val="accent6">
                    <a:lumMod val="75000"/>
                  </a:schemeClr>
                </a:solidFill>
                <a:latin typeface="HGPｺﾞｼｯｸM" panose="020B0600000000000000" pitchFamily="50" charset="-128"/>
                <a:ea typeface="HGPｺﾞｼｯｸM" panose="020B0600000000000000" pitchFamily="50" charset="-128"/>
                <a:cs typeface="Lucida Sans" pitchFamily="2"/>
              </a:rPr>
              <a:t>B7</a:t>
            </a:r>
            <a:r>
              <a:rPr lang="ja-JP" altLang="en-US" sz="2200" b="1" i="0" u="sng" strike="noStrike" kern="1200" spc="0" dirty="0">
                <a:ln>
                  <a:noFill/>
                </a:ln>
                <a:solidFill>
                  <a:schemeClr val="accent6">
                    <a:lumMod val="75000"/>
                  </a:schemeClr>
                </a:solidFill>
                <a:latin typeface="HGPｺﾞｼｯｸM" panose="020B0600000000000000" pitchFamily="50" charset="-128"/>
                <a:ea typeface="HGPｺﾞｼｯｸM" panose="020B0600000000000000" pitchFamily="50" charset="-128"/>
                <a:cs typeface="Lucida Sans" pitchFamily="2"/>
              </a:rPr>
              <a:t>サイズ</a:t>
            </a:r>
            <a:r>
              <a:rPr lang="ja-JP" altLang="en-US" sz="2000" i="0" u="none" strike="noStrike" kern="1200" spc="0" dirty="0">
                <a:ln>
                  <a:noFill/>
                </a:ln>
                <a:latin typeface="HGPｺﾞｼｯｸM" panose="020B0600000000000000" pitchFamily="50" charset="-128"/>
                <a:ea typeface="HGPｺﾞｼｯｸM" panose="020B0600000000000000" pitchFamily="50" charset="-128"/>
                <a:cs typeface="Lucida Sans" pitchFamily="2"/>
              </a:rPr>
              <a:t>で持ち運びに最適な大きさです</a:t>
            </a:r>
            <a:r>
              <a:rPr lang="ja-JP" altLang="en-US" sz="2000" dirty="0">
                <a:latin typeface="HGPｺﾞｼｯｸM" panose="020B0600000000000000" pitchFamily="50" charset="-128"/>
                <a:ea typeface="HGPｺﾞｼｯｸM" panose="020B0600000000000000" pitchFamily="50" charset="-128"/>
                <a:cs typeface="Lucida Sans" pitchFamily="2"/>
              </a:rPr>
              <a:t>。</a:t>
            </a:r>
            <a:endParaRPr lang="en-US" altLang="ja-JP" sz="2000" i="0" u="none" strike="noStrike" kern="1200" spc="0" dirty="0">
              <a:ln>
                <a:noFill/>
              </a:ln>
              <a:latin typeface="HGPｺﾞｼｯｸM" panose="020B0600000000000000" pitchFamily="50" charset="-128"/>
              <a:ea typeface="HGPｺﾞｼｯｸM" panose="020B0600000000000000" pitchFamily="50" charset="-128"/>
              <a:cs typeface="Lucida Sans" pitchFamily="2"/>
            </a:endParaRPr>
          </a:p>
          <a:p>
            <a:pPr marL="0" marR="0" lvl="0" indent="0" algn="l" rtl="0" hangingPunct="1">
              <a:lnSpc>
                <a:spcPct val="150000"/>
              </a:lnSpc>
              <a:spcBef>
                <a:spcPts val="638"/>
              </a:spcBef>
              <a:spcAft>
                <a:spcPts val="0"/>
              </a:spcAft>
              <a:buNone/>
              <a:tabLst/>
              <a:defRPr sz="2400"/>
            </a:pPr>
            <a:r>
              <a:rPr lang="ja-JP" altLang="en-US" sz="2000" dirty="0">
                <a:latin typeface="HGPｺﾞｼｯｸM" panose="020B0600000000000000" pitchFamily="50" charset="-128"/>
                <a:ea typeface="HGPｺﾞｼｯｸM" panose="020B0600000000000000" pitchFamily="50" charset="-128"/>
                <a:cs typeface="Lucida Sans" pitchFamily="2"/>
              </a:rPr>
              <a:t>・</a:t>
            </a:r>
            <a:r>
              <a:rPr lang="ja-JP" altLang="en-US" sz="2200" b="1" u="sng" dirty="0">
                <a:solidFill>
                  <a:schemeClr val="accent6">
                    <a:lumMod val="75000"/>
                  </a:schemeClr>
                </a:solidFill>
                <a:latin typeface="HGPｺﾞｼｯｸM" panose="020B0600000000000000" pitchFamily="50" charset="-128"/>
                <a:ea typeface="HGPｺﾞｼｯｸM" panose="020B0600000000000000" pitchFamily="50" charset="-128"/>
                <a:cs typeface="Lucida Sans" pitchFamily="2"/>
              </a:rPr>
              <a:t>３０ページ</a:t>
            </a:r>
            <a:r>
              <a:rPr lang="ja-JP" altLang="en-US" sz="2000" dirty="0">
                <a:latin typeface="HGPｺﾞｼｯｸM" panose="020B0600000000000000" pitchFamily="50" charset="-128"/>
                <a:ea typeface="HGPｺﾞｼｯｸM" panose="020B0600000000000000" pitchFamily="50" charset="-128"/>
                <a:cs typeface="Lucida Sans" pitchFamily="2"/>
              </a:rPr>
              <a:t>にわたりクスッと笑える</a:t>
            </a:r>
            <a:endParaRPr lang="en-US" altLang="ja-JP" sz="2000" dirty="0">
              <a:latin typeface="HGPｺﾞｼｯｸM" panose="020B0600000000000000" pitchFamily="50" charset="-128"/>
              <a:ea typeface="HGPｺﾞｼｯｸM" panose="020B0600000000000000" pitchFamily="50" charset="-128"/>
              <a:cs typeface="Lucida Sans" pitchFamily="2"/>
            </a:endParaRPr>
          </a:p>
          <a:p>
            <a:pPr marL="0" marR="0" lvl="0" indent="0" algn="l" rtl="0" hangingPunct="1">
              <a:lnSpc>
                <a:spcPct val="150000"/>
              </a:lnSpc>
              <a:spcBef>
                <a:spcPts val="638"/>
              </a:spcBef>
              <a:spcAft>
                <a:spcPts val="0"/>
              </a:spcAft>
              <a:buNone/>
              <a:tabLst/>
              <a:defRPr sz="2400"/>
            </a:pPr>
            <a:r>
              <a:rPr lang="ja-JP" altLang="en-US" sz="2000" dirty="0">
                <a:latin typeface="HGPｺﾞｼｯｸM" panose="020B0600000000000000" pitchFamily="50" charset="-128"/>
                <a:ea typeface="HGPｺﾞｼｯｸM" panose="020B0600000000000000" pitchFamily="50" charset="-128"/>
                <a:cs typeface="Lucida Sans" pitchFamily="2"/>
              </a:rPr>
              <a:t>　名古屋弁をご紹介しています。</a:t>
            </a:r>
            <a:endParaRPr lang="en-US" altLang="ja-JP" sz="2000" dirty="0">
              <a:latin typeface="HGPｺﾞｼｯｸM" panose="020B0600000000000000" pitchFamily="50" charset="-128"/>
              <a:ea typeface="HGPｺﾞｼｯｸM" panose="020B0600000000000000" pitchFamily="50" charset="-128"/>
              <a:cs typeface="Lucida Sans" pitchFamily="2"/>
            </a:endParaRPr>
          </a:p>
          <a:p>
            <a:pPr marL="0" marR="0" lvl="0" indent="0" algn="l" rtl="0" hangingPunct="1">
              <a:lnSpc>
                <a:spcPct val="150000"/>
              </a:lnSpc>
              <a:spcBef>
                <a:spcPts val="638"/>
              </a:spcBef>
              <a:spcAft>
                <a:spcPts val="0"/>
              </a:spcAft>
              <a:buNone/>
              <a:tabLst/>
              <a:defRPr sz="2400"/>
            </a:pPr>
            <a:r>
              <a:rPr lang="ja-JP" altLang="en-US" sz="2000" dirty="0">
                <a:latin typeface="HGPｺﾞｼｯｸM" panose="020B0600000000000000" pitchFamily="50" charset="-128"/>
                <a:ea typeface="HGPｺﾞｼｯｸM" panose="020B0600000000000000" pitchFamily="50" charset="-128"/>
                <a:cs typeface="Lucida Sans" pitchFamily="2"/>
              </a:rPr>
              <a:t>・織田信長のこと意外と知らない</a:t>
            </a:r>
            <a:r>
              <a:rPr lang="en-US" altLang="ja-JP" sz="2000" dirty="0">
                <a:latin typeface="HGPｺﾞｼｯｸM" panose="020B0600000000000000" pitchFamily="50" charset="-128"/>
                <a:ea typeface="HGPｺﾞｼｯｸM" panose="020B0600000000000000" pitchFamily="50" charset="-128"/>
                <a:cs typeface="Lucida Sans" pitchFamily="2"/>
              </a:rPr>
              <a:t>…</a:t>
            </a:r>
          </a:p>
          <a:p>
            <a:pPr marL="0" marR="0" lvl="0" indent="0" algn="l" rtl="0" hangingPunct="1">
              <a:lnSpc>
                <a:spcPct val="150000"/>
              </a:lnSpc>
              <a:spcBef>
                <a:spcPts val="638"/>
              </a:spcBef>
              <a:spcAft>
                <a:spcPts val="0"/>
              </a:spcAft>
              <a:buNone/>
              <a:tabLst/>
              <a:defRPr sz="2400"/>
            </a:pPr>
            <a:r>
              <a:rPr lang="ja-JP" altLang="en-US" sz="2000" dirty="0">
                <a:latin typeface="HGPｺﾞｼｯｸM" panose="020B0600000000000000" pitchFamily="50" charset="-128"/>
                <a:ea typeface="HGPｺﾞｼｯｸM" panose="020B0600000000000000" pitchFamily="50" charset="-128"/>
                <a:cs typeface="Lucida Sans" pitchFamily="2"/>
              </a:rPr>
              <a:t>　　→わかりやすいお話を掲載しています！</a:t>
            </a:r>
            <a:endParaRPr lang="en-US" altLang="ja-JP" sz="2000" dirty="0">
              <a:latin typeface="HGPｺﾞｼｯｸM" panose="020B0600000000000000" pitchFamily="50" charset="-128"/>
              <a:ea typeface="HGPｺﾞｼｯｸM" panose="020B0600000000000000" pitchFamily="50" charset="-128"/>
              <a:cs typeface="Lucida Sans" pitchFamily="2"/>
            </a:endParaRPr>
          </a:p>
          <a:p>
            <a:pPr marL="0" marR="0" lvl="0" indent="0" algn="l" rtl="0" hangingPunct="1">
              <a:lnSpc>
                <a:spcPct val="150000"/>
              </a:lnSpc>
              <a:spcBef>
                <a:spcPts val="638"/>
              </a:spcBef>
              <a:spcAft>
                <a:spcPts val="0"/>
              </a:spcAft>
              <a:buNone/>
              <a:tabLst/>
              <a:defRPr sz="2400"/>
            </a:pPr>
            <a:r>
              <a:rPr lang="ja-JP" altLang="en-US" sz="2000" dirty="0">
                <a:latin typeface="HGPｺﾞｼｯｸM" panose="020B0600000000000000" pitchFamily="50" charset="-128"/>
                <a:ea typeface="HGPｺﾞｼｯｸM" panose="020B0600000000000000" pitchFamily="50" charset="-128"/>
                <a:cs typeface="Lucida Sans" pitchFamily="2"/>
              </a:rPr>
              <a:t>・</a:t>
            </a:r>
            <a:r>
              <a:rPr lang="ja-JP" altLang="en-US" sz="2200" b="1" u="sng" dirty="0">
                <a:solidFill>
                  <a:schemeClr val="accent6">
                    <a:lumMod val="75000"/>
                  </a:schemeClr>
                </a:solidFill>
                <a:latin typeface="HGPｺﾞｼｯｸM" panose="020B0600000000000000" pitchFamily="50" charset="-128"/>
                <a:ea typeface="HGPｺﾞｼｯｸM" panose="020B0600000000000000" pitchFamily="50" charset="-128"/>
                <a:cs typeface="Lucida Sans" pitchFamily="2"/>
              </a:rPr>
              <a:t>余白もたっぷり</a:t>
            </a:r>
            <a:r>
              <a:rPr lang="ja-JP" altLang="en-US" sz="2000" dirty="0">
                <a:latin typeface="HGPｺﾞｼｯｸM" panose="020B0600000000000000" pitchFamily="50" charset="-128"/>
                <a:ea typeface="HGPｺﾞｼｯｸM" panose="020B0600000000000000" pitchFamily="50" charset="-128"/>
                <a:cs typeface="Lucida Sans" pitchFamily="2"/>
              </a:rPr>
              <a:t>でたくさん書き込めます。</a:t>
            </a:r>
            <a:endParaRPr lang="en-US" altLang="ja-JP" sz="2000" dirty="0">
              <a:latin typeface="HGPｺﾞｼｯｸM" panose="020B0600000000000000" pitchFamily="50" charset="-128"/>
              <a:ea typeface="HGPｺﾞｼｯｸM" panose="020B0600000000000000" pitchFamily="50" charset="-128"/>
              <a:cs typeface="Lucida Sans" pitchFamily="2"/>
            </a:endParaRPr>
          </a:p>
          <a:p>
            <a:pPr marL="0" marR="0" lvl="0" indent="0" algn="l" rtl="0" hangingPunct="1">
              <a:lnSpc>
                <a:spcPct val="150000"/>
              </a:lnSpc>
              <a:spcBef>
                <a:spcPts val="638"/>
              </a:spcBef>
              <a:spcAft>
                <a:spcPts val="0"/>
              </a:spcAft>
              <a:buNone/>
              <a:tabLst/>
              <a:defRPr sz="2400"/>
            </a:pPr>
            <a:r>
              <a:rPr lang="ja-JP" altLang="en-US" sz="2000" i="0" u="none" strike="noStrike" kern="1200" spc="0" dirty="0">
                <a:ln>
                  <a:noFill/>
                </a:ln>
                <a:latin typeface="HGPｺﾞｼｯｸM" panose="020B0600000000000000" pitchFamily="50" charset="-128"/>
                <a:ea typeface="HGPｺﾞｼｯｸM" panose="020B0600000000000000" pitchFamily="50" charset="-128"/>
                <a:cs typeface="Lucida Sans" pitchFamily="2"/>
              </a:rPr>
              <a:t>・コミュニケーションツールとして</a:t>
            </a:r>
            <a:endParaRPr lang="en-US" altLang="ja-JP" sz="2000" i="0" u="none" strike="noStrike" kern="1200" spc="0" dirty="0">
              <a:ln>
                <a:noFill/>
              </a:ln>
              <a:latin typeface="HGPｺﾞｼｯｸM" panose="020B0600000000000000" pitchFamily="50" charset="-128"/>
              <a:ea typeface="HGPｺﾞｼｯｸM" panose="020B0600000000000000" pitchFamily="50" charset="-128"/>
              <a:cs typeface="Lucida Sans" pitchFamily="2"/>
            </a:endParaRPr>
          </a:p>
          <a:p>
            <a:pPr marL="0" marR="0" lvl="0" indent="0" algn="l" rtl="0" hangingPunct="1">
              <a:lnSpc>
                <a:spcPct val="150000"/>
              </a:lnSpc>
              <a:spcBef>
                <a:spcPts val="638"/>
              </a:spcBef>
              <a:spcAft>
                <a:spcPts val="0"/>
              </a:spcAft>
              <a:buNone/>
              <a:tabLst/>
              <a:defRPr sz="2400"/>
            </a:pPr>
            <a:r>
              <a:rPr lang="ja-JP" altLang="en-US" sz="2000" i="0" u="none" strike="noStrike" kern="1200" spc="0" dirty="0">
                <a:ln>
                  <a:noFill/>
                </a:ln>
                <a:latin typeface="HGPｺﾞｼｯｸM" panose="020B0600000000000000" pitchFamily="50" charset="-128"/>
                <a:ea typeface="HGPｺﾞｼｯｸM" panose="020B0600000000000000" pitchFamily="50" charset="-128"/>
                <a:cs typeface="Lucida Sans" pitchFamily="2"/>
              </a:rPr>
              <a:t>　</a:t>
            </a:r>
            <a:r>
              <a:rPr lang="ja-JP" altLang="en-US" sz="2200" b="1" u="sng" strike="noStrike" kern="1200" spc="0" dirty="0">
                <a:ln>
                  <a:noFill/>
                </a:ln>
                <a:solidFill>
                  <a:schemeClr val="accent6">
                    <a:lumMod val="75000"/>
                  </a:schemeClr>
                </a:solidFill>
                <a:latin typeface="HGPｺﾞｼｯｸM" panose="020B0600000000000000" pitchFamily="50" charset="-128"/>
                <a:ea typeface="HGPｺﾞｼｯｸM" panose="020B0600000000000000" pitchFamily="50" charset="-128"/>
                <a:cs typeface="Lucida Sans" pitchFamily="2"/>
              </a:rPr>
              <a:t>家族や仲間たちと盛り上がれます！</a:t>
            </a:r>
            <a:endParaRPr lang="en-US" altLang="ja-JP" sz="2200" b="1" u="sng" strike="noStrike" kern="1200" spc="0" dirty="0">
              <a:ln>
                <a:noFill/>
              </a:ln>
              <a:solidFill>
                <a:schemeClr val="accent6">
                  <a:lumMod val="75000"/>
                </a:schemeClr>
              </a:solidFill>
              <a:latin typeface="HGPｺﾞｼｯｸM" panose="020B0600000000000000" pitchFamily="50" charset="-128"/>
              <a:ea typeface="HGPｺﾞｼｯｸM" panose="020B0600000000000000" pitchFamily="50" charset="-128"/>
              <a:cs typeface="Lucida Sans" pitchFamily="2"/>
            </a:endParaRPr>
          </a:p>
        </p:txBody>
      </p:sp>
      <p:sp>
        <p:nvSpPr>
          <p:cNvPr id="17" name="Rectangle 3">
            <a:extLst>
              <a:ext uri="{FF2B5EF4-FFF2-40B4-BE49-F238E27FC236}">
                <a16:creationId xmlns:a16="http://schemas.microsoft.com/office/drawing/2014/main" id="{96265B12-9AEB-416E-9280-01E4255CE826}"/>
              </a:ext>
            </a:extLst>
          </p:cNvPr>
          <p:cNvSpPr/>
          <p:nvPr/>
        </p:nvSpPr>
        <p:spPr>
          <a:xfrm>
            <a:off x="1907802" y="796716"/>
            <a:ext cx="2668444" cy="4686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cs typeface="Lucida Sans" pitchFamily="2"/>
              </a:rPr>
              <a:t>メモ帳</a:t>
            </a:r>
            <a:r>
              <a:rPr lang="ja-JP"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rPr>
              <a:t>〉</a:t>
            </a:r>
            <a:endParaRPr lang="en-US" sz="2000" b="0" i="0" u="none" strike="noStrike" kern="1200" spc="0" dirty="0">
              <a:ln>
                <a:noFill/>
              </a:ln>
              <a:solidFill>
                <a:srgbClr val="000000"/>
              </a:solidFill>
              <a:latin typeface="HGP創英角ｺﾞｼｯｸUB" panose="020B0900000000000000" pitchFamily="50" charset="-128"/>
              <a:ea typeface="HGP創英角ｺﾞｼｯｸUB" panose="020B0900000000000000" pitchFamily="50" charset="-128"/>
              <a:cs typeface="Lucida Sans"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AutoShape 26">
            <a:extLst>
              <a:ext uri="{FF2B5EF4-FFF2-40B4-BE49-F238E27FC236}">
                <a16:creationId xmlns:a16="http://schemas.microsoft.com/office/drawing/2014/main" id="{3FF8B1F3-1D59-4CE2-9103-A350CC23DBD6}"/>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3" name="Rectangle 3">
            <a:extLst>
              <a:ext uri="{FF2B5EF4-FFF2-40B4-BE49-F238E27FC236}">
                <a16:creationId xmlns:a16="http://schemas.microsoft.com/office/drawing/2014/main" id="{FA6959B7-88EE-4B17-B9AE-7D5EF2EF123F}"/>
              </a:ext>
            </a:extLst>
          </p:cNvPr>
          <p:cNvSpPr/>
          <p:nvPr/>
        </p:nvSpPr>
        <p:spPr>
          <a:xfrm>
            <a:off x="1739880" y="936000"/>
            <a:ext cx="8927640" cy="575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altLang="en-US" sz="2400" b="1" i="0" u="none" strike="noStrike" kern="1200" spc="0" dirty="0">
                <a:ln>
                  <a:noFill/>
                </a:ln>
                <a:solidFill>
                  <a:srgbClr val="000000"/>
                </a:solidFill>
                <a:latin typeface="HGPｺﾞｼｯｸM" pitchFamily="50"/>
                <a:ea typeface="HGPｺﾞｼｯｸM" pitchFamily="2"/>
                <a:cs typeface="Lucida Sans" pitchFamily="2"/>
              </a:rPr>
              <a:t>◎ </a:t>
            </a:r>
            <a:r>
              <a:rPr lang="ja-JP" sz="2400" b="1" i="0" u="none" strike="noStrike" kern="1200" spc="0" dirty="0">
                <a:ln>
                  <a:noFill/>
                </a:ln>
                <a:solidFill>
                  <a:srgbClr val="000000"/>
                </a:solidFill>
                <a:latin typeface="HGPｺﾞｼｯｸM" pitchFamily="50"/>
                <a:ea typeface="HGPｺﾞｼｯｸM" pitchFamily="2"/>
                <a:cs typeface="Lucida Sans" pitchFamily="2"/>
              </a:rPr>
              <a:t>うみぁーっ手羽</a:t>
            </a:r>
            <a:r>
              <a:rPr lang="en-US" sz="2400" b="1" i="0" u="none" strike="noStrike" kern="1200" spc="0" dirty="0">
                <a:ln>
                  <a:noFill/>
                </a:ln>
                <a:solidFill>
                  <a:srgbClr val="000000"/>
                </a:solidFill>
                <a:latin typeface="HGPｺﾞｼｯｸM" pitchFamily="50"/>
                <a:ea typeface="HGPｺﾞｼｯｸM" pitchFamily="2"/>
                <a:cs typeface="Lucida Sans" pitchFamily="2"/>
              </a:rPr>
              <a:t>®</a:t>
            </a:r>
            <a:r>
              <a:rPr lang="ja-JP" sz="2400" b="1" i="0" u="none" strike="noStrike" kern="1200" spc="0" dirty="0">
                <a:ln>
                  <a:noFill/>
                </a:ln>
                <a:solidFill>
                  <a:srgbClr val="000000"/>
                </a:solidFill>
                <a:latin typeface="HGPｺﾞｼｯｸM" pitchFamily="50"/>
                <a:ea typeface="HGPｺﾞｼｯｸM" pitchFamily="2"/>
                <a:cs typeface="Lucida Sans" pitchFamily="2"/>
              </a:rPr>
              <a:t>？</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r>
              <a:rPr lang="ja-JP" sz="1500" b="0" i="0" u="none" strike="noStrike" kern="1200" spc="0" dirty="0">
                <a:ln>
                  <a:noFill/>
                </a:ln>
                <a:solidFill>
                  <a:srgbClr val="000000"/>
                </a:solidFill>
                <a:latin typeface="HGPｺﾞｼｯｸM" pitchFamily="50"/>
                <a:ea typeface="HGPｺﾞｼｯｸM" pitchFamily="2"/>
                <a:cs typeface="Lucida Sans" pitchFamily="2"/>
              </a:rPr>
              <a:t>製造販売元：石昆</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p>
          <a:p>
            <a:pPr marL="0" marR="0" lvl="0" indent="0" algn="l" rtl="0" hangingPunct="1">
              <a:lnSpc>
                <a:spcPct val="100000"/>
              </a:lnSpc>
              <a:spcBef>
                <a:spcPts val="638"/>
              </a:spcBef>
              <a:spcAft>
                <a:spcPts val="0"/>
              </a:spcAft>
              <a:buNone/>
              <a:tabLst/>
              <a:defRPr sz="1800"/>
            </a:pP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名古屋の昆布屋『石昆』が、昔ながらの“製法”と“出汁”でじっくり</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炊き上</a:t>
            </a:r>
            <a:endParaRPr lang="en-US" altLang="ja-JP" sz="22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1800"/>
            </a:pPr>
            <a:r>
              <a:rPr lang="ja-JP" altLang="en-US" sz="2200" dirty="0">
                <a:solidFill>
                  <a:srgbClr val="000000"/>
                </a:solidFill>
                <a:latin typeface="HGPｺﾞｼｯｸM" pitchFamily="50"/>
                <a:ea typeface="HGPｺﾞｼｯｸM" pitchFamily="2"/>
                <a:cs typeface="Lucida Sans" pitchFamily="2"/>
              </a:rPr>
              <a:t>　   </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げた</a:t>
            </a:r>
            <a:r>
              <a:rPr lang="ja-JP" sz="2200" b="0" i="0" u="none" strike="noStrike" kern="1200" spc="0" dirty="0">
                <a:ln>
                  <a:noFill/>
                </a:ln>
                <a:solidFill>
                  <a:srgbClr val="000000"/>
                </a:solidFill>
                <a:latin typeface="HGPｺﾞｼｯｸM" pitchFamily="50"/>
                <a:ea typeface="HGPｺﾞｼｯｸM" pitchFamily="2"/>
                <a:cs typeface="Lucida Sans" pitchFamily="2"/>
              </a:rPr>
              <a:t>煮手羽です。日本産手羽先と北海道天然真昆布を使用しています。</a:t>
            </a:r>
          </a:p>
          <a:p>
            <a:pPr marL="0" marR="0" lvl="0" indent="0" algn="l" rtl="0" hangingPunct="1">
              <a:lnSpc>
                <a:spcPct val="100000"/>
              </a:lnSpc>
              <a:spcBef>
                <a:spcPts val="638"/>
              </a:spcBef>
              <a:spcAft>
                <a:spcPts val="0"/>
              </a:spcAft>
              <a:buNone/>
              <a:tabLst/>
              <a:defRPr sz="1800"/>
            </a:pPr>
            <a:r>
              <a:rPr lang="ja-JP" sz="22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柔らかな身は箸で簡単にほぐれるため、幅広い年齢層の方にご好評いた</a:t>
            </a:r>
          </a:p>
          <a:p>
            <a:pPr marL="0" marR="0" lvl="0" indent="0" algn="l" rtl="0" hangingPunct="1">
              <a:lnSpc>
                <a:spcPct val="100000"/>
              </a:lnSpc>
              <a:spcBef>
                <a:spcPts val="638"/>
              </a:spcBef>
              <a:spcAft>
                <a:spcPts val="0"/>
              </a:spcAft>
              <a:buNone/>
              <a:tabLst/>
              <a:defRPr sz="1800"/>
            </a:pPr>
            <a:r>
              <a:rPr lang="en-US" altLang="ja-JP"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　だいています。</a:t>
            </a:r>
          </a:p>
          <a:p>
            <a:pPr marL="0" marR="0" lvl="0" indent="0" algn="ctr" rtl="0" hangingPunct="1">
              <a:lnSpc>
                <a:spcPct val="100000"/>
              </a:lnSpc>
              <a:spcBef>
                <a:spcPts val="638"/>
              </a:spcBef>
              <a:spcAft>
                <a:spcPts val="0"/>
              </a:spcAft>
              <a:buNone/>
              <a:tabLst/>
              <a:defRPr sz="1800"/>
            </a:pPr>
            <a:r>
              <a:rPr lang="ja-JP" sz="1800" b="0" i="1" u="none" strike="noStrike" kern="1200" spc="0" dirty="0">
                <a:ln>
                  <a:noFill/>
                </a:ln>
                <a:solidFill>
                  <a:srgbClr val="000000"/>
                </a:solidFill>
                <a:latin typeface="HGPｺﾞｼｯｸM" pitchFamily="50"/>
                <a:ea typeface="HGPｺﾞｼｯｸM" pitchFamily="2"/>
                <a:cs typeface="Lucida Sans" pitchFamily="2"/>
              </a:rPr>
              <a:t>〈受賞履歴〉</a:t>
            </a:r>
          </a:p>
          <a:p>
            <a:pPr marL="0" marR="0" lvl="0" indent="0" algn="ctr" rtl="0" hangingPunct="1">
              <a:lnSpc>
                <a:spcPct val="100000"/>
              </a:lnSpc>
              <a:spcBef>
                <a:spcPts val="638"/>
              </a:spcBef>
              <a:spcAft>
                <a:spcPts val="0"/>
              </a:spcAft>
              <a:buNone/>
              <a:tabLst/>
              <a:defRPr sz="1800"/>
            </a:pPr>
            <a:r>
              <a:rPr lang="en-US" sz="1800" b="0" i="1" u="none" strike="noStrike" kern="1200" spc="0" dirty="0">
                <a:ln>
                  <a:noFill/>
                </a:ln>
                <a:solidFill>
                  <a:srgbClr val="000000"/>
                </a:solidFill>
                <a:latin typeface="HGPｺﾞｼｯｸM" pitchFamily="50"/>
                <a:ea typeface="HGPｺﾞｼｯｸM" pitchFamily="2"/>
                <a:cs typeface="Lucida Sans" pitchFamily="2"/>
              </a:rPr>
              <a:t>2017</a:t>
            </a:r>
            <a:r>
              <a:rPr lang="ja-JP" sz="1800" b="0" i="1" u="none" strike="noStrike" kern="1200" spc="0" dirty="0">
                <a:ln>
                  <a:noFill/>
                </a:ln>
                <a:solidFill>
                  <a:srgbClr val="000000"/>
                </a:solidFill>
                <a:latin typeface="HGPｺﾞｼｯｸM" pitchFamily="50"/>
                <a:ea typeface="HGPｺﾞｼｯｸM" pitchFamily="2"/>
                <a:cs typeface="Lucida Sans" pitchFamily="2"/>
              </a:rPr>
              <a:t>年　モンドセレクション国際品質銅賞受賞</a:t>
            </a:r>
          </a:p>
          <a:p>
            <a:pPr marL="0" marR="0" lvl="0" indent="0" algn="ctr" rtl="0" hangingPunct="1">
              <a:lnSpc>
                <a:spcPct val="100000"/>
              </a:lnSpc>
              <a:spcBef>
                <a:spcPts val="638"/>
              </a:spcBef>
              <a:spcAft>
                <a:spcPts val="0"/>
              </a:spcAft>
              <a:buNone/>
              <a:tabLst/>
              <a:defRPr sz="1800"/>
            </a:pPr>
            <a:r>
              <a:rPr lang="en-US" sz="1800" b="0" i="1" u="none" strike="noStrike" kern="1200" spc="0" dirty="0">
                <a:ln>
                  <a:noFill/>
                </a:ln>
                <a:solidFill>
                  <a:srgbClr val="000000"/>
                </a:solidFill>
                <a:latin typeface="HGPｺﾞｼｯｸM" pitchFamily="50"/>
                <a:ea typeface="HGPｺﾞｼｯｸM" pitchFamily="2"/>
                <a:cs typeface="Lucida Sans" pitchFamily="2"/>
              </a:rPr>
              <a:t>2016</a:t>
            </a:r>
            <a:r>
              <a:rPr lang="ja-JP" sz="1800" b="0" i="1" u="none" strike="noStrike" kern="1200" spc="0" dirty="0">
                <a:ln>
                  <a:noFill/>
                </a:ln>
                <a:solidFill>
                  <a:srgbClr val="000000"/>
                </a:solidFill>
                <a:latin typeface="HGPｺﾞｼｯｸM" pitchFamily="50"/>
                <a:ea typeface="HGPｺﾞｼｯｸM" pitchFamily="2"/>
                <a:cs typeface="Lucida Sans" pitchFamily="2"/>
              </a:rPr>
              <a:t>年　ふるさと祭り東京おみやげグランプリグルメ賞受賞</a:t>
            </a:r>
          </a:p>
          <a:p>
            <a:pPr marL="0" marR="0" lvl="0" indent="0" algn="ctr" rtl="0" hangingPunct="1">
              <a:lnSpc>
                <a:spcPct val="100000"/>
              </a:lnSpc>
              <a:spcBef>
                <a:spcPts val="638"/>
              </a:spcBef>
              <a:spcAft>
                <a:spcPts val="0"/>
              </a:spcAft>
              <a:buNone/>
              <a:tabLst/>
              <a:defRPr sz="1800"/>
            </a:pPr>
            <a:endParaRPr lang="en-US" sz="1800" b="0" i="0" u="none" strike="noStrike" kern="1200" spc="0" dirty="0">
              <a:ln>
                <a:noFill/>
              </a:ln>
              <a:solidFill>
                <a:srgbClr val="000000"/>
              </a:solidFill>
              <a:latin typeface="HGP創英角ｺﾞｼｯｸUB" pitchFamily="50"/>
              <a:ea typeface="HGP創英角ｺﾞｼｯｸUB" pitchFamily="2"/>
              <a:cs typeface="Lucida Sans" pitchFamily="2"/>
            </a:endParaRPr>
          </a:p>
        </p:txBody>
      </p:sp>
      <p:sp>
        <p:nvSpPr>
          <p:cNvPr id="4" name="Rectangle 70">
            <a:extLst>
              <a:ext uri="{FF2B5EF4-FFF2-40B4-BE49-F238E27FC236}">
                <a16:creationId xmlns:a16="http://schemas.microsoft.com/office/drawing/2014/main" id="{D5F2E3DE-2447-446F-9B39-F03F0C5403E5}"/>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うみぁーっ手羽</a:t>
            </a:r>
            <a:r>
              <a:rPr lang="en-US" sz="1000" b="0" i="0" u="none" strike="noStrike" kern="1200" spc="0" dirty="0">
                <a:ln>
                  <a:noFill/>
                </a:ln>
                <a:solidFill>
                  <a:schemeClr val="accent5"/>
                </a:solidFill>
                <a:latin typeface="HGP創英角ｺﾞｼｯｸUB" pitchFamily="50"/>
                <a:ea typeface="HGP創英角ｺﾞｼｯｸUB" pitchFamily="2"/>
                <a:cs typeface="Lucida Sans" pitchFamily="2"/>
              </a:rPr>
              <a:t>®</a:t>
            </a: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×三英傑メモ帳とは？</a:t>
            </a:r>
          </a:p>
        </p:txBody>
      </p:sp>
      <p:pic>
        <p:nvPicPr>
          <p:cNvPr id="5" name="図 7">
            <a:extLst>
              <a:ext uri="{FF2B5EF4-FFF2-40B4-BE49-F238E27FC236}">
                <a16:creationId xmlns:a16="http://schemas.microsoft.com/office/drawing/2014/main" id="{488AB8B3-3827-45B8-B644-893D0BDA93BF}"/>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2736000" y="4392000"/>
            <a:ext cx="6840720" cy="216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AutoShape 26">
            <a:extLst>
              <a:ext uri="{FF2B5EF4-FFF2-40B4-BE49-F238E27FC236}">
                <a16:creationId xmlns:a16="http://schemas.microsoft.com/office/drawing/2014/main" id="{6D71AB31-61AF-40FD-9CFE-D5BB5C02D90F}"/>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3" name="Rectangle 3">
            <a:extLst>
              <a:ext uri="{FF2B5EF4-FFF2-40B4-BE49-F238E27FC236}">
                <a16:creationId xmlns:a16="http://schemas.microsoft.com/office/drawing/2014/main" id="{BB551A9E-4EF0-4B6A-B779-CDA438577991}"/>
              </a:ext>
            </a:extLst>
          </p:cNvPr>
          <p:cNvSpPr/>
          <p:nvPr/>
        </p:nvSpPr>
        <p:spPr>
          <a:xfrm>
            <a:off x="1739880" y="936000"/>
            <a:ext cx="8927640" cy="575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altLang="en-US" sz="2400" b="1" i="0" u="none" strike="noStrike" kern="1200" spc="0" dirty="0">
                <a:ln>
                  <a:noFill/>
                </a:ln>
                <a:solidFill>
                  <a:srgbClr val="000000"/>
                </a:solidFill>
                <a:latin typeface="HGPｺﾞｼｯｸM" pitchFamily="50"/>
                <a:ea typeface="HGPｺﾞｼｯｸM" pitchFamily="2"/>
                <a:cs typeface="Lucida Sans" pitchFamily="2"/>
              </a:rPr>
              <a:t>◎ </a:t>
            </a:r>
            <a:r>
              <a:rPr lang="ja-JP" sz="2400" b="1" i="0" u="none" strike="noStrike" kern="1200" spc="0" dirty="0">
                <a:ln>
                  <a:noFill/>
                </a:ln>
                <a:solidFill>
                  <a:srgbClr val="000000"/>
                </a:solidFill>
                <a:latin typeface="HGPｺﾞｼｯｸM" pitchFamily="50"/>
                <a:ea typeface="HGPｺﾞｼｯｸM" pitchFamily="2"/>
                <a:cs typeface="Lucida Sans" pitchFamily="2"/>
              </a:rPr>
              <a:t>三英傑メモ帳？</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r>
              <a:rPr lang="ja-JP" sz="1500" b="0" i="0" u="none" strike="noStrike" kern="1200" spc="0" dirty="0">
                <a:ln>
                  <a:noFill/>
                </a:ln>
                <a:solidFill>
                  <a:srgbClr val="000000"/>
                </a:solidFill>
                <a:latin typeface="HGPｺﾞｼｯｸM" pitchFamily="50"/>
                <a:ea typeface="HGPｺﾞｼｯｸM" pitchFamily="2"/>
                <a:cs typeface="Lucida Sans" pitchFamily="2"/>
              </a:rPr>
              <a:t>発行元：なごや栄二丁目新聞社</a:t>
            </a:r>
            <a:r>
              <a:rPr lang="en-US" sz="1500" b="0" i="0" u="none" strike="noStrike" kern="1200" spc="0" dirty="0">
                <a:ln>
                  <a:noFill/>
                </a:ln>
                <a:solidFill>
                  <a:srgbClr val="000000"/>
                </a:solidFill>
                <a:latin typeface="HGPｺﾞｼｯｸM" pitchFamily="50"/>
                <a:ea typeface="HGPｺﾞｼｯｸM" pitchFamily="2"/>
                <a:cs typeface="Lucida Sans" pitchFamily="2"/>
              </a:rPr>
              <a:t>)</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地元人気武将</a:t>
            </a:r>
            <a:r>
              <a:rPr lang="ja-JP" altLang="en-US" sz="2200" dirty="0">
                <a:solidFill>
                  <a:srgbClr val="000000"/>
                </a:solidFill>
                <a:latin typeface="HGPｺﾞｼｯｸM" pitchFamily="50"/>
                <a:ea typeface="HGPｺﾞｼｯｸM" pitchFamily="2"/>
                <a:cs typeface="Lucida Sans" pitchFamily="2"/>
              </a:rPr>
              <a:t>「</a:t>
            </a:r>
            <a:r>
              <a:rPr lang="ja-JP" sz="2200" b="0" i="0" u="none" strike="noStrike" kern="1200" spc="0" dirty="0">
                <a:ln>
                  <a:noFill/>
                </a:ln>
                <a:solidFill>
                  <a:srgbClr val="000000"/>
                </a:solidFill>
                <a:latin typeface="HGPｺﾞｼｯｸM" pitchFamily="50"/>
                <a:ea typeface="HGPｺﾞｼｯｸM" pitchFamily="2"/>
                <a:cs typeface="Lucida Sans" pitchFamily="2"/>
              </a:rPr>
              <a:t>織田信長</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a:t>
            </a:r>
            <a:r>
              <a:rPr lang="ja-JP" sz="2200" b="0" i="0" u="none" strike="noStrike" kern="1200" spc="0" dirty="0">
                <a:ln>
                  <a:noFill/>
                </a:ln>
                <a:solidFill>
                  <a:srgbClr val="000000"/>
                </a:solidFill>
                <a:latin typeface="HGPｺﾞｼｯｸM" pitchFamily="50"/>
                <a:ea typeface="HGPｺﾞｼｯｸM" pitchFamily="2"/>
                <a:cs typeface="Lucida Sans" pitchFamily="2"/>
              </a:rPr>
              <a:t>豊臣秀吉</a:t>
            </a:r>
            <a:r>
              <a:rPr lang="ja-JP" altLang="en-US" sz="2200" dirty="0">
                <a:solidFill>
                  <a:srgbClr val="000000"/>
                </a:solidFill>
                <a:latin typeface="HGPｺﾞｼｯｸM" pitchFamily="50"/>
                <a:ea typeface="HGPｺﾞｼｯｸM" pitchFamily="2"/>
                <a:cs typeface="Lucida Sans" pitchFamily="2"/>
              </a:rPr>
              <a:t>」「</a:t>
            </a:r>
            <a:r>
              <a:rPr lang="ja-JP" sz="2200" b="0" i="0" u="none" strike="noStrike" kern="1200" spc="0" dirty="0">
                <a:ln>
                  <a:noFill/>
                </a:ln>
                <a:solidFill>
                  <a:srgbClr val="000000"/>
                </a:solidFill>
                <a:latin typeface="HGPｺﾞｼｯｸM" pitchFamily="50"/>
                <a:ea typeface="HGPｺﾞｼｯｸM" pitchFamily="2"/>
                <a:cs typeface="Lucida Sans" pitchFamily="2"/>
              </a:rPr>
              <a:t>徳川家康</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a:t>
            </a:r>
            <a:r>
              <a:rPr lang="ja-JP" sz="2200" b="0" i="0" u="none" strike="noStrike" kern="1200" spc="0" dirty="0">
                <a:ln>
                  <a:noFill/>
                </a:ln>
                <a:solidFill>
                  <a:srgbClr val="000000"/>
                </a:solidFill>
                <a:latin typeface="HGPｺﾞｼｯｸM" pitchFamily="50"/>
                <a:ea typeface="HGPｺﾞｼｯｸM" pitchFamily="2"/>
                <a:cs typeface="Lucida Sans" pitchFamily="2"/>
              </a:rPr>
              <a:t>をモチーフに名古屋</a:t>
            </a:r>
            <a:endParaRPr lang="en-US" altLang="ja-JP" sz="22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1800"/>
            </a:pPr>
            <a:r>
              <a:rPr lang="ja-JP" altLang="en-US" sz="2200" dirty="0">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弁や三河弁を解説付きで紹介するメモ帳です。</a:t>
            </a:r>
          </a:p>
          <a:p>
            <a:pPr marL="0" marR="0" lvl="0" indent="0" algn="l" rtl="0" hangingPunct="1">
              <a:lnSpc>
                <a:spcPct val="100000"/>
              </a:lnSpc>
              <a:spcBef>
                <a:spcPts val="638"/>
              </a:spcBef>
              <a:spcAft>
                <a:spcPts val="0"/>
              </a:spcAft>
              <a:buNone/>
              <a:tabLst/>
              <a:defRPr sz="1800"/>
            </a:pPr>
            <a:r>
              <a:rPr lang="en-US" altLang="ja-JP"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　一枚一枚異なる方言を意味と使用例を交えてくすっと笑える内容となっ</a:t>
            </a:r>
          </a:p>
          <a:p>
            <a:pPr marL="0" marR="0" lvl="0" indent="0" algn="l" rtl="0" hangingPunct="1">
              <a:lnSpc>
                <a:spcPct val="100000"/>
              </a:lnSpc>
              <a:spcBef>
                <a:spcPts val="638"/>
              </a:spcBef>
              <a:spcAft>
                <a:spcPts val="0"/>
              </a:spcAft>
              <a:buNone/>
              <a:tabLst/>
              <a:defRPr sz="1800"/>
            </a:pPr>
            <a:r>
              <a:rPr lang="ja-JP" sz="22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ています。【名古屋弁</a:t>
            </a:r>
            <a:r>
              <a:rPr lang="en-US" sz="2200" b="0" i="0" u="none" strike="noStrike" kern="1200" spc="0" dirty="0">
                <a:ln>
                  <a:noFill/>
                </a:ln>
                <a:solidFill>
                  <a:srgbClr val="000000"/>
                </a:solidFill>
                <a:latin typeface="HGPｺﾞｼｯｸM" pitchFamily="50"/>
                <a:ea typeface="HGPｺﾞｼｯｸM" pitchFamily="2"/>
                <a:cs typeface="Lucida Sans" pitchFamily="2"/>
              </a:rPr>
              <a:t>®</a:t>
            </a:r>
            <a:r>
              <a:rPr lang="ja-JP" sz="2200" b="0" i="0" u="none" strike="noStrike" kern="1200" spc="0" dirty="0">
                <a:ln>
                  <a:noFill/>
                </a:ln>
                <a:solidFill>
                  <a:srgbClr val="000000"/>
                </a:solidFill>
                <a:latin typeface="HGPｺﾞｼｯｸM" pitchFamily="50"/>
                <a:ea typeface="HGPｺﾞｼｯｸM" pitchFamily="2"/>
                <a:cs typeface="Lucida Sans" pitchFamily="2"/>
              </a:rPr>
              <a:t>】はなごや栄二丁目新聞社が商標登録。</a:t>
            </a:r>
          </a:p>
          <a:p>
            <a:pPr marL="0" marR="0" lvl="0" indent="0" algn="l" rtl="0" hangingPunct="1">
              <a:lnSpc>
                <a:spcPct val="100000"/>
              </a:lnSpc>
              <a:spcBef>
                <a:spcPts val="638"/>
              </a:spcBef>
              <a:spcAft>
                <a:spcPts val="0"/>
              </a:spcAft>
              <a:buNone/>
              <a:tabLst/>
              <a:defRPr sz="1800"/>
            </a:pPr>
            <a:r>
              <a:rPr lang="en-US" altLang="ja-JP" sz="2200" b="0" i="0" u="none" strike="noStrike" kern="1200" spc="0" dirty="0">
                <a:ln>
                  <a:noFill/>
                </a:ln>
                <a:solidFill>
                  <a:srgbClr val="000000"/>
                </a:solidFill>
                <a:latin typeface="HGPｺﾞｼｯｸM" pitchFamily="50"/>
                <a:ea typeface="HGPｺﾞｼｯｸM" pitchFamily="2"/>
                <a:cs typeface="Lucida Sans" pitchFamily="2"/>
              </a:rPr>
              <a:t>   </a:t>
            </a:r>
            <a:r>
              <a:rPr lang="ja-JP" sz="2200" b="0" i="0" u="none" strike="noStrike" kern="1200" spc="0" dirty="0">
                <a:ln>
                  <a:noFill/>
                </a:ln>
                <a:solidFill>
                  <a:srgbClr val="000000"/>
                </a:solidFill>
                <a:latin typeface="HGPｺﾞｼｯｸM" pitchFamily="50"/>
                <a:ea typeface="HGPｺﾞｼｯｸM" pitchFamily="2"/>
                <a:cs typeface="Lucida Sans" pitchFamily="2"/>
              </a:rPr>
              <a:t>　今回の商品</a:t>
            </a:r>
            <a:r>
              <a:rPr lang="ja-JP" altLang="en-US" sz="2200" b="0" i="0" u="none" strike="noStrike" kern="1200" spc="0" dirty="0">
                <a:ln>
                  <a:noFill/>
                </a:ln>
                <a:solidFill>
                  <a:srgbClr val="000000"/>
                </a:solidFill>
                <a:latin typeface="HGPｺﾞｼｯｸM" pitchFamily="50"/>
                <a:ea typeface="HGPｺﾞｼｯｸM" pitchFamily="2"/>
                <a:cs typeface="Lucida Sans" pitchFamily="2"/>
              </a:rPr>
              <a:t>に</a:t>
            </a:r>
            <a:r>
              <a:rPr lang="ja-JP" sz="2200" b="0" i="0" u="none" strike="noStrike" kern="1200" spc="0" dirty="0">
                <a:ln>
                  <a:noFill/>
                </a:ln>
                <a:solidFill>
                  <a:srgbClr val="000000"/>
                </a:solidFill>
                <a:latin typeface="HGPｺﾞｼｯｸM" pitchFamily="50"/>
                <a:ea typeface="HGPｺﾞｼｯｸM" pitchFamily="2"/>
                <a:cs typeface="Lucida Sans" pitchFamily="2"/>
              </a:rPr>
              <a:t>は石昆オリジナルバージョン</a:t>
            </a:r>
            <a:r>
              <a:rPr lang="ja-JP" altLang="en-US" sz="2200" dirty="0">
                <a:solidFill>
                  <a:srgbClr val="000000"/>
                </a:solidFill>
                <a:latin typeface="HGPｺﾞｼｯｸM" pitchFamily="50"/>
                <a:ea typeface="HGPｺﾞｼｯｸM" pitchFamily="2"/>
                <a:cs typeface="Lucida Sans" pitchFamily="2"/>
              </a:rPr>
              <a:t>が付属しています。</a:t>
            </a:r>
            <a:endParaRPr lang="ja-JP" sz="22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ctr" rtl="0" hangingPunct="1">
              <a:lnSpc>
                <a:spcPct val="100000"/>
              </a:lnSpc>
              <a:spcBef>
                <a:spcPts val="638"/>
              </a:spcBef>
              <a:spcAft>
                <a:spcPts val="0"/>
              </a:spcAft>
              <a:buNone/>
              <a:tabLst/>
              <a:defRPr sz="1800"/>
            </a:pPr>
            <a:r>
              <a:rPr lang="ja-JP" sz="1800" b="0" i="1" u="none" strike="noStrike" kern="1200" spc="0" dirty="0">
                <a:ln>
                  <a:noFill/>
                </a:ln>
                <a:solidFill>
                  <a:srgbClr val="000000"/>
                </a:solidFill>
                <a:latin typeface="HGPｺﾞｼｯｸM" pitchFamily="50"/>
                <a:ea typeface="HGPｺﾞｼｯｸM" pitchFamily="2"/>
                <a:cs typeface="Lucida Sans" pitchFamily="2"/>
              </a:rPr>
              <a:t>〈受賞履歴〉</a:t>
            </a:r>
          </a:p>
          <a:p>
            <a:pPr marL="0" marR="0" lvl="0" indent="0" algn="ctr" rtl="0" hangingPunct="1">
              <a:lnSpc>
                <a:spcPct val="100000"/>
              </a:lnSpc>
              <a:spcBef>
                <a:spcPts val="638"/>
              </a:spcBef>
              <a:spcAft>
                <a:spcPts val="0"/>
              </a:spcAft>
              <a:buNone/>
              <a:tabLst/>
              <a:defRPr sz="1800"/>
            </a:pPr>
            <a:r>
              <a:rPr lang="en-US" sz="1800" b="0" i="1" u="none" strike="noStrike" kern="1200" spc="0" dirty="0">
                <a:ln>
                  <a:noFill/>
                </a:ln>
                <a:solidFill>
                  <a:srgbClr val="000000"/>
                </a:solidFill>
                <a:latin typeface="HGPｺﾞｼｯｸM" pitchFamily="50"/>
                <a:ea typeface="HGPｺﾞｼｯｸM" pitchFamily="2"/>
                <a:cs typeface="Lucida Sans" pitchFamily="2"/>
              </a:rPr>
              <a:t>2017</a:t>
            </a:r>
            <a:r>
              <a:rPr lang="ja-JP" sz="1800" b="0" i="1" u="none" strike="noStrike" kern="1200" spc="0" dirty="0">
                <a:ln>
                  <a:noFill/>
                </a:ln>
                <a:solidFill>
                  <a:srgbClr val="000000"/>
                </a:solidFill>
                <a:latin typeface="HGPｺﾞｼｯｸM" pitchFamily="50"/>
                <a:ea typeface="HGPｺﾞｼｯｸM" pitchFamily="2"/>
                <a:cs typeface="Lucida Sans" pitchFamily="2"/>
              </a:rPr>
              <a:t>年度　愛知県観光土産品推奨並びに認定審査会愛知県知事賞受賞</a:t>
            </a:r>
          </a:p>
          <a:p>
            <a:pPr marL="0" marR="0" lvl="0" indent="0" algn="ctr" rtl="0" hangingPunct="1">
              <a:lnSpc>
                <a:spcPct val="100000"/>
              </a:lnSpc>
              <a:spcBef>
                <a:spcPts val="638"/>
              </a:spcBef>
              <a:spcAft>
                <a:spcPts val="0"/>
              </a:spcAft>
              <a:buNone/>
              <a:tabLst/>
              <a:defRPr sz="1800"/>
            </a:pPr>
            <a:endParaRPr lang="en-US" sz="1800" b="0" i="0" u="none" strike="noStrike" kern="1200" spc="0" dirty="0">
              <a:ln>
                <a:noFill/>
              </a:ln>
              <a:solidFill>
                <a:srgbClr val="000000"/>
              </a:solidFill>
              <a:latin typeface="HGP創英角ｺﾞｼｯｸUB" pitchFamily="50"/>
              <a:ea typeface="HGP創英角ｺﾞｼｯｸUB" pitchFamily="2"/>
              <a:cs typeface="Lucida Sans" pitchFamily="2"/>
            </a:endParaRPr>
          </a:p>
        </p:txBody>
      </p:sp>
      <p:sp>
        <p:nvSpPr>
          <p:cNvPr id="4" name="Rectangle 70">
            <a:extLst>
              <a:ext uri="{FF2B5EF4-FFF2-40B4-BE49-F238E27FC236}">
                <a16:creationId xmlns:a16="http://schemas.microsoft.com/office/drawing/2014/main" id="{FB7B78E8-B5F5-4B6A-9DC7-8F1DE9DAC691}"/>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うみぁーっ手羽</a:t>
            </a:r>
            <a:r>
              <a:rPr lang="en-US" sz="1000" b="0" i="0" u="none" strike="noStrike" kern="1200" spc="0" dirty="0">
                <a:ln>
                  <a:noFill/>
                </a:ln>
                <a:solidFill>
                  <a:schemeClr val="accent5"/>
                </a:solidFill>
                <a:latin typeface="HGP創英角ｺﾞｼｯｸUB" pitchFamily="50"/>
                <a:ea typeface="HGP創英角ｺﾞｼｯｸUB" pitchFamily="2"/>
                <a:cs typeface="Lucida Sans" pitchFamily="2"/>
              </a:rPr>
              <a:t>®</a:t>
            </a: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×三英傑メモ帳とは？</a:t>
            </a:r>
          </a:p>
        </p:txBody>
      </p:sp>
      <p:pic>
        <p:nvPicPr>
          <p:cNvPr id="5" name="図 10">
            <a:extLst>
              <a:ext uri="{FF2B5EF4-FFF2-40B4-BE49-F238E27FC236}">
                <a16:creationId xmlns:a16="http://schemas.microsoft.com/office/drawing/2014/main" id="{96AD3E01-AE70-4216-BE84-E6FBDAEAB224}"/>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4872114" y="4447739"/>
            <a:ext cx="2021055" cy="2247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AutoShape 26">
            <a:extLst>
              <a:ext uri="{FF2B5EF4-FFF2-40B4-BE49-F238E27FC236}">
                <a16:creationId xmlns:a16="http://schemas.microsoft.com/office/drawing/2014/main" id="{156F9141-0515-489B-8ED9-D1FB5DD7877B}"/>
              </a:ext>
            </a:extLst>
          </p:cNvPr>
          <p:cNvSpPr/>
          <p:nvPr/>
        </p:nvSpPr>
        <p:spPr>
          <a:xfrm rot="5400000">
            <a:off x="1734119" y="399960"/>
            <a:ext cx="286560" cy="248400"/>
          </a:xfrm>
          <a:custGeom>
            <a:avLst>
              <a:gd name="f6" fmla="val 10800"/>
            </a:avLst>
            <a:gdLst>
              <a:gd name="f1" fmla="val w"/>
              <a:gd name="f2" fmla="val h"/>
              <a:gd name="f3" fmla="val 0"/>
              <a:gd name="f4" fmla="val 21600"/>
              <a:gd name="f5" fmla="val 2147483647"/>
              <a:gd name="f6" fmla="val 10800"/>
              <a:gd name="f7" fmla="val -2147483647"/>
              <a:gd name="f8" fmla="*/ f1 1 21600"/>
              <a:gd name="f9" fmla="*/ f2 1 21600"/>
              <a:gd name="f10" fmla="val f1"/>
              <a:gd name="f11" fmla="val f2"/>
              <a:gd name="f12" fmla="+- 21600 0 f6"/>
              <a:gd name="f13" fmla="+- 0 0 f6"/>
              <a:gd name="f14" fmla="*/ f10 1 1"/>
              <a:gd name="f15" fmla="*/ f11 1 1"/>
              <a:gd name="f16" fmla="?: f12 f6 21600"/>
              <a:gd name="f17" fmla="*/ f14 1 21600"/>
              <a:gd name="f18" fmla="*/ f15 1 21600"/>
              <a:gd name="f19" fmla="?: f13 0 f16"/>
              <a:gd name="f20" fmla="val f19"/>
              <a:gd name="f21" fmla="*/ f19 f17 1"/>
              <a:gd name="f22" fmla="*/ f3 f18 1"/>
              <a:gd name="f23" fmla="*/ f21 1 1"/>
              <a:gd name="f24" fmla="*/ f22 1 1"/>
              <a:gd name="f25" fmla="*/ f23 f8 1"/>
              <a:gd name="f26" fmla="*/ f24 f9 1"/>
            </a:gdLst>
            <a:ahLst>
              <a:ahXY>
                <a:pos x="f25" y="f26"/>
              </a:ahXY>
            </a:ahLst>
            <a:cxnLst>
              <a:cxn ang="3cd4">
                <a:pos x="hc" y="t"/>
              </a:cxn>
              <a:cxn ang="0">
                <a:pos x="r" y="vc"/>
              </a:cxn>
              <a:cxn ang="cd4">
                <a:pos x="hc" y="b"/>
              </a:cxn>
              <a:cxn ang="cd2">
                <a:pos x="l" y="vc"/>
              </a:cxn>
            </a:cxnLst>
            <a:rect l="l" t="t" r="r" b="b"/>
            <a:pathLst>
              <a:path w="21600" h="21600">
                <a:moveTo>
                  <a:pt x="f20" y="f3"/>
                </a:moveTo>
                <a:lnTo>
                  <a:pt x="f4" y="f4"/>
                </a:lnTo>
                <a:lnTo>
                  <a:pt x="f3" y="f4"/>
                </a:lnTo>
                <a:close/>
              </a:path>
            </a:pathLst>
          </a:custGeom>
          <a:solidFill>
            <a:srgbClr val="777777"/>
          </a:solid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ＭＳ Ｐゴシック" pitchFamily="2"/>
              <a:cs typeface="Lucida Sans" pitchFamily="2"/>
            </a:endParaRPr>
          </a:p>
        </p:txBody>
      </p:sp>
      <p:sp>
        <p:nvSpPr>
          <p:cNvPr id="3" name="Rectangle 3">
            <a:extLst>
              <a:ext uri="{FF2B5EF4-FFF2-40B4-BE49-F238E27FC236}">
                <a16:creationId xmlns:a16="http://schemas.microsoft.com/office/drawing/2014/main" id="{73A21734-6C63-4201-8569-EC2DC908F286}"/>
              </a:ext>
            </a:extLst>
          </p:cNvPr>
          <p:cNvSpPr/>
          <p:nvPr/>
        </p:nvSpPr>
        <p:spPr>
          <a:xfrm>
            <a:off x="1677679" y="1009799"/>
            <a:ext cx="9351392" cy="5864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638"/>
              </a:spcBef>
              <a:spcAft>
                <a:spcPts val="0"/>
              </a:spcAft>
              <a:buNone/>
              <a:tabLst/>
              <a:defRPr sz="1800"/>
            </a:pPr>
            <a:r>
              <a:rPr lang="ja-JP" altLang="en-US" sz="2400" b="1" i="0" u="none" strike="noStrike" kern="1200" spc="0" dirty="0">
                <a:ln>
                  <a:noFill/>
                </a:ln>
                <a:solidFill>
                  <a:srgbClr val="000000"/>
                </a:solidFill>
                <a:latin typeface="HGPｺﾞｼｯｸM" pitchFamily="50"/>
                <a:ea typeface="HGPｺﾞｼｯｸM" pitchFamily="2"/>
                <a:cs typeface="Lucida Sans" pitchFamily="2"/>
              </a:rPr>
              <a:t>◎ </a:t>
            </a:r>
            <a:r>
              <a:rPr lang="ja-JP" sz="2400" b="1" i="0" u="none" strike="noStrike" kern="1200" spc="0" dirty="0">
                <a:ln>
                  <a:noFill/>
                </a:ln>
                <a:solidFill>
                  <a:srgbClr val="000000"/>
                </a:solidFill>
                <a:latin typeface="HGPｺﾞｼｯｸM" pitchFamily="50"/>
                <a:ea typeface="HGPｺﾞｼｯｸM" pitchFamily="2"/>
                <a:cs typeface="Lucida Sans" pitchFamily="2"/>
              </a:rPr>
              <a:t>石昆</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大正７年に昆布専門店として名古屋市中村区に</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創業して、“昆布巻”をはじめ“うなぎ”、“手羽先”</a:t>
            </a:r>
          </a:p>
          <a:p>
            <a:pPr marL="0" marR="0" lvl="0" indent="0" algn="l" rtl="0" hangingPunct="1">
              <a:lnSpc>
                <a:spcPct val="100000"/>
              </a:lnSpc>
              <a:spcBef>
                <a:spcPts val="638"/>
              </a:spcBef>
              <a:spcAft>
                <a:spcPts val="0"/>
              </a:spcAft>
              <a:buNone/>
              <a:tabLst/>
              <a:defRPr sz="1800"/>
            </a:pP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　など数多くの佃煮を製造・販売しています。</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地元の百貨店や量販店、駅や空港、</a:t>
            </a:r>
          </a:p>
          <a:p>
            <a:pPr marL="0" marR="0" lvl="0" indent="0" algn="l" rtl="0" hangingPunct="1">
              <a:lnSpc>
                <a:spcPct val="100000"/>
              </a:lnSpc>
              <a:spcBef>
                <a:spcPts val="638"/>
              </a:spcBef>
              <a:spcAft>
                <a:spcPts val="0"/>
              </a:spcAft>
              <a:buNone/>
              <a:tabLst/>
              <a:defRPr sz="1800"/>
            </a:pP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　高速道路の売店にて販売しています。</a:t>
            </a:r>
          </a:p>
          <a:p>
            <a:pPr marL="0" marR="0" lvl="0" indent="0" algn="l" rtl="0" hangingPunct="1">
              <a:lnSpc>
                <a:spcPct val="100000"/>
              </a:lnSpc>
              <a:spcBef>
                <a:spcPts val="638"/>
              </a:spcBef>
              <a:spcAft>
                <a:spcPts val="0"/>
              </a:spcAft>
              <a:buNone/>
              <a:tabLst/>
              <a:defRPr sz="1800"/>
            </a:pPr>
            <a:endParaRPr lang="en-US" sz="20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1800"/>
            </a:pPr>
            <a:endParaRPr lang="en-US" sz="20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1800"/>
            </a:pPr>
            <a:r>
              <a:rPr lang="ja-JP" altLang="en-US" sz="2400" b="1" i="0" u="none" strike="noStrike" kern="1200" spc="0" dirty="0">
                <a:ln>
                  <a:noFill/>
                </a:ln>
                <a:solidFill>
                  <a:srgbClr val="000000"/>
                </a:solidFill>
                <a:latin typeface="HGPｺﾞｼｯｸM" pitchFamily="50"/>
                <a:ea typeface="HGPｺﾞｼｯｸM" pitchFamily="2"/>
                <a:cs typeface="Lucida Sans" pitchFamily="2"/>
              </a:rPr>
              <a:t>◎ </a:t>
            </a:r>
            <a:r>
              <a:rPr lang="ja-JP" sz="2400" b="1" i="0" u="none" strike="noStrike" kern="1200" spc="0" dirty="0">
                <a:ln>
                  <a:noFill/>
                </a:ln>
                <a:solidFill>
                  <a:srgbClr val="000000"/>
                </a:solidFill>
                <a:latin typeface="HGPｺﾞｼｯｸM" pitchFamily="50"/>
                <a:ea typeface="HGPｺﾞｼｯｸM" pitchFamily="2"/>
                <a:cs typeface="Lucida Sans" pitchFamily="2"/>
              </a:rPr>
              <a:t>なごや栄二丁目新聞社</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sz="2000" b="0" i="0" u="none" strike="noStrike" kern="1200" spc="0" dirty="0">
                <a:ln>
                  <a:noFill/>
                </a:ln>
                <a:solidFill>
                  <a:srgbClr val="000000"/>
                </a:solidFill>
                <a:latin typeface="HGPｺﾞｼｯｸM" pitchFamily="50"/>
                <a:ea typeface="HGPｺﾞｼｯｸM" pitchFamily="2"/>
                <a:cs typeface="Lucida Sans" pitchFamily="2"/>
              </a:rPr>
              <a:t>2014</a:t>
            </a:r>
            <a:r>
              <a:rPr lang="ja-JP" sz="2000" b="0" i="0" u="none" strike="noStrike" kern="1200" spc="0" dirty="0">
                <a:ln>
                  <a:noFill/>
                </a:ln>
                <a:solidFill>
                  <a:srgbClr val="000000"/>
                </a:solidFill>
                <a:latin typeface="HGPｺﾞｼｯｸM" pitchFamily="50"/>
                <a:ea typeface="HGPｺﾞｼｯｸM" pitchFamily="2"/>
                <a:cs typeface="Lucida Sans" pitchFamily="2"/>
              </a:rPr>
              <a:t>年に株式会社トライアングル・トラストが地域情報発信事業部として立ち</a:t>
            </a:r>
          </a:p>
          <a:p>
            <a:pPr marL="0" marR="0" lvl="0" indent="0" algn="l" rtl="0" hangingPunct="1">
              <a:lnSpc>
                <a:spcPct val="100000"/>
              </a:lnSpc>
              <a:spcBef>
                <a:spcPts val="638"/>
              </a:spcBef>
              <a:spcAft>
                <a:spcPts val="0"/>
              </a:spcAft>
              <a:buNone/>
              <a:tabLst/>
              <a:defRPr sz="1800"/>
            </a:pP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　上げ、当初は学生スタッフが地域情報紙「なご弁新聞」を制作していました。</a:t>
            </a:r>
          </a:p>
          <a:p>
            <a:pPr marL="0" marR="0" lvl="0" indent="0" algn="l" rtl="0" hangingPunct="1">
              <a:lnSpc>
                <a:spcPct val="100000"/>
              </a:lnSpc>
              <a:spcBef>
                <a:spcPts val="638"/>
              </a:spcBef>
              <a:spcAft>
                <a:spcPts val="0"/>
              </a:spcAft>
              <a:buNone/>
              <a:tabLst/>
              <a:defRPr sz="1800"/>
            </a:pPr>
            <a:r>
              <a:rPr lang="ja-JP" sz="2000" b="0" i="0" u="none" strike="noStrike" kern="1200" spc="0" dirty="0">
                <a:ln>
                  <a:noFill/>
                </a:ln>
                <a:solidFill>
                  <a:srgbClr val="000000"/>
                </a:solidFill>
                <a:latin typeface="HGPｺﾞｼｯｸM" pitchFamily="50"/>
                <a:ea typeface="HGPｺﾞｼｯｸM" pitchFamily="2"/>
                <a:cs typeface="Lucida Sans" pitchFamily="2"/>
              </a:rPr>
              <a:t>　</a:t>
            </a:r>
            <a:r>
              <a:rPr lang="en-US" altLang="ja-JP" sz="2000" b="0" i="0" u="none" strike="noStrike" kern="1200" spc="0" dirty="0">
                <a:ln>
                  <a:noFill/>
                </a:ln>
                <a:solidFill>
                  <a:srgbClr val="000000"/>
                </a:solidFill>
                <a:latin typeface="HGPｺﾞｼｯｸM" pitchFamily="50"/>
                <a:ea typeface="HGPｺﾞｼｯｸM" pitchFamily="2"/>
                <a:cs typeface="Lucida Sans" pitchFamily="2"/>
              </a:rPr>
              <a:t>    </a:t>
            </a:r>
            <a:r>
              <a:rPr lang="ja-JP" sz="2000" b="0" i="0" u="none" strike="noStrike" kern="1200" spc="0" dirty="0">
                <a:ln>
                  <a:noFill/>
                </a:ln>
                <a:solidFill>
                  <a:srgbClr val="000000"/>
                </a:solidFill>
                <a:latin typeface="HGPｺﾞｼｯｸM" pitchFamily="50"/>
                <a:ea typeface="HGPｺﾞｼｯｸM" pitchFamily="2"/>
                <a:cs typeface="Lucida Sans" pitchFamily="2"/>
              </a:rPr>
              <a:t>現在は、企業様のニーズに合わせ様々な企画をし活性化のお手伝い</a:t>
            </a:r>
            <a:r>
              <a:rPr lang="ja-JP" altLang="en-US" sz="2000" dirty="0">
                <a:solidFill>
                  <a:srgbClr val="000000"/>
                </a:solidFill>
                <a:latin typeface="HGPｺﾞｼｯｸM" pitchFamily="50"/>
                <a:ea typeface="HGPｺﾞｼｯｸM" pitchFamily="2"/>
                <a:cs typeface="Lucida Sans" pitchFamily="2"/>
              </a:rPr>
              <a:t>をしています</a:t>
            </a:r>
            <a:r>
              <a:rPr lang="ja-JP" sz="2000" b="0" i="0" u="none" strike="noStrike" kern="1200" spc="0" dirty="0">
                <a:ln>
                  <a:noFill/>
                </a:ln>
                <a:solidFill>
                  <a:srgbClr val="000000"/>
                </a:solidFill>
                <a:latin typeface="HGPｺﾞｼｯｸM" pitchFamily="50"/>
                <a:ea typeface="HGPｺﾞｼｯｸM" pitchFamily="2"/>
                <a:cs typeface="Lucida Sans" pitchFamily="2"/>
              </a:rPr>
              <a:t>。</a:t>
            </a:r>
          </a:p>
          <a:p>
            <a:pPr marL="0" marR="0" lvl="0" indent="0" algn="l" rtl="0" hangingPunct="1">
              <a:lnSpc>
                <a:spcPct val="100000"/>
              </a:lnSpc>
              <a:spcBef>
                <a:spcPts val="638"/>
              </a:spcBef>
              <a:spcAft>
                <a:spcPts val="0"/>
              </a:spcAft>
              <a:buNone/>
              <a:tabLst/>
              <a:defRPr sz="1800"/>
            </a:pPr>
            <a:endParaRPr lang="en-US" sz="2000" b="0" i="0" u="none" strike="noStrike" kern="1200" spc="0" dirty="0">
              <a:ln>
                <a:noFill/>
              </a:ln>
              <a:solidFill>
                <a:srgbClr val="000000"/>
              </a:solidFill>
              <a:latin typeface="HGPｺﾞｼｯｸM" pitchFamily="50"/>
              <a:ea typeface="HGPｺﾞｼｯｸM" pitchFamily="2"/>
              <a:cs typeface="Lucida Sans" pitchFamily="2"/>
            </a:endParaRPr>
          </a:p>
          <a:p>
            <a:pPr marL="0" marR="0" lvl="0" indent="0" algn="l" rtl="0" hangingPunct="1">
              <a:lnSpc>
                <a:spcPct val="100000"/>
              </a:lnSpc>
              <a:spcBef>
                <a:spcPts val="638"/>
              </a:spcBef>
              <a:spcAft>
                <a:spcPts val="0"/>
              </a:spcAft>
              <a:buNone/>
              <a:tabLst/>
              <a:defRPr sz="1800"/>
            </a:pPr>
            <a:r>
              <a:rPr lang="en-US" sz="2000" b="0" i="0" u="none" strike="noStrike" kern="1200" spc="0" dirty="0">
                <a:ln>
                  <a:noFill/>
                </a:ln>
                <a:solidFill>
                  <a:srgbClr val="000000"/>
                </a:solidFill>
                <a:latin typeface="HGPｺﾞｼｯｸM" pitchFamily="50"/>
                <a:ea typeface="HGPｺﾞｼｯｸM" pitchFamily="2"/>
                <a:cs typeface="Lucida Sans" pitchFamily="2"/>
              </a:rPr>
              <a:t> </a:t>
            </a:r>
          </a:p>
        </p:txBody>
      </p:sp>
      <p:sp>
        <p:nvSpPr>
          <p:cNvPr id="4" name="Rectangle 70">
            <a:extLst>
              <a:ext uri="{FF2B5EF4-FFF2-40B4-BE49-F238E27FC236}">
                <a16:creationId xmlns:a16="http://schemas.microsoft.com/office/drawing/2014/main" id="{BEA7797E-CA00-4F79-A4F2-418BB8D19A66}"/>
              </a:ext>
            </a:extLst>
          </p:cNvPr>
          <p:cNvSpPr/>
          <p:nvPr/>
        </p:nvSpPr>
        <p:spPr>
          <a:xfrm>
            <a:off x="2171880" y="324000"/>
            <a:ext cx="8495640" cy="490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ja-JP" sz="2400" b="0" i="0" u="none" strike="noStrike" kern="1200" spc="0" dirty="0">
                <a:ln>
                  <a:noFill/>
                </a:ln>
                <a:solidFill>
                  <a:schemeClr val="accent5"/>
                </a:solidFill>
                <a:latin typeface="HGP創英角ｺﾞｼｯｸUB" pitchFamily="50"/>
                <a:ea typeface="HGP創英角ｺﾞｼｯｸUB" pitchFamily="2"/>
                <a:cs typeface="Lucida Sans" pitchFamily="2"/>
              </a:rPr>
              <a:t>石昆×なごや栄丁目新聞社とは？</a:t>
            </a:r>
          </a:p>
        </p:txBody>
      </p:sp>
      <p:pic>
        <p:nvPicPr>
          <p:cNvPr id="5" name="図 5">
            <a:extLst>
              <a:ext uri="{FF2B5EF4-FFF2-40B4-BE49-F238E27FC236}">
                <a16:creationId xmlns:a16="http://schemas.microsoft.com/office/drawing/2014/main" id="{91088A0A-9009-4BD5-AE96-1934B481ED19}"/>
              </a:ext>
            </a:extLst>
          </p:cNvPr>
          <p:cNvPicPr>
            <a:picLocks noChangeAspect="1"/>
          </p:cNvPicPr>
          <p:nvPr/>
        </p:nvPicPr>
        <p:blipFill>
          <a:blip r:embed="rId3">
            <a:lum/>
            <a:alphaModFix/>
            <a:extLst>
              <a:ext uri="{28A0092B-C50C-407E-A947-70E740481C1C}">
                <a14:useLocalDpi xmlns:a14="http://schemas.microsoft.com/office/drawing/2010/main" val="0"/>
              </a:ext>
            </a:extLst>
          </a:blip>
          <a:srcRect/>
          <a:stretch>
            <a:fillRect/>
          </a:stretch>
        </p:blipFill>
        <p:spPr>
          <a:xfrm>
            <a:off x="7416000" y="1224000"/>
            <a:ext cx="3029400" cy="2977559"/>
          </a:xfrm>
          <a:prstGeom prst="rect">
            <a:avLst/>
          </a:prstGeom>
          <a:noFill/>
          <a:ln>
            <a:noFill/>
          </a:ln>
        </p:spPr>
      </p:pic>
    </p:spTree>
  </p:cSld>
  <p:clrMapOvr>
    <a:masterClrMapping/>
  </p:clrMapOvr>
</p:sld>
</file>

<file path=ppt/theme/theme1.xml><?xml version="1.0" encoding="utf-8"?>
<a:theme xmlns:a="http://schemas.openxmlformats.org/drawingml/2006/main" name="標準">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1254</Words>
  <Application>Microsoft Office PowerPoint</Application>
  <PresentationFormat>ワイド画面</PresentationFormat>
  <Paragraphs>145</Paragraphs>
  <Slides>13</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HGPｺﾞｼｯｸE</vt:lpstr>
      <vt:lpstr>HGPｺﾞｼｯｸM</vt:lpstr>
      <vt:lpstr>HGP創英ﾌﾟﾚｾﾞﾝｽEB</vt:lpstr>
      <vt:lpstr>HGP創英角ｺﾞｼｯｸUB</vt:lpstr>
      <vt:lpstr>HGS創英角ｺﾞｼｯｸUB</vt:lpstr>
      <vt:lpstr>HGS明朝B</vt:lpstr>
      <vt:lpstr>ＭＳ Ｐゴシック</vt:lpstr>
      <vt:lpstr>メイリオ</vt:lpstr>
      <vt:lpstr>游ゴシック</vt:lpstr>
      <vt:lpstr>Arial</vt:lpstr>
      <vt:lpstr>Times New Roman</vt:lpstr>
      <vt:lpstr>標準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18</cp:revision>
  <dcterms:modified xsi:type="dcterms:W3CDTF">2020-11-20T07:46:00Z</dcterms:modified>
</cp:coreProperties>
</file>