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8622" r:id="rId5"/>
    <p:sldId id="8605" r:id="rId6"/>
    <p:sldId id="8625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85723"/>
    <a:srgbClr val="548235"/>
    <a:srgbClr val="000000"/>
    <a:srgbClr val="4472C4"/>
    <a:srgbClr val="70AD47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umi Sueyasu（末安巧）" userId="a38c70c9-e50a-430c-9ffa-64f93ea3f375" providerId="ADAL" clId="{5AF336F6-F6E2-415F-B2A6-25D95BF4BB00}"/>
    <pc:docChg chg="custSel delSld modSld">
      <pc:chgData name="Takumi Sueyasu（末安巧）" userId="a38c70c9-e50a-430c-9ffa-64f93ea3f375" providerId="ADAL" clId="{5AF336F6-F6E2-415F-B2A6-25D95BF4BB00}" dt="2020-07-21T15:07:52.865" v="6" actId="478"/>
      <pc:docMkLst>
        <pc:docMk/>
      </pc:docMkLst>
      <pc:sldChg chg="del">
        <pc:chgData name="Takumi Sueyasu（末安巧）" userId="a38c70c9-e50a-430c-9ffa-64f93ea3f375" providerId="ADAL" clId="{5AF336F6-F6E2-415F-B2A6-25D95BF4BB00}" dt="2020-07-21T15:07:46.795" v="0" actId="2696"/>
        <pc:sldMkLst>
          <pc:docMk/>
          <pc:sldMk cId="1070528605" sldId="8613"/>
        </pc:sldMkLst>
      </pc:sldChg>
      <pc:sldChg chg="del">
        <pc:chgData name="Takumi Sueyasu（末安巧）" userId="a38c70c9-e50a-430c-9ffa-64f93ea3f375" providerId="ADAL" clId="{5AF336F6-F6E2-415F-B2A6-25D95BF4BB00}" dt="2020-07-21T15:07:47.018" v="3" actId="2696"/>
        <pc:sldMkLst>
          <pc:docMk/>
          <pc:sldMk cId="3096864624" sldId="8621"/>
        </pc:sldMkLst>
      </pc:sldChg>
      <pc:sldChg chg="del">
        <pc:chgData name="Takumi Sueyasu（末安巧）" userId="a38c70c9-e50a-430c-9ffa-64f93ea3f375" providerId="ADAL" clId="{5AF336F6-F6E2-415F-B2A6-25D95BF4BB00}" dt="2020-07-21T15:07:46.951" v="2" actId="2696"/>
        <pc:sldMkLst>
          <pc:docMk/>
          <pc:sldMk cId="270628491" sldId="8623"/>
        </pc:sldMkLst>
      </pc:sldChg>
      <pc:sldChg chg="del">
        <pc:chgData name="Takumi Sueyasu（末安巧）" userId="a38c70c9-e50a-430c-9ffa-64f93ea3f375" providerId="ADAL" clId="{5AF336F6-F6E2-415F-B2A6-25D95BF4BB00}" dt="2020-07-21T15:07:46.882" v="1" actId="2696"/>
        <pc:sldMkLst>
          <pc:docMk/>
          <pc:sldMk cId="1577428377" sldId="8624"/>
        </pc:sldMkLst>
      </pc:sldChg>
      <pc:sldChg chg="delSp">
        <pc:chgData name="Takumi Sueyasu（末安巧）" userId="a38c70c9-e50a-430c-9ffa-64f93ea3f375" providerId="ADAL" clId="{5AF336F6-F6E2-415F-B2A6-25D95BF4BB00}" dt="2020-07-21T15:07:52.865" v="6" actId="478"/>
        <pc:sldMkLst>
          <pc:docMk/>
          <pc:sldMk cId="2394790774" sldId="8625"/>
        </pc:sldMkLst>
        <pc:cxnChg chg="del">
          <ac:chgData name="Takumi Sueyasu（末安巧）" userId="a38c70c9-e50a-430c-9ffa-64f93ea3f375" providerId="ADAL" clId="{5AF336F6-F6E2-415F-B2A6-25D95BF4BB00}" dt="2020-07-21T15:07:49.916" v="4" actId="478"/>
          <ac:cxnSpMkLst>
            <pc:docMk/>
            <pc:sldMk cId="2394790774" sldId="8625"/>
            <ac:cxnSpMk id="69" creationId="{73E6FD3D-2F8B-4647-AE0F-9F6EE21313C9}"/>
          </ac:cxnSpMkLst>
        </pc:cxnChg>
        <pc:cxnChg chg="del">
          <ac:chgData name="Takumi Sueyasu（末安巧）" userId="a38c70c9-e50a-430c-9ffa-64f93ea3f375" providerId="ADAL" clId="{5AF336F6-F6E2-415F-B2A6-25D95BF4BB00}" dt="2020-07-21T15:07:52.865" v="6" actId="478"/>
          <ac:cxnSpMkLst>
            <pc:docMk/>
            <pc:sldMk cId="2394790774" sldId="8625"/>
            <ac:cxnSpMk id="72" creationId="{0B92A4D6-CA44-4548-B304-5226A0AF8FAB}"/>
          </ac:cxnSpMkLst>
        </pc:cxnChg>
        <pc:cxnChg chg="del">
          <ac:chgData name="Takumi Sueyasu（末安巧）" userId="a38c70c9-e50a-430c-9ffa-64f93ea3f375" providerId="ADAL" clId="{5AF336F6-F6E2-415F-B2A6-25D95BF4BB00}" dt="2020-07-21T15:07:51.157" v="5" actId="478"/>
          <ac:cxnSpMkLst>
            <pc:docMk/>
            <pc:sldMk cId="2394790774" sldId="8625"/>
            <ac:cxnSpMk id="104" creationId="{000C7821-CA76-4854-9F06-C7EA318146C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A2449-0024-4D81-A87E-0AE770B95731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BD9DF-C92D-4036-9DA9-2018FB1D7E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503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7CB193-B102-47A9-B0A6-AA3CA58B766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572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7CB193-B102-47A9-B0A6-AA3CA58B766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531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7CB193-B102-47A9-B0A6-AA3CA58B766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10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DA731-0FC3-4E4A-B53C-1E5D08032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CC436E-FF9F-4228-A5DB-754CE8730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F5113B-D585-4FC6-90C8-ADDA064E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C9CE7-D683-439F-B57E-F3EBB2AC0DA7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721D6B-CE19-4B50-8272-EA1CBA52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00E407-6EA7-4B11-A52A-4D684ADF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9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25F705-DFB9-475A-AABB-A2EBA39D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3EE1A1-E91A-4657-B039-A6B445F5E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E32FCC-E788-44BF-84D5-1ECA034B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77C5-9294-4BBB-8ED4-B72FDA326160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0C04F9-1AC0-4E16-84A2-0DFA8E08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6BF99-3C3D-4495-B2D0-14F8DBCEA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06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FC06D9-7629-4260-AE8F-857619262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3E3659-E1CF-4E41-87D7-293E647A5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542255-F383-49D4-806F-571EF417A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896E-4888-49E2-BEC5-9CD7716FC658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241494-14AA-4C82-8B1E-D002C3B7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0F88CA-B0D7-4208-927B-A3AA77E6A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1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6B49CD-0785-4D77-8F4D-74AB0DC0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6D7AEA-9F52-4045-A3B6-07B581BBF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02D1DD-762F-468C-8D75-8A779AE78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C21C-3665-4EE5-BED0-C967EF454F19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FEA33F-17D1-4F78-A13C-DF5A00A0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D83012-8F96-4204-B96F-39480558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6620" y="6356350"/>
            <a:ext cx="2743200" cy="365125"/>
          </a:xfrm>
        </p:spPr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38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24377-FEC8-4A8F-A5C8-2CFDC7B39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547B4D-9206-4C9D-9C29-0BD36EFA4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E4B55F-86F7-4778-B4B0-D14AA8540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08FA-6C14-4FCB-9A4B-D2F8E0B87A20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2546E5-0B9C-4C33-83F0-68E4A382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9AFA4D-02FB-4A52-B0CA-CB395FFD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04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952C28-28EA-4A54-B3B3-EEC4F261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BE624F-5498-4D46-89E9-72E3922AC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B523F1-B01B-4B58-84CF-F8F58105E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A54A57-EBAE-4C40-BA1D-546D3E83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34BE-7D62-4E92-B0E9-D087D702364A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C66E5F-C10A-4979-AF61-9AEF6DEC7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4CFAB3-1921-4AD1-BF1B-444883AE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92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2A9928-1354-4741-913F-711F13170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A171BE-1FBE-43B2-98E7-45002A658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A8DF89-34DB-4C91-B07D-0758A4798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20EE5A-022B-4CDA-A58F-8A151A37E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21EDD8F-8DB6-4A01-8E8E-5B6010A9E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DF4907-1F47-496C-A650-97A02D58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3367-C5C9-4DF6-8D33-189A74575878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9CF249B-3B2D-41FF-91F4-DE234C11E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973F85D-5FB7-44D7-AB0B-0FCF4792D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21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2675D-73F3-40CA-830B-81717B35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4C9252-DE07-4D81-96D7-0B1BF5B68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D367-C8D4-4A06-8F3A-16E763B2F554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C7CB10-70BB-433C-8890-3550C975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761682-9035-48E9-8C8C-83C4D909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2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7813A2-1993-42F5-ABCD-6826D590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B06C-FDB9-4FE8-8835-D3A2DF65618B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604E0C2-E214-474B-ADF0-0E842C28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3818A13-74A8-4445-B8B5-543AD684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5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903C4E-BCF4-4D16-9CDE-B4FA9AE15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4FA6CC-F130-4017-8C7B-6BAAE2DDF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43E8DD-276F-4CD0-AE82-251601187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07EA76-E9C2-416B-B102-A4C018C19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74FE-F2A3-4C57-91CF-B5144EC15C5C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527729-8D2E-471D-AC34-C3624DED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819897-FA45-4A83-ACBA-C9726717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0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8A9A05-83AD-4B58-A9D8-6163EBAA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99910B-6226-4E98-80E5-24C48EA73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29DADC-067A-43C3-ABD8-2512E2798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22C0CD-C80C-482D-9A4A-4E455665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EBF80-CD6A-44F0-A2B2-F68F8C73C456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56637A-9DBF-435A-96E3-334FB001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DECB84-3977-4778-953D-48A193F0F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77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832CB2-AFF1-43CC-BE86-93C34BCB2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5E18EF-628C-4EB3-A869-975F5D97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A5B088-19BB-4150-AD30-5A354F588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2DC1-98F4-449A-9502-7CDDE9177512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F03478-A11D-40C3-9FD8-DB78B79F6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694992-0978-4C9D-ADD8-B824D37F97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3792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D8E60-1620-4163-8A52-40F9BE837A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92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77C9B275-270D-44C3-B571-9941DF217C7C}"/>
              </a:ext>
            </a:extLst>
          </p:cNvPr>
          <p:cNvCxnSpPr>
            <a:cxnSpLocks/>
            <a:stCxn id="75" idx="53"/>
          </p:cNvCxnSpPr>
          <p:nvPr/>
        </p:nvCxnSpPr>
        <p:spPr>
          <a:xfrm flipH="1" flipV="1">
            <a:off x="5867594" y="3348694"/>
            <a:ext cx="1605360" cy="863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16">
            <a:extLst>
              <a:ext uri="{FF2B5EF4-FFF2-40B4-BE49-F238E27FC236}">
                <a16:creationId xmlns:a16="http://schemas.microsoft.com/office/drawing/2014/main" id="{00A4F2C2-96E5-450F-B54E-9B2986B5F248}"/>
              </a:ext>
            </a:extLst>
          </p:cNvPr>
          <p:cNvSpPr>
            <a:spLocks noChangeAspect="1"/>
          </p:cNvSpPr>
          <p:nvPr/>
        </p:nvSpPr>
        <p:spPr bwMode="auto">
          <a:xfrm>
            <a:off x="6892215" y="1566972"/>
            <a:ext cx="1122258" cy="576760"/>
          </a:xfrm>
          <a:custGeom>
            <a:avLst/>
            <a:gdLst>
              <a:gd name="T0" fmla="*/ 177 w 809"/>
              <a:gd name="T1" fmla="*/ 462 h 462"/>
              <a:gd name="T2" fmla="*/ 159 w 809"/>
              <a:gd name="T3" fmla="*/ 461 h 462"/>
              <a:gd name="T4" fmla="*/ 125 w 809"/>
              <a:gd name="T5" fmla="*/ 454 h 462"/>
              <a:gd name="T6" fmla="*/ 93 w 809"/>
              <a:gd name="T7" fmla="*/ 440 h 462"/>
              <a:gd name="T8" fmla="*/ 64 w 809"/>
              <a:gd name="T9" fmla="*/ 422 h 462"/>
              <a:gd name="T10" fmla="*/ 40 w 809"/>
              <a:gd name="T11" fmla="*/ 397 h 462"/>
              <a:gd name="T12" fmla="*/ 22 w 809"/>
              <a:gd name="T13" fmla="*/ 369 h 462"/>
              <a:gd name="T14" fmla="*/ 8 w 809"/>
              <a:gd name="T15" fmla="*/ 337 h 462"/>
              <a:gd name="T16" fmla="*/ 1 w 809"/>
              <a:gd name="T17" fmla="*/ 303 h 462"/>
              <a:gd name="T18" fmla="*/ 0 w 809"/>
              <a:gd name="T19" fmla="*/ 284 h 462"/>
              <a:gd name="T20" fmla="*/ 3 w 809"/>
              <a:gd name="T21" fmla="*/ 249 h 462"/>
              <a:gd name="T22" fmla="*/ 14 w 809"/>
              <a:gd name="T23" fmla="*/ 216 h 462"/>
              <a:gd name="T24" fmla="*/ 30 w 809"/>
              <a:gd name="T25" fmla="*/ 186 h 462"/>
              <a:gd name="T26" fmla="*/ 52 w 809"/>
              <a:gd name="T27" fmla="*/ 159 h 462"/>
              <a:gd name="T28" fmla="*/ 78 w 809"/>
              <a:gd name="T29" fmla="*/ 137 h 462"/>
              <a:gd name="T30" fmla="*/ 108 w 809"/>
              <a:gd name="T31" fmla="*/ 121 h 462"/>
              <a:gd name="T32" fmla="*/ 141 w 809"/>
              <a:gd name="T33" fmla="*/ 111 h 462"/>
              <a:gd name="T34" fmla="*/ 177 w 809"/>
              <a:gd name="T35" fmla="*/ 107 h 462"/>
              <a:gd name="T36" fmla="*/ 192 w 809"/>
              <a:gd name="T37" fmla="*/ 107 h 462"/>
              <a:gd name="T38" fmla="*/ 220 w 809"/>
              <a:gd name="T39" fmla="*/ 113 h 462"/>
              <a:gd name="T40" fmla="*/ 234 w 809"/>
              <a:gd name="T41" fmla="*/ 117 h 462"/>
              <a:gd name="T42" fmla="*/ 251 w 809"/>
              <a:gd name="T43" fmla="*/ 91 h 462"/>
              <a:gd name="T44" fmla="*/ 272 w 809"/>
              <a:gd name="T45" fmla="*/ 68 h 462"/>
              <a:gd name="T46" fmla="*/ 294 w 809"/>
              <a:gd name="T47" fmla="*/ 48 h 462"/>
              <a:gd name="T48" fmla="*/ 319 w 809"/>
              <a:gd name="T49" fmla="*/ 31 h 462"/>
              <a:gd name="T50" fmla="*/ 346 w 809"/>
              <a:gd name="T51" fmla="*/ 18 h 462"/>
              <a:gd name="T52" fmla="*/ 374 w 809"/>
              <a:gd name="T53" fmla="*/ 7 h 462"/>
              <a:gd name="T54" fmla="*/ 404 w 809"/>
              <a:gd name="T55" fmla="*/ 2 h 462"/>
              <a:gd name="T56" fmla="*/ 435 w 809"/>
              <a:gd name="T57" fmla="*/ 0 h 462"/>
              <a:gd name="T58" fmla="*/ 458 w 809"/>
              <a:gd name="T59" fmla="*/ 1 h 462"/>
              <a:gd name="T60" fmla="*/ 502 w 809"/>
              <a:gd name="T61" fmla="*/ 9 h 462"/>
              <a:gd name="T62" fmla="*/ 543 w 809"/>
              <a:gd name="T63" fmla="*/ 26 h 462"/>
              <a:gd name="T64" fmla="*/ 579 w 809"/>
              <a:gd name="T65" fmla="*/ 50 h 462"/>
              <a:gd name="T66" fmla="*/ 610 w 809"/>
              <a:gd name="T67" fmla="*/ 80 h 462"/>
              <a:gd name="T68" fmla="*/ 635 w 809"/>
              <a:gd name="T69" fmla="*/ 116 h 462"/>
              <a:gd name="T70" fmla="*/ 654 w 809"/>
              <a:gd name="T71" fmla="*/ 155 h 462"/>
              <a:gd name="T72" fmla="*/ 664 w 809"/>
              <a:gd name="T73" fmla="*/ 198 h 462"/>
              <a:gd name="T74" fmla="*/ 666 w 809"/>
              <a:gd name="T75" fmla="*/ 221 h 462"/>
              <a:gd name="T76" fmla="*/ 688 w 809"/>
              <a:gd name="T77" fmla="*/ 220 h 462"/>
              <a:gd name="T78" fmla="*/ 700 w 809"/>
              <a:gd name="T79" fmla="*/ 220 h 462"/>
              <a:gd name="T80" fmla="*/ 723 w 809"/>
              <a:gd name="T81" fmla="*/ 225 h 462"/>
              <a:gd name="T82" fmla="*/ 745 w 809"/>
              <a:gd name="T83" fmla="*/ 235 h 462"/>
              <a:gd name="T84" fmla="*/ 764 w 809"/>
              <a:gd name="T85" fmla="*/ 247 h 462"/>
              <a:gd name="T86" fmla="*/ 781 w 809"/>
              <a:gd name="T87" fmla="*/ 263 h 462"/>
              <a:gd name="T88" fmla="*/ 794 w 809"/>
              <a:gd name="T89" fmla="*/ 283 h 462"/>
              <a:gd name="T90" fmla="*/ 802 w 809"/>
              <a:gd name="T91" fmla="*/ 305 h 462"/>
              <a:gd name="T92" fmla="*/ 808 w 809"/>
              <a:gd name="T93" fmla="*/ 329 h 462"/>
              <a:gd name="T94" fmla="*/ 809 w 809"/>
              <a:gd name="T95" fmla="*/ 341 h 462"/>
              <a:gd name="T96" fmla="*/ 805 w 809"/>
              <a:gd name="T97" fmla="*/ 365 h 462"/>
              <a:gd name="T98" fmla="*/ 799 w 809"/>
              <a:gd name="T99" fmla="*/ 387 h 462"/>
              <a:gd name="T100" fmla="*/ 788 w 809"/>
              <a:gd name="T101" fmla="*/ 408 h 462"/>
              <a:gd name="T102" fmla="*/ 772 w 809"/>
              <a:gd name="T103" fmla="*/ 426 h 462"/>
              <a:gd name="T104" fmla="*/ 755 w 809"/>
              <a:gd name="T105" fmla="*/ 441 h 462"/>
              <a:gd name="T106" fmla="*/ 734 w 809"/>
              <a:gd name="T107" fmla="*/ 453 h 462"/>
              <a:gd name="T108" fmla="*/ 712 w 809"/>
              <a:gd name="T109" fmla="*/ 459 h 462"/>
              <a:gd name="T110" fmla="*/ 688 w 809"/>
              <a:gd name="T111" fmla="*/ 462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809" h="462">
                <a:moveTo>
                  <a:pt x="688" y="462"/>
                </a:moveTo>
                <a:lnTo>
                  <a:pt x="177" y="462"/>
                </a:lnTo>
                <a:lnTo>
                  <a:pt x="177" y="462"/>
                </a:lnTo>
                <a:lnTo>
                  <a:pt x="159" y="461"/>
                </a:lnTo>
                <a:lnTo>
                  <a:pt x="141" y="458"/>
                </a:lnTo>
                <a:lnTo>
                  <a:pt x="125" y="454"/>
                </a:lnTo>
                <a:lnTo>
                  <a:pt x="108" y="447"/>
                </a:lnTo>
                <a:lnTo>
                  <a:pt x="93" y="440"/>
                </a:lnTo>
                <a:lnTo>
                  <a:pt x="78" y="431"/>
                </a:lnTo>
                <a:lnTo>
                  <a:pt x="64" y="422"/>
                </a:lnTo>
                <a:lnTo>
                  <a:pt x="52" y="410"/>
                </a:lnTo>
                <a:lnTo>
                  <a:pt x="40" y="397"/>
                </a:lnTo>
                <a:lnTo>
                  <a:pt x="30" y="383"/>
                </a:lnTo>
                <a:lnTo>
                  <a:pt x="22" y="369"/>
                </a:lnTo>
                <a:lnTo>
                  <a:pt x="14" y="353"/>
                </a:lnTo>
                <a:lnTo>
                  <a:pt x="8" y="337"/>
                </a:lnTo>
                <a:lnTo>
                  <a:pt x="3" y="320"/>
                </a:lnTo>
                <a:lnTo>
                  <a:pt x="1" y="303"/>
                </a:lnTo>
                <a:lnTo>
                  <a:pt x="0" y="284"/>
                </a:lnTo>
                <a:lnTo>
                  <a:pt x="0" y="284"/>
                </a:lnTo>
                <a:lnTo>
                  <a:pt x="1" y="267"/>
                </a:lnTo>
                <a:lnTo>
                  <a:pt x="3" y="249"/>
                </a:lnTo>
                <a:lnTo>
                  <a:pt x="8" y="231"/>
                </a:lnTo>
                <a:lnTo>
                  <a:pt x="14" y="216"/>
                </a:lnTo>
                <a:lnTo>
                  <a:pt x="22" y="200"/>
                </a:lnTo>
                <a:lnTo>
                  <a:pt x="30" y="186"/>
                </a:lnTo>
                <a:lnTo>
                  <a:pt x="40" y="172"/>
                </a:lnTo>
                <a:lnTo>
                  <a:pt x="52" y="159"/>
                </a:lnTo>
                <a:lnTo>
                  <a:pt x="64" y="148"/>
                </a:lnTo>
                <a:lnTo>
                  <a:pt x="78" y="137"/>
                </a:lnTo>
                <a:lnTo>
                  <a:pt x="93" y="129"/>
                </a:lnTo>
                <a:lnTo>
                  <a:pt x="108" y="121"/>
                </a:lnTo>
                <a:lnTo>
                  <a:pt x="125" y="116"/>
                </a:lnTo>
                <a:lnTo>
                  <a:pt x="141" y="111"/>
                </a:lnTo>
                <a:lnTo>
                  <a:pt x="159" y="109"/>
                </a:lnTo>
                <a:lnTo>
                  <a:pt x="177" y="107"/>
                </a:lnTo>
                <a:lnTo>
                  <a:pt x="177" y="107"/>
                </a:lnTo>
                <a:lnTo>
                  <a:pt x="192" y="107"/>
                </a:lnTo>
                <a:lnTo>
                  <a:pt x="206" y="110"/>
                </a:lnTo>
                <a:lnTo>
                  <a:pt x="220" y="113"/>
                </a:lnTo>
                <a:lnTo>
                  <a:pt x="234" y="117"/>
                </a:lnTo>
                <a:lnTo>
                  <a:pt x="234" y="117"/>
                </a:lnTo>
                <a:lnTo>
                  <a:pt x="243" y="103"/>
                </a:lnTo>
                <a:lnTo>
                  <a:pt x="251" y="91"/>
                </a:lnTo>
                <a:lnTo>
                  <a:pt x="261" y="80"/>
                </a:lnTo>
                <a:lnTo>
                  <a:pt x="272" y="68"/>
                </a:lnTo>
                <a:lnTo>
                  <a:pt x="282" y="58"/>
                </a:lnTo>
                <a:lnTo>
                  <a:pt x="294" y="48"/>
                </a:lnTo>
                <a:lnTo>
                  <a:pt x="306" y="39"/>
                </a:lnTo>
                <a:lnTo>
                  <a:pt x="319" y="31"/>
                </a:lnTo>
                <a:lnTo>
                  <a:pt x="332" y="24"/>
                </a:lnTo>
                <a:lnTo>
                  <a:pt x="346" y="18"/>
                </a:lnTo>
                <a:lnTo>
                  <a:pt x="359" y="12"/>
                </a:lnTo>
                <a:lnTo>
                  <a:pt x="374" y="7"/>
                </a:lnTo>
                <a:lnTo>
                  <a:pt x="389" y="4"/>
                </a:lnTo>
                <a:lnTo>
                  <a:pt x="404" y="2"/>
                </a:lnTo>
                <a:lnTo>
                  <a:pt x="419" y="0"/>
                </a:lnTo>
                <a:lnTo>
                  <a:pt x="435" y="0"/>
                </a:lnTo>
                <a:lnTo>
                  <a:pt x="435" y="0"/>
                </a:lnTo>
                <a:lnTo>
                  <a:pt x="458" y="1"/>
                </a:lnTo>
                <a:lnTo>
                  <a:pt x="480" y="4"/>
                </a:lnTo>
                <a:lnTo>
                  <a:pt x="502" y="9"/>
                </a:lnTo>
                <a:lnTo>
                  <a:pt x="523" y="17"/>
                </a:lnTo>
                <a:lnTo>
                  <a:pt x="543" y="26"/>
                </a:lnTo>
                <a:lnTo>
                  <a:pt x="562" y="37"/>
                </a:lnTo>
                <a:lnTo>
                  <a:pt x="579" y="50"/>
                </a:lnTo>
                <a:lnTo>
                  <a:pt x="595" y="64"/>
                </a:lnTo>
                <a:lnTo>
                  <a:pt x="610" y="80"/>
                </a:lnTo>
                <a:lnTo>
                  <a:pt x="624" y="97"/>
                </a:lnTo>
                <a:lnTo>
                  <a:pt x="635" y="116"/>
                </a:lnTo>
                <a:lnTo>
                  <a:pt x="645" y="134"/>
                </a:lnTo>
                <a:lnTo>
                  <a:pt x="654" y="155"/>
                </a:lnTo>
                <a:lnTo>
                  <a:pt x="660" y="177"/>
                </a:lnTo>
                <a:lnTo>
                  <a:pt x="664" y="198"/>
                </a:lnTo>
                <a:lnTo>
                  <a:pt x="666" y="221"/>
                </a:lnTo>
                <a:lnTo>
                  <a:pt x="666" y="221"/>
                </a:lnTo>
                <a:lnTo>
                  <a:pt x="676" y="220"/>
                </a:lnTo>
                <a:lnTo>
                  <a:pt x="688" y="220"/>
                </a:lnTo>
                <a:lnTo>
                  <a:pt x="688" y="220"/>
                </a:lnTo>
                <a:lnTo>
                  <a:pt x="700" y="220"/>
                </a:lnTo>
                <a:lnTo>
                  <a:pt x="712" y="222"/>
                </a:lnTo>
                <a:lnTo>
                  <a:pt x="723" y="225"/>
                </a:lnTo>
                <a:lnTo>
                  <a:pt x="734" y="229"/>
                </a:lnTo>
                <a:lnTo>
                  <a:pt x="745" y="235"/>
                </a:lnTo>
                <a:lnTo>
                  <a:pt x="755" y="241"/>
                </a:lnTo>
                <a:lnTo>
                  <a:pt x="764" y="247"/>
                </a:lnTo>
                <a:lnTo>
                  <a:pt x="772" y="255"/>
                </a:lnTo>
                <a:lnTo>
                  <a:pt x="781" y="263"/>
                </a:lnTo>
                <a:lnTo>
                  <a:pt x="788" y="273"/>
                </a:lnTo>
                <a:lnTo>
                  <a:pt x="794" y="283"/>
                </a:lnTo>
                <a:lnTo>
                  <a:pt x="799" y="293"/>
                </a:lnTo>
                <a:lnTo>
                  <a:pt x="802" y="305"/>
                </a:lnTo>
                <a:lnTo>
                  <a:pt x="805" y="316"/>
                </a:lnTo>
                <a:lnTo>
                  <a:pt x="808" y="329"/>
                </a:lnTo>
                <a:lnTo>
                  <a:pt x="809" y="341"/>
                </a:lnTo>
                <a:lnTo>
                  <a:pt x="809" y="341"/>
                </a:lnTo>
                <a:lnTo>
                  <a:pt x="808" y="353"/>
                </a:lnTo>
                <a:lnTo>
                  <a:pt x="805" y="365"/>
                </a:lnTo>
                <a:lnTo>
                  <a:pt x="802" y="376"/>
                </a:lnTo>
                <a:lnTo>
                  <a:pt x="799" y="387"/>
                </a:lnTo>
                <a:lnTo>
                  <a:pt x="794" y="398"/>
                </a:lnTo>
                <a:lnTo>
                  <a:pt x="788" y="408"/>
                </a:lnTo>
                <a:lnTo>
                  <a:pt x="781" y="417"/>
                </a:lnTo>
                <a:lnTo>
                  <a:pt x="772" y="426"/>
                </a:lnTo>
                <a:lnTo>
                  <a:pt x="764" y="434"/>
                </a:lnTo>
                <a:lnTo>
                  <a:pt x="755" y="441"/>
                </a:lnTo>
                <a:lnTo>
                  <a:pt x="745" y="447"/>
                </a:lnTo>
                <a:lnTo>
                  <a:pt x="734" y="453"/>
                </a:lnTo>
                <a:lnTo>
                  <a:pt x="723" y="457"/>
                </a:lnTo>
                <a:lnTo>
                  <a:pt x="712" y="459"/>
                </a:lnTo>
                <a:lnTo>
                  <a:pt x="700" y="461"/>
                </a:lnTo>
                <a:lnTo>
                  <a:pt x="688" y="462"/>
                </a:lnTo>
                <a:lnTo>
                  <a:pt x="688" y="46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SaaS</a:t>
            </a:r>
          </a:p>
        </p:txBody>
      </p:sp>
      <p:sp>
        <p:nvSpPr>
          <p:cNvPr id="23" name="角丸四角形 301">
            <a:extLst>
              <a:ext uri="{FF2B5EF4-FFF2-40B4-BE49-F238E27FC236}">
                <a16:creationId xmlns:a16="http://schemas.microsoft.com/office/drawing/2014/main" id="{4A57B993-FDB2-460B-A30C-935BDFAAD63A}"/>
              </a:ext>
            </a:extLst>
          </p:cNvPr>
          <p:cNvSpPr/>
          <p:nvPr/>
        </p:nvSpPr>
        <p:spPr>
          <a:xfrm>
            <a:off x="4142662" y="4034935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57E8DD1-093C-4C7D-BED1-07C42AE55107}"/>
              </a:ext>
            </a:extLst>
          </p:cNvPr>
          <p:cNvSpPr/>
          <p:nvPr/>
        </p:nvSpPr>
        <p:spPr>
          <a:xfrm>
            <a:off x="3364751" y="4140523"/>
            <a:ext cx="1767188" cy="787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524AC0FA-2643-4529-A275-506D645C7FA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218815" y="4037147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99CFD2C-250B-4E42-B2A4-5436A6D113BF}"/>
              </a:ext>
            </a:extLst>
          </p:cNvPr>
          <p:cNvSpPr txBox="1"/>
          <p:nvPr/>
        </p:nvSpPr>
        <p:spPr>
          <a:xfrm>
            <a:off x="3378652" y="4702100"/>
            <a:ext cx="5532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本社</a:t>
            </a:r>
          </a:p>
        </p:txBody>
      </p:sp>
      <p:sp>
        <p:nvSpPr>
          <p:cNvPr id="27" name="Freeform 9">
            <a:extLst>
              <a:ext uri="{FF2B5EF4-FFF2-40B4-BE49-F238E27FC236}">
                <a16:creationId xmlns:a16="http://schemas.microsoft.com/office/drawing/2014/main" id="{5E97FED4-9BB0-4A13-80B4-92A04A25C69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625325" y="4669283"/>
            <a:ext cx="299854" cy="194346"/>
          </a:xfrm>
          <a:custGeom>
            <a:avLst/>
            <a:gdLst>
              <a:gd name="T0" fmla="*/ 657 w 712"/>
              <a:gd name="T1" fmla="*/ 24 h 565"/>
              <a:gd name="T2" fmla="*/ 649 w 712"/>
              <a:gd name="T3" fmla="*/ 9 h 565"/>
              <a:gd name="T4" fmla="*/ 633 w 712"/>
              <a:gd name="T5" fmla="*/ 0 h 565"/>
              <a:gd name="T6" fmla="*/ 86 w 712"/>
              <a:gd name="T7" fmla="*/ 0 h 565"/>
              <a:gd name="T8" fmla="*/ 68 w 712"/>
              <a:gd name="T9" fmla="*/ 6 h 565"/>
              <a:gd name="T10" fmla="*/ 58 w 712"/>
              <a:gd name="T11" fmla="*/ 19 h 565"/>
              <a:gd name="T12" fmla="*/ 55 w 712"/>
              <a:gd name="T13" fmla="*/ 365 h 565"/>
              <a:gd name="T14" fmla="*/ 599 w 712"/>
              <a:gd name="T15" fmla="*/ 299 h 565"/>
              <a:gd name="T16" fmla="*/ 597 w 712"/>
              <a:gd name="T17" fmla="*/ 309 h 565"/>
              <a:gd name="T18" fmla="*/ 588 w 712"/>
              <a:gd name="T19" fmla="*/ 320 h 565"/>
              <a:gd name="T20" fmla="*/ 573 w 712"/>
              <a:gd name="T21" fmla="*/ 326 h 565"/>
              <a:gd name="T22" fmla="*/ 134 w 712"/>
              <a:gd name="T23" fmla="*/ 325 h 565"/>
              <a:gd name="T24" fmla="*/ 121 w 712"/>
              <a:gd name="T25" fmla="*/ 317 h 565"/>
              <a:gd name="T26" fmla="*/ 114 w 712"/>
              <a:gd name="T27" fmla="*/ 304 h 565"/>
              <a:gd name="T28" fmla="*/ 113 w 712"/>
              <a:gd name="T29" fmla="*/ 76 h 565"/>
              <a:gd name="T30" fmla="*/ 118 w 712"/>
              <a:gd name="T31" fmla="*/ 61 h 565"/>
              <a:gd name="T32" fmla="*/ 129 w 712"/>
              <a:gd name="T33" fmla="*/ 52 h 565"/>
              <a:gd name="T34" fmla="*/ 573 w 712"/>
              <a:gd name="T35" fmla="*/ 50 h 565"/>
              <a:gd name="T36" fmla="*/ 584 w 712"/>
              <a:gd name="T37" fmla="*/ 52 h 565"/>
              <a:gd name="T38" fmla="*/ 595 w 712"/>
              <a:gd name="T39" fmla="*/ 61 h 565"/>
              <a:gd name="T40" fmla="*/ 599 w 712"/>
              <a:gd name="T41" fmla="*/ 76 h 565"/>
              <a:gd name="T42" fmla="*/ 657 w 712"/>
              <a:gd name="T43" fmla="*/ 373 h 565"/>
              <a:gd name="T44" fmla="*/ 55 w 712"/>
              <a:gd name="T45" fmla="*/ 373 h 565"/>
              <a:gd name="T46" fmla="*/ 0 w 712"/>
              <a:gd name="T47" fmla="*/ 482 h 565"/>
              <a:gd name="T48" fmla="*/ 7 w 712"/>
              <a:gd name="T49" fmla="*/ 490 h 565"/>
              <a:gd name="T50" fmla="*/ 24 w 712"/>
              <a:gd name="T51" fmla="*/ 499 h 565"/>
              <a:gd name="T52" fmla="*/ 682 w 712"/>
              <a:gd name="T53" fmla="*/ 500 h 565"/>
              <a:gd name="T54" fmla="*/ 701 w 712"/>
              <a:gd name="T55" fmla="*/ 493 h 565"/>
              <a:gd name="T56" fmla="*/ 712 w 712"/>
              <a:gd name="T57" fmla="*/ 482 h 565"/>
              <a:gd name="T58" fmla="*/ 706 w 712"/>
              <a:gd name="T59" fmla="*/ 498 h 565"/>
              <a:gd name="T60" fmla="*/ 686 w 712"/>
              <a:gd name="T61" fmla="*/ 508 h 565"/>
              <a:gd name="T62" fmla="*/ 31 w 712"/>
              <a:gd name="T63" fmla="*/ 508 h 565"/>
              <a:gd name="T64" fmla="*/ 13 w 712"/>
              <a:gd name="T65" fmla="*/ 503 h 565"/>
              <a:gd name="T66" fmla="*/ 0 w 712"/>
              <a:gd name="T67" fmla="*/ 534 h 565"/>
              <a:gd name="T68" fmla="*/ 3 w 712"/>
              <a:gd name="T69" fmla="*/ 546 h 565"/>
              <a:gd name="T70" fmla="*/ 13 w 712"/>
              <a:gd name="T71" fmla="*/ 560 h 565"/>
              <a:gd name="T72" fmla="*/ 31 w 712"/>
              <a:gd name="T73" fmla="*/ 565 h 565"/>
              <a:gd name="T74" fmla="*/ 688 w 712"/>
              <a:gd name="T75" fmla="*/ 564 h 565"/>
              <a:gd name="T76" fmla="*/ 703 w 712"/>
              <a:gd name="T77" fmla="*/ 556 h 565"/>
              <a:gd name="T78" fmla="*/ 712 w 712"/>
              <a:gd name="T79" fmla="*/ 540 h 565"/>
              <a:gd name="T80" fmla="*/ 712 w 712"/>
              <a:gd name="T81" fmla="*/ 482 h 565"/>
              <a:gd name="T82" fmla="*/ 108 w 712"/>
              <a:gd name="T83" fmla="*/ 398 h 565"/>
              <a:gd name="T84" fmla="*/ 102 w 712"/>
              <a:gd name="T85" fmla="*/ 413 h 565"/>
              <a:gd name="T86" fmla="*/ 618 w 712"/>
              <a:gd name="T87" fmla="*/ 430 h 565"/>
              <a:gd name="T88" fmla="*/ 95 w 712"/>
              <a:gd name="T89" fmla="*/ 430 h 565"/>
              <a:gd name="T90" fmla="*/ 632 w 712"/>
              <a:gd name="T91" fmla="*/ 461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12" h="565">
                <a:moveTo>
                  <a:pt x="657" y="30"/>
                </a:moveTo>
                <a:lnTo>
                  <a:pt x="657" y="30"/>
                </a:lnTo>
                <a:lnTo>
                  <a:pt x="657" y="24"/>
                </a:lnTo>
                <a:lnTo>
                  <a:pt x="655" y="19"/>
                </a:lnTo>
                <a:lnTo>
                  <a:pt x="652" y="14"/>
                </a:lnTo>
                <a:lnTo>
                  <a:pt x="649" y="9"/>
                </a:lnTo>
                <a:lnTo>
                  <a:pt x="643" y="6"/>
                </a:lnTo>
                <a:lnTo>
                  <a:pt x="638" y="2"/>
                </a:lnTo>
                <a:lnTo>
                  <a:pt x="633" y="0"/>
                </a:lnTo>
                <a:lnTo>
                  <a:pt x="627" y="0"/>
                </a:lnTo>
                <a:lnTo>
                  <a:pt x="86" y="0"/>
                </a:lnTo>
                <a:lnTo>
                  <a:pt x="86" y="0"/>
                </a:lnTo>
                <a:lnTo>
                  <a:pt x="80" y="0"/>
                </a:lnTo>
                <a:lnTo>
                  <a:pt x="73" y="2"/>
                </a:lnTo>
                <a:lnTo>
                  <a:pt x="68" y="6"/>
                </a:lnTo>
                <a:lnTo>
                  <a:pt x="64" y="9"/>
                </a:lnTo>
                <a:lnTo>
                  <a:pt x="60" y="14"/>
                </a:lnTo>
                <a:lnTo>
                  <a:pt x="58" y="19"/>
                </a:lnTo>
                <a:lnTo>
                  <a:pt x="56" y="24"/>
                </a:lnTo>
                <a:lnTo>
                  <a:pt x="55" y="30"/>
                </a:lnTo>
                <a:lnTo>
                  <a:pt x="55" y="365"/>
                </a:lnTo>
                <a:lnTo>
                  <a:pt x="657" y="365"/>
                </a:lnTo>
                <a:lnTo>
                  <a:pt x="657" y="30"/>
                </a:lnTo>
                <a:close/>
                <a:moveTo>
                  <a:pt x="599" y="299"/>
                </a:moveTo>
                <a:lnTo>
                  <a:pt x="599" y="299"/>
                </a:lnTo>
                <a:lnTo>
                  <a:pt x="599" y="304"/>
                </a:lnTo>
                <a:lnTo>
                  <a:pt x="597" y="309"/>
                </a:lnTo>
                <a:lnTo>
                  <a:pt x="595" y="313"/>
                </a:lnTo>
                <a:lnTo>
                  <a:pt x="592" y="317"/>
                </a:lnTo>
                <a:lnTo>
                  <a:pt x="588" y="320"/>
                </a:lnTo>
                <a:lnTo>
                  <a:pt x="584" y="324"/>
                </a:lnTo>
                <a:lnTo>
                  <a:pt x="578" y="325"/>
                </a:lnTo>
                <a:lnTo>
                  <a:pt x="573" y="326"/>
                </a:lnTo>
                <a:lnTo>
                  <a:pt x="139" y="326"/>
                </a:lnTo>
                <a:lnTo>
                  <a:pt x="139" y="326"/>
                </a:lnTo>
                <a:lnTo>
                  <a:pt x="134" y="325"/>
                </a:lnTo>
                <a:lnTo>
                  <a:pt x="129" y="324"/>
                </a:lnTo>
                <a:lnTo>
                  <a:pt x="124" y="320"/>
                </a:lnTo>
                <a:lnTo>
                  <a:pt x="121" y="317"/>
                </a:lnTo>
                <a:lnTo>
                  <a:pt x="118" y="313"/>
                </a:lnTo>
                <a:lnTo>
                  <a:pt x="115" y="309"/>
                </a:lnTo>
                <a:lnTo>
                  <a:pt x="114" y="304"/>
                </a:lnTo>
                <a:lnTo>
                  <a:pt x="113" y="299"/>
                </a:lnTo>
                <a:lnTo>
                  <a:pt x="113" y="76"/>
                </a:lnTo>
                <a:lnTo>
                  <a:pt x="113" y="76"/>
                </a:lnTo>
                <a:lnTo>
                  <a:pt x="114" y="71"/>
                </a:lnTo>
                <a:lnTo>
                  <a:pt x="115" y="65"/>
                </a:lnTo>
                <a:lnTo>
                  <a:pt x="118" y="61"/>
                </a:lnTo>
                <a:lnTo>
                  <a:pt x="121" y="57"/>
                </a:lnTo>
                <a:lnTo>
                  <a:pt x="124" y="54"/>
                </a:lnTo>
                <a:lnTo>
                  <a:pt x="129" y="52"/>
                </a:lnTo>
                <a:lnTo>
                  <a:pt x="134" y="50"/>
                </a:lnTo>
                <a:lnTo>
                  <a:pt x="139" y="50"/>
                </a:lnTo>
                <a:lnTo>
                  <a:pt x="573" y="50"/>
                </a:lnTo>
                <a:lnTo>
                  <a:pt x="573" y="50"/>
                </a:lnTo>
                <a:lnTo>
                  <a:pt x="578" y="50"/>
                </a:lnTo>
                <a:lnTo>
                  <a:pt x="584" y="52"/>
                </a:lnTo>
                <a:lnTo>
                  <a:pt x="588" y="54"/>
                </a:lnTo>
                <a:lnTo>
                  <a:pt x="592" y="57"/>
                </a:lnTo>
                <a:lnTo>
                  <a:pt x="595" y="61"/>
                </a:lnTo>
                <a:lnTo>
                  <a:pt x="597" y="65"/>
                </a:lnTo>
                <a:lnTo>
                  <a:pt x="599" y="71"/>
                </a:lnTo>
                <a:lnTo>
                  <a:pt x="599" y="76"/>
                </a:lnTo>
                <a:lnTo>
                  <a:pt x="599" y="299"/>
                </a:lnTo>
                <a:close/>
                <a:moveTo>
                  <a:pt x="711" y="477"/>
                </a:moveTo>
                <a:lnTo>
                  <a:pt x="657" y="373"/>
                </a:lnTo>
                <a:lnTo>
                  <a:pt x="657" y="372"/>
                </a:lnTo>
                <a:lnTo>
                  <a:pt x="55" y="372"/>
                </a:lnTo>
                <a:lnTo>
                  <a:pt x="55" y="373"/>
                </a:lnTo>
                <a:lnTo>
                  <a:pt x="1" y="477"/>
                </a:lnTo>
                <a:lnTo>
                  <a:pt x="1" y="477"/>
                </a:lnTo>
                <a:lnTo>
                  <a:pt x="0" y="482"/>
                </a:lnTo>
                <a:lnTo>
                  <a:pt x="0" y="482"/>
                </a:lnTo>
                <a:lnTo>
                  <a:pt x="3" y="486"/>
                </a:lnTo>
                <a:lnTo>
                  <a:pt x="7" y="490"/>
                </a:lnTo>
                <a:lnTo>
                  <a:pt x="11" y="493"/>
                </a:lnTo>
                <a:lnTo>
                  <a:pt x="15" y="495"/>
                </a:lnTo>
                <a:lnTo>
                  <a:pt x="24" y="499"/>
                </a:lnTo>
                <a:lnTo>
                  <a:pt x="31" y="500"/>
                </a:lnTo>
                <a:lnTo>
                  <a:pt x="682" y="500"/>
                </a:lnTo>
                <a:lnTo>
                  <a:pt x="682" y="500"/>
                </a:lnTo>
                <a:lnTo>
                  <a:pt x="688" y="499"/>
                </a:lnTo>
                <a:lnTo>
                  <a:pt x="697" y="495"/>
                </a:lnTo>
                <a:lnTo>
                  <a:pt x="701" y="493"/>
                </a:lnTo>
                <a:lnTo>
                  <a:pt x="705" y="490"/>
                </a:lnTo>
                <a:lnTo>
                  <a:pt x="708" y="486"/>
                </a:lnTo>
                <a:lnTo>
                  <a:pt x="712" y="482"/>
                </a:lnTo>
                <a:lnTo>
                  <a:pt x="712" y="492"/>
                </a:lnTo>
                <a:lnTo>
                  <a:pt x="712" y="492"/>
                </a:lnTo>
                <a:lnTo>
                  <a:pt x="706" y="498"/>
                </a:lnTo>
                <a:lnTo>
                  <a:pt x="699" y="503"/>
                </a:lnTo>
                <a:lnTo>
                  <a:pt x="690" y="507"/>
                </a:lnTo>
                <a:lnTo>
                  <a:pt x="686" y="508"/>
                </a:lnTo>
                <a:lnTo>
                  <a:pt x="682" y="508"/>
                </a:lnTo>
                <a:lnTo>
                  <a:pt x="31" y="508"/>
                </a:lnTo>
                <a:lnTo>
                  <a:pt x="31" y="508"/>
                </a:lnTo>
                <a:lnTo>
                  <a:pt x="26" y="508"/>
                </a:lnTo>
                <a:lnTo>
                  <a:pt x="22" y="507"/>
                </a:lnTo>
                <a:lnTo>
                  <a:pt x="13" y="503"/>
                </a:lnTo>
                <a:lnTo>
                  <a:pt x="6" y="498"/>
                </a:lnTo>
                <a:lnTo>
                  <a:pt x="0" y="492"/>
                </a:lnTo>
                <a:lnTo>
                  <a:pt x="0" y="534"/>
                </a:lnTo>
                <a:lnTo>
                  <a:pt x="0" y="534"/>
                </a:lnTo>
                <a:lnTo>
                  <a:pt x="1" y="540"/>
                </a:lnTo>
                <a:lnTo>
                  <a:pt x="3" y="546"/>
                </a:lnTo>
                <a:lnTo>
                  <a:pt x="5" y="552"/>
                </a:lnTo>
                <a:lnTo>
                  <a:pt x="9" y="556"/>
                </a:lnTo>
                <a:lnTo>
                  <a:pt x="13" y="560"/>
                </a:lnTo>
                <a:lnTo>
                  <a:pt x="19" y="563"/>
                </a:lnTo>
                <a:lnTo>
                  <a:pt x="25" y="564"/>
                </a:lnTo>
                <a:lnTo>
                  <a:pt x="31" y="565"/>
                </a:lnTo>
                <a:lnTo>
                  <a:pt x="682" y="565"/>
                </a:lnTo>
                <a:lnTo>
                  <a:pt x="682" y="565"/>
                </a:lnTo>
                <a:lnTo>
                  <a:pt x="688" y="564"/>
                </a:lnTo>
                <a:lnTo>
                  <a:pt x="693" y="563"/>
                </a:lnTo>
                <a:lnTo>
                  <a:pt x="698" y="560"/>
                </a:lnTo>
                <a:lnTo>
                  <a:pt x="703" y="556"/>
                </a:lnTo>
                <a:lnTo>
                  <a:pt x="706" y="552"/>
                </a:lnTo>
                <a:lnTo>
                  <a:pt x="710" y="546"/>
                </a:lnTo>
                <a:lnTo>
                  <a:pt x="712" y="540"/>
                </a:lnTo>
                <a:lnTo>
                  <a:pt x="712" y="534"/>
                </a:lnTo>
                <a:lnTo>
                  <a:pt x="712" y="482"/>
                </a:lnTo>
                <a:lnTo>
                  <a:pt x="712" y="482"/>
                </a:lnTo>
                <a:lnTo>
                  <a:pt x="711" y="477"/>
                </a:lnTo>
                <a:lnTo>
                  <a:pt x="711" y="477"/>
                </a:lnTo>
                <a:close/>
                <a:moveTo>
                  <a:pt x="108" y="398"/>
                </a:moveTo>
                <a:lnTo>
                  <a:pt x="603" y="398"/>
                </a:lnTo>
                <a:lnTo>
                  <a:pt x="610" y="413"/>
                </a:lnTo>
                <a:lnTo>
                  <a:pt x="102" y="413"/>
                </a:lnTo>
                <a:lnTo>
                  <a:pt x="108" y="398"/>
                </a:lnTo>
                <a:close/>
                <a:moveTo>
                  <a:pt x="95" y="430"/>
                </a:moveTo>
                <a:lnTo>
                  <a:pt x="618" y="430"/>
                </a:lnTo>
                <a:lnTo>
                  <a:pt x="624" y="445"/>
                </a:lnTo>
                <a:lnTo>
                  <a:pt x="88" y="445"/>
                </a:lnTo>
                <a:lnTo>
                  <a:pt x="95" y="430"/>
                </a:lnTo>
                <a:close/>
                <a:moveTo>
                  <a:pt x="72" y="476"/>
                </a:moveTo>
                <a:lnTo>
                  <a:pt x="80" y="461"/>
                </a:lnTo>
                <a:lnTo>
                  <a:pt x="632" y="461"/>
                </a:lnTo>
                <a:lnTo>
                  <a:pt x="639" y="476"/>
                </a:lnTo>
                <a:lnTo>
                  <a:pt x="72" y="476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Freeform 63">
            <a:extLst>
              <a:ext uri="{FF2B5EF4-FFF2-40B4-BE49-F238E27FC236}">
                <a16:creationId xmlns:a16="http://schemas.microsoft.com/office/drawing/2014/main" id="{6863DB46-03E6-4EBD-AD9F-264407C7F2A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464229" y="4251197"/>
            <a:ext cx="273481" cy="433116"/>
          </a:xfrm>
          <a:custGeom>
            <a:avLst/>
            <a:gdLst>
              <a:gd name="T0" fmla="*/ 395 w 460"/>
              <a:gd name="T1" fmla="*/ 275 h 811"/>
              <a:gd name="T2" fmla="*/ 395 w 460"/>
              <a:gd name="T3" fmla="*/ 0 h 811"/>
              <a:gd name="T4" fmla="*/ 67 w 460"/>
              <a:gd name="T5" fmla="*/ 0 h 811"/>
              <a:gd name="T6" fmla="*/ 67 w 460"/>
              <a:gd name="T7" fmla="*/ 275 h 811"/>
              <a:gd name="T8" fmla="*/ 0 w 460"/>
              <a:gd name="T9" fmla="*/ 275 h 811"/>
              <a:gd name="T10" fmla="*/ 0 w 460"/>
              <a:gd name="T11" fmla="*/ 811 h 811"/>
              <a:gd name="T12" fmla="*/ 460 w 460"/>
              <a:gd name="T13" fmla="*/ 811 h 811"/>
              <a:gd name="T14" fmla="*/ 460 w 460"/>
              <a:gd name="T15" fmla="*/ 275 h 811"/>
              <a:gd name="T16" fmla="*/ 395 w 460"/>
              <a:gd name="T17" fmla="*/ 275 h 811"/>
              <a:gd name="T18" fmla="*/ 108 w 460"/>
              <a:gd name="T19" fmla="*/ 65 h 811"/>
              <a:gd name="T20" fmla="*/ 353 w 460"/>
              <a:gd name="T21" fmla="*/ 65 h 811"/>
              <a:gd name="T22" fmla="*/ 353 w 460"/>
              <a:gd name="T23" fmla="*/ 85 h 811"/>
              <a:gd name="T24" fmla="*/ 108 w 460"/>
              <a:gd name="T25" fmla="*/ 85 h 811"/>
              <a:gd name="T26" fmla="*/ 108 w 460"/>
              <a:gd name="T27" fmla="*/ 65 h 811"/>
              <a:gd name="T28" fmla="*/ 108 w 460"/>
              <a:gd name="T29" fmla="*/ 128 h 811"/>
              <a:gd name="T30" fmla="*/ 353 w 460"/>
              <a:gd name="T31" fmla="*/ 128 h 811"/>
              <a:gd name="T32" fmla="*/ 353 w 460"/>
              <a:gd name="T33" fmla="*/ 147 h 811"/>
              <a:gd name="T34" fmla="*/ 108 w 460"/>
              <a:gd name="T35" fmla="*/ 147 h 811"/>
              <a:gd name="T36" fmla="*/ 108 w 460"/>
              <a:gd name="T37" fmla="*/ 128 h 811"/>
              <a:gd name="T38" fmla="*/ 108 w 460"/>
              <a:gd name="T39" fmla="*/ 192 h 811"/>
              <a:gd name="T40" fmla="*/ 353 w 460"/>
              <a:gd name="T41" fmla="*/ 192 h 811"/>
              <a:gd name="T42" fmla="*/ 353 w 460"/>
              <a:gd name="T43" fmla="*/ 211 h 811"/>
              <a:gd name="T44" fmla="*/ 108 w 460"/>
              <a:gd name="T45" fmla="*/ 211 h 811"/>
              <a:gd name="T46" fmla="*/ 108 w 460"/>
              <a:gd name="T47" fmla="*/ 192 h 811"/>
              <a:gd name="T48" fmla="*/ 108 w 460"/>
              <a:gd name="T49" fmla="*/ 255 h 811"/>
              <a:gd name="T50" fmla="*/ 353 w 460"/>
              <a:gd name="T51" fmla="*/ 255 h 811"/>
              <a:gd name="T52" fmla="*/ 353 w 460"/>
              <a:gd name="T53" fmla="*/ 274 h 811"/>
              <a:gd name="T54" fmla="*/ 108 w 460"/>
              <a:gd name="T55" fmla="*/ 274 h 811"/>
              <a:gd name="T56" fmla="*/ 108 w 460"/>
              <a:gd name="T57" fmla="*/ 255 h 811"/>
              <a:gd name="T58" fmla="*/ 420 w 460"/>
              <a:gd name="T59" fmla="*/ 652 h 811"/>
              <a:gd name="T60" fmla="*/ 41 w 460"/>
              <a:gd name="T61" fmla="*/ 652 h 811"/>
              <a:gd name="T62" fmla="*/ 41 w 460"/>
              <a:gd name="T63" fmla="*/ 633 h 811"/>
              <a:gd name="T64" fmla="*/ 420 w 460"/>
              <a:gd name="T65" fmla="*/ 633 h 811"/>
              <a:gd name="T66" fmla="*/ 420 w 460"/>
              <a:gd name="T67" fmla="*/ 652 h 811"/>
              <a:gd name="T68" fmla="*/ 420 w 460"/>
              <a:gd name="T69" fmla="*/ 589 h 811"/>
              <a:gd name="T70" fmla="*/ 41 w 460"/>
              <a:gd name="T71" fmla="*/ 589 h 811"/>
              <a:gd name="T72" fmla="*/ 41 w 460"/>
              <a:gd name="T73" fmla="*/ 570 h 811"/>
              <a:gd name="T74" fmla="*/ 420 w 460"/>
              <a:gd name="T75" fmla="*/ 570 h 811"/>
              <a:gd name="T76" fmla="*/ 420 w 460"/>
              <a:gd name="T77" fmla="*/ 589 h 811"/>
              <a:gd name="T78" fmla="*/ 420 w 460"/>
              <a:gd name="T79" fmla="*/ 527 h 811"/>
              <a:gd name="T80" fmla="*/ 41 w 460"/>
              <a:gd name="T81" fmla="*/ 527 h 811"/>
              <a:gd name="T82" fmla="*/ 41 w 460"/>
              <a:gd name="T83" fmla="*/ 507 h 811"/>
              <a:gd name="T84" fmla="*/ 420 w 460"/>
              <a:gd name="T85" fmla="*/ 507 h 811"/>
              <a:gd name="T86" fmla="*/ 420 w 460"/>
              <a:gd name="T87" fmla="*/ 527 h 811"/>
              <a:gd name="T88" fmla="*/ 420 w 460"/>
              <a:gd name="T89" fmla="*/ 464 h 811"/>
              <a:gd name="T90" fmla="*/ 41 w 460"/>
              <a:gd name="T91" fmla="*/ 464 h 811"/>
              <a:gd name="T92" fmla="*/ 41 w 460"/>
              <a:gd name="T93" fmla="*/ 444 h 811"/>
              <a:gd name="T94" fmla="*/ 420 w 460"/>
              <a:gd name="T95" fmla="*/ 444 h 811"/>
              <a:gd name="T96" fmla="*/ 420 w 460"/>
              <a:gd name="T97" fmla="*/ 464 h 811"/>
              <a:gd name="T98" fmla="*/ 420 w 460"/>
              <a:gd name="T99" fmla="*/ 400 h 811"/>
              <a:gd name="T100" fmla="*/ 41 w 460"/>
              <a:gd name="T101" fmla="*/ 400 h 811"/>
              <a:gd name="T102" fmla="*/ 41 w 460"/>
              <a:gd name="T103" fmla="*/ 380 h 811"/>
              <a:gd name="T104" fmla="*/ 420 w 460"/>
              <a:gd name="T105" fmla="*/ 380 h 811"/>
              <a:gd name="T106" fmla="*/ 420 w 460"/>
              <a:gd name="T107" fmla="*/ 400 h 811"/>
              <a:gd name="T108" fmla="*/ 420 w 460"/>
              <a:gd name="T109" fmla="*/ 337 h 811"/>
              <a:gd name="T110" fmla="*/ 41 w 460"/>
              <a:gd name="T111" fmla="*/ 337 h 811"/>
              <a:gd name="T112" fmla="*/ 41 w 460"/>
              <a:gd name="T113" fmla="*/ 317 h 811"/>
              <a:gd name="T114" fmla="*/ 420 w 460"/>
              <a:gd name="T115" fmla="*/ 317 h 811"/>
              <a:gd name="T116" fmla="*/ 420 w 460"/>
              <a:gd name="T117" fmla="*/ 337 h 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60" h="811">
                <a:moveTo>
                  <a:pt x="395" y="275"/>
                </a:moveTo>
                <a:lnTo>
                  <a:pt x="395" y="0"/>
                </a:lnTo>
                <a:lnTo>
                  <a:pt x="67" y="0"/>
                </a:lnTo>
                <a:lnTo>
                  <a:pt x="67" y="275"/>
                </a:lnTo>
                <a:lnTo>
                  <a:pt x="0" y="275"/>
                </a:lnTo>
                <a:lnTo>
                  <a:pt x="0" y="811"/>
                </a:lnTo>
                <a:lnTo>
                  <a:pt x="460" y="811"/>
                </a:lnTo>
                <a:lnTo>
                  <a:pt x="460" y="275"/>
                </a:lnTo>
                <a:lnTo>
                  <a:pt x="395" y="275"/>
                </a:lnTo>
                <a:close/>
                <a:moveTo>
                  <a:pt x="108" y="65"/>
                </a:moveTo>
                <a:lnTo>
                  <a:pt x="353" y="65"/>
                </a:lnTo>
                <a:lnTo>
                  <a:pt x="353" y="85"/>
                </a:lnTo>
                <a:lnTo>
                  <a:pt x="108" y="85"/>
                </a:lnTo>
                <a:lnTo>
                  <a:pt x="108" y="65"/>
                </a:lnTo>
                <a:close/>
                <a:moveTo>
                  <a:pt x="108" y="128"/>
                </a:moveTo>
                <a:lnTo>
                  <a:pt x="353" y="128"/>
                </a:lnTo>
                <a:lnTo>
                  <a:pt x="353" y="147"/>
                </a:lnTo>
                <a:lnTo>
                  <a:pt x="108" y="147"/>
                </a:lnTo>
                <a:lnTo>
                  <a:pt x="108" y="128"/>
                </a:lnTo>
                <a:close/>
                <a:moveTo>
                  <a:pt x="108" y="192"/>
                </a:moveTo>
                <a:lnTo>
                  <a:pt x="353" y="192"/>
                </a:lnTo>
                <a:lnTo>
                  <a:pt x="353" y="211"/>
                </a:lnTo>
                <a:lnTo>
                  <a:pt x="108" y="211"/>
                </a:lnTo>
                <a:lnTo>
                  <a:pt x="108" y="192"/>
                </a:lnTo>
                <a:close/>
                <a:moveTo>
                  <a:pt x="108" y="255"/>
                </a:moveTo>
                <a:lnTo>
                  <a:pt x="353" y="255"/>
                </a:lnTo>
                <a:lnTo>
                  <a:pt x="353" y="274"/>
                </a:lnTo>
                <a:lnTo>
                  <a:pt x="108" y="274"/>
                </a:lnTo>
                <a:lnTo>
                  <a:pt x="108" y="255"/>
                </a:lnTo>
                <a:close/>
                <a:moveTo>
                  <a:pt x="420" y="652"/>
                </a:moveTo>
                <a:lnTo>
                  <a:pt x="41" y="652"/>
                </a:lnTo>
                <a:lnTo>
                  <a:pt x="41" y="633"/>
                </a:lnTo>
                <a:lnTo>
                  <a:pt x="420" y="633"/>
                </a:lnTo>
                <a:lnTo>
                  <a:pt x="420" y="652"/>
                </a:lnTo>
                <a:close/>
                <a:moveTo>
                  <a:pt x="420" y="589"/>
                </a:moveTo>
                <a:lnTo>
                  <a:pt x="41" y="589"/>
                </a:lnTo>
                <a:lnTo>
                  <a:pt x="41" y="570"/>
                </a:lnTo>
                <a:lnTo>
                  <a:pt x="420" y="570"/>
                </a:lnTo>
                <a:lnTo>
                  <a:pt x="420" y="589"/>
                </a:lnTo>
                <a:close/>
                <a:moveTo>
                  <a:pt x="420" y="527"/>
                </a:moveTo>
                <a:lnTo>
                  <a:pt x="41" y="527"/>
                </a:lnTo>
                <a:lnTo>
                  <a:pt x="41" y="507"/>
                </a:lnTo>
                <a:lnTo>
                  <a:pt x="420" y="507"/>
                </a:lnTo>
                <a:lnTo>
                  <a:pt x="420" y="527"/>
                </a:lnTo>
                <a:close/>
                <a:moveTo>
                  <a:pt x="420" y="464"/>
                </a:moveTo>
                <a:lnTo>
                  <a:pt x="41" y="464"/>
                </a:lnTo>
                <a:lnTo>
                  <a:pt x="41" y="444"/>
                </a:lnTo>
                <a:lnTo>
                  <a:pt x="420" y="444"/>
                </a:lnTo>
                <a:lnTo>
                  <a:pt x="420" y="464"/>
                </a:lnTo>
                <a:close/>
                <a:moveTo>
                  <a:pt x="420" y="400"/>
                </a:moveTo>
                <a:lnTo>
                  <a:pt x="41" y="400"/>
                </a:lnTo>
                <a:lnTo>
                  <a:pt x="41" y="380"/>
                </a:lnTo>
                <a:lnTo>
                  <a:pt x="420" y="380"/>
                </a:lnTo>
                <a:lnTo>
                  <a:pt x="420" y="400"/>
                </a:lnTo>
                <a:close/>
                <a:moveTo>
                  <a:pt x="420" y="337"/>
                </a:moveTo>
                <a:lnTo>
                  <a:pt x="41" y="337"/>
                </a:lnTo>
                <a:lnTo>
                  <a:pt x="41" y="317"/>
                </a:lnTo>
                <a:lnTo>
                  <a:pt x="420" y="317"/>
                </a:lnTo>
                <a:lnTo>
                  <a:pt x="420" y="337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3C024A2B-DEA6-483E-BEC8-F416E111EBD2}"/>
              </a:ext>
            </a:extLst>
          </p:cNvPr>
          <p:cNvCxnSpPr>
            <a:cxnSpLocks/>
          </p:cNvCxnSpPr>
          <p:nvPr/>
        </p:nvCxnSpPr>
        <p:spPr>
          <a:xfrm flipH="1" flipV="1">
            <a:off x="3611462" y="2469858"/>
            <a:ext cx="177978" cy="339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角丸四角形 301">
            <a:extLst>
              <a:ext uri="{FF2B5EF4-FFF2-40B4-BE49-F238E27FC236}">
                <a16:creationId xmlns:a16="http://schemas.microsoft.com/office/drawing/2014/main" id="{06F5F1B6-53EF-4C1F-8D95-F8C6D3C03D52}"/>
              </a:ext>
            </a:extLst>
          </p:cNvPr>
          <p:cNvSpPr/>
          <p:nvPr/>
        </p:nvSpPr>
        <p:spPr>
          <a:xfrm>
            <a:off x="3363359" y="2228999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ECE6550-9019-4A01-83C4-0BF5DC6D5055}"/>
              </a:ext>
            </a:extLst>
          </p:cNvPr>
          <p:cNvSpPr txBox="1"/>
          <p:nvPr/>
        </p:nvSpPr>
        <p:spPr>
          <a:xfrm>
            <a:off x="3031262" y="1556768"/>
            <a:ext cx="584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DC#1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Freeform 36">
            <a:extLst>
              <a:ext uri="{FF2B5EF4-FFF2-40B4-BE49-F238E27FC236}">
                <a16:creationId xmlns:a16="http://schemas.microsoft.com/office/drawing/2014/main" id="{DF093BB0-4EE5-481E-BB1E-7730FC79633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369229" y="1807137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Freeform 36">
            <a:extLst>
              <a:ext uri="{FF2B5EF4-FFF2-40B4-BE49-F238E27FC236}">
                <a16:creationId xmlns:a16="http://schemas.microsoft.com/office/drawing/2014/main" id="{32F233C7-DF7C-4F8F-B3B4-24D24B78C73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701829" y="1787670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Freeform 5">
            <a:extLst>
              <a:ext uri="{FF2B5EF4-FFF2-40B4-BE49-F238E27FC236}">
                <a16:creationId xmlns:a16="http://schemas.microsoft.com/office/drawing/2014/main" id="{B213DB32-7289-43F7-B9EB-C16FC1210F0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440678" y="2233494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16241B27-E52D-49F5-9D64-7CEC06668C1C}"/>
              </a:ext>
            </a:extLst>
          </p:cNvPr>
          <p:cNvSpPr/>
          <p:nvPr/>
        </p:nvSpPr>
        <p:spPr>
          <a:xfrm>
            <a:off x="2986499" y="1516122"/>
            <a:ext cx="1237771" cy="7970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705C75A8-7DB1-4846-80BF-C3105A85DD35}"/>
              </a:ext>
            </a:extLst>
          </p:cNvPr>
          <p:cNvCxnSpPr>
            <a:cxnSpLocks/>
          </p:cNvCxnSpPr>
          <p:nvPr/>
        </p:nvCxnSpPr>
        <p:spPr>
          <a:xfrm flipV="1">
            <a:off x="7378778" y="2080039"/>
            <a:ext cx="23155" cy="653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角丸四角形 302">
            <a:extLst>
              <a:ext uri="{FF2B5EF4-FFF2-40B4-BE49-F238E27FC236}">
                <a16:creationId xmlns:a16="http://schemas.microsoft.com/office/drawing/2014/main" id="{7F750356-C624-4D9B-9045-657D08CAA4AB}"/>
              </a:ext>
            </a:extLst>
          </p:cNvPr>
          <p:cNvSpPr/>
          <p:nvPr/>
        </p:nvSpPr>
        <p:spPr>
          <a:xfrm>
            <a:off x="3512665" y="2887872"/>
            <a:ext cx="1095236" cy="320648"/>
          </a:xfrm>
          <a:prstGeom prst="roundRect">
            <a:avLst>
              <a:gd name="adj" fmla="val 322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MPLS#1</a:t>
            </a:r>
          </a:p>
        </p:txBody>
      </p:sp>
      <p:sp>
        <p:nvSpPr>
          <p:cNvPr id="58" name="角丸四角形 302">
            <a:extLst>
              <a:ext uri="{FF2B5EF4-FFF2-40B4-BE49-F238E27FC236}">
                <a16:creationId xmlns:a16="http://schemas.microsoft.com/office/drawing/2014/main" id="{B4280BC2-39F6-45EF-94A2-4A4B2F1AD4BB}"/>
              </a:ext>
            </a:extLst>
          </p:cNvPr>
          <p:cNvSpPr/>
          <p:nvPr/>
        </p:nvSpPr>
        <p:spPr>
          <a:xfrm>
            <a:off x="6735221" y="2880828"/>
            <a:ext cx="1184864" cy="336898"/>
          </a:xfrm>
          <a:prstGeom prst="roundRect">
            <a:avLst>
              <a:gd name="adj" fmla="val 322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角丸四角形 301">
            <a:extLst>
              <a:ext uri="{FF2B5EF4-FFF2-40B4-BE49-F238E27FC236}">
                <a16:creationId xmlns:a16="http://schemas.microsoft.com/office/drawing/2014/main" id="{098889F0-9060-497F-BCF0-FDCCD60171E8}"/>
              </a:ext>
            </a:extLst>
          </p:cNvPr>
          <p:cNvSpPr/>
          <p:nvPr/>
        </p:nvSpPr>
        <p:spPr>
          <a:xfrm>
            <a:off x="7304400" y="4157399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Freeform 61">
            <a:extLst>
              <a:ext uri="{FF2B5EF4-FFF2-40B4-BE49-F238E27FC236}">
                <a16:creationId xmlns:a16="http://schemas.microsoft.com/office/drawing/2014/main" id="{0D810FF9-4779-4A11-8B6D-14B9CD14024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179998" y="4539107"/>
            <a:ext cx="273346" cy="400757"/>
          </a:xfrm>
          <a:custGeom>
            <a:avLst/>
            <a:gdLst>
              <a:gd name="T0" fmla="*/ 0 w 467"/>
              <a:gd name="T1" fmla="*/ 0 h 748"/>
              <a:gd name="T2" fmla="*/ 0 w 467"/>
              <a:gd name="T3" fmla="*/ 748 h 748"/>
              <a:gd name="T4" fmla="*/ 467 w 467"/>
              <a:gd name="T5" fmla="*/ 748 h 748"/>
              <a:gd name="T6" fmla="*/ 467 w 467"/>
              <a:gd name="T7" fmla="*/ 0 h 748"/>
              <a:gd name="T8" fmla="*/ 0 w 467"/>
              <a:gd name="T9" fmla="*/ 0 h 748"/>
              <a:gd name="T10" fmla="*/ 161 w 467"/>
              <a:gd name="T11" fmla="*/ 491 h 748"/>
              <a:gd name="T12" fmla="*/ 65 w 467"/>
              <a:gd name="T13" fmla="*/ 491 h 748"/>
              <a:gd name="T14" fmla="*/ 65 w 467"/>
              <a:gd name="T15" fmla="*/ 397 h 748"/>
              <a:gd name="T16" fmla="*/ 161 w 467"/>
              <a:gd name="T17" fmla="*/ 397 h 748"/>
              <a:gd name="T18" fmla="*/ 161 w 467"/>
              <a:gd name="T19" fmla="*/ 491 h 748"/>
              <a:gd name="T20" fmla="*/ 161 w 467"/>
              <a:gd name="T21" fmla="*/ 333 h 748"/>
              <a:gd name="T22" fmla="*/ 65 w 467"/>
              <a:gd name="T23" fmla="*/ 333 h 748"/>
              <a:gd name="T24" fmla="*/ 65 w 467"/>
              <a:gd name="T25" fmla="*/ 237 h 748"/>
              <a:gd name="T26" fmla="*/ 161 w 467"/>
              <a:gd name="T27" fmla="*/ 237 h 748"/>
              <a:gd name="T28" fmla="*/ 161 w 467"/>
              <a:gd name="T29" fmla="*/ 333 h 748"/>
              <a:gd name="T30" fmla="*/ 161 w 467"/>
              <a:gd name="T31" fmla="*/ 174 h 748"/>
              <a:gd name="T32" fmla="*/ 65 w 467"/>
              <a:gd name="T33" fmla="*/ 174 h 748"/>
              <a:gd name="T34" fmla="*/ 65 w 467"/>
              <a:gd name="T35" fmla="*/ 78 h 748"/>
              <a:gd name="T36" fmla="*/ 161 w 467"/>
              <a:gd name="T37" fmla="*/ 78 h 748"/>
              <a:gd name="T38" fmla="*/ 161 w 467"/>
              <a:gd name="T39" fmla="*/ 174 h 748"/>
              <a:gd name="T40" fmla="*/ 281 w 467"/>
              <a:gd name="T41" fmla="*/ 491 h 748"/>
              <a:gd name="T42" fmla="*/ 185 w 467"/>
              <a:gd name="T43" fmla="*/ 491 h 748"/>
              <a:gd name="T44" fmla="*/ 185 w 467"/>
              <a:gd name="T45" fmla="*/ 397 h 748"/>
              <a:gd name="T46" fmla="*/ 281 w 467"/>
              <a:gd name="T47" fmla="*/ 397 h 748"/>
              <a:gd name="T48" fmla="*/ 281 w 467"/>
              <a:gd name="T49" fmla="*/ 491 h 748"/>
              <a:gd name="T50" fmla="*/ 281 w 467"/>
              <a:gd name="T51" fmla="*/ 333 h 748"/>
              <a:gd name="T52" fmla="*/ 185 w 467"/>
              <a:gd name="T53" fmla="*/ 333 h 748"/>
              <a:gd name="T54" fmla="*/ 185 w 467"/>
              <a:gd name="T55" fmla="*/ 237 h 748"/>
              <a:gd name="T56" fmla="*/ 281 w 467"/>
              <a:gd name="T57" fmla="*/ 237 h 748"/>
              <a:gd name="T58" fmla="*/ 281 w 467"/>
              <a:gd name="T59" fmla="*/ 333 h 748"/>
              <a:gd name="T60" fmla="*/ 281 w 467"/>
              <a:gd name="T61" fmla="*/ 174 h 748"/>
              <a:gd name="T62" fmla="*/ 185 w 467"/>
              <a:gd name="T63" fmla="*/ 174 h 748"/>
              <a:gd name="T64" fmla="*/ 185 w 467"/>
              <a:gd name="T65" fmla="*/ 78 h 748"/>
              <a:gd name="T66" fmla="*/ 281 w 467"/>
              <a:gd name="T67" fmla="*/ 78 h 748"/>
              <a:gd name="T68" fmla="*/ 281 w 467"/>
              <a:gd name="T69" fmla="*/ 174 h 748"/>
              <a:gd name="T70" fmla="*/ 402 w 467"/>
              <a:gd name="T71" fmla="*/ 491 h 748"/>
              <a:gd name="T72" fmla="*/ 306 w 467"/>
              <a:gd name="T73" fmla="*/ 491 h 748"/>
              <a:gd name="T74" fmla="*/ 306 w 467"/>
              <a:gd name="T75" fmla="*/ 397 h 748"/>
              <a:gd name="T76" fmla="*/ 402 w 467"/>
              <a:gd name="T77" fmla="*/ 397 h 748"/>
              <a:gd name="T78" fmla="*/ 402 w 467"/>
              <a:gd name="T79" fmla="*/ 491 h 748"/>
              <a:gd name="T80" fmla="*/ 402 w 467"/>
              <a:gd name="T81" fmla="*/ 333 h 748"/>
              <a:gd name="T82" fmla="*/ 307 w 467"/>
              <a:gd name="T83" fmla="*/ 333 h 748"/>
              <a:gd name="T84" fmla="*/ 307 w 467"/>
              <a:gd name="T85" fmla="*/ 237 h 748"/>
              <a:gd name="T86" fmla="*/ 402 w 467"/>
              <a:gd name="T87" fmla="*/ 237 h 748"/>
              <a:gd name="T88" fmla="*/ 402 w 467"/>
              <a:gd name="T89" fmla="*/ 333 h 748"/>
              <a:gd name="T90" fmla="*/ 402 w 467"/>
              <a:gd name="T91" fmla="*/ 174 h 748"/>
              <a:gd name="T92" fmla="*/ 307 w 467"/>
              <a:gd name="T93" fmla="*/ 174 h 748"/>
              <a:gd name="T94" fmla="*/ 307 w 467"/>
              <a:gd name="T95" fmla="*/ 78 h 748"/>
              <a:gd name="T96" fmla="*/ 402 w 467"/>
              <a:gd name="T97" fmla="*/ 78 h 748"/>
              <a:gd name="T98" fmla="*/ 402 w 467"/>
              <a:gd name="T99" fmla="*/ 174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67" h="748">
                <a:moveTo>
                  <a:pt x="0" y="0"/>
                </a:moveTo>
                <a:lnTo>
                  <a:pt x="0" y="748"/>
                </a:lnTo>
                <a:lnTo>
                  <a:pt x="467" y="748"/>
                </a:lnTo>
                <a:lnTo>
                  <a:pt x="467" y="0"/>
                </a:lnTo>
                <a:lnTo>
                  <a:pt x="0" y="0"/>
                </a:lnTo>
                <a:close/>
                <a:moveTo>
                  <a:pt x="161" y="491"/>
                </a:moveTo>
                <a:lnTo>
                  <a:pt x="65" y="491"/>
                </a:lnTo>
                <a:lnTo>
                  <a:pt x="65" y="397"/>
                </a:lnTo>
                <a:lnTo>
                  <a:pt x="161" y="397"/>
                </a:lnTo>
                <a:lnTo>
                  <a:pt x="161" y="491"/>
                </a:lnTo>
                <a:close/>
                <a:moveTo>
                  <a:pt x="161" y="333"/>
                </a:moveTo>
                <a:lnTo>
                  <a:pt x="65" y="333"/>
                </a:lnTo>
                <a:lnTo>
                  <a:pt x="65" y="237"/>
                </a:lnTo>
                <a:lnTo>
                  <a:pt x="161" y="237"/>
                </a:lnTo>
                <a:lnTo>
                  <a:pt x="161" y="333"/>
                </a:lnTo>
                <a:close/>
                <a:moveTo>
                  <a:pt x="161" y="174"/>
                </a:moveTo>
                <a:lnTo>
                  <a:pt x="65" y="174"/>
                </a:lnTo>
                <a:lnTo>
                  <a:pt x="65" y="78"/>
                </a:lnTo>
                <a:lnTo>
                  <a:pt x="161" y="78"/>
                </a:lnTo>
                <a:lnTo>
                  <a:pt x="161" y="174"/>
                </a:lnTo>
                <a:close/>
                <a:moveTo>
                  <a:pt x="281" y="491"/>
                </a:moveTo>
                <a:lnTo>
                  <a:pt x="185" y="491"/>
                </a:lnTo>
                <a:lnTo>
                  <a:pt x="185" y="397"/>
                </a:lnTo>
                <a:lnTo>
                  <a:pt x="281" y="397"/>
                </a:lnTo>
                <a:lnTo>
                  <a:pt x="281" y="491"/>
                </a:lnTo>
                <a:close/>
                <a:moveTo>
                  <a:pt x="281" y="333"/>
                </a:moveTo>
                <a:lnTo>
                  <a:pt x="185" y="333"/>
                </a:lnTo>
                <a:lnTo>
                  <a:pt x="185" y="237"/>
                </a:lnTo>
                <a:lnTo>
                  <a:pt x="281" y="237"/>
                </a:lnTo>
                <a:lnTo>
                  <a:pt x="281" y="333"/>
                </a:lnTo>
                <a:close/>
                <a:moveTo>
                  <a:pt x="281" y="174"/>
                </a:moveTo>
                <a:lnTo>
                  <a:pt x="185" y="174"/>
                </a:lnTo>
                <a:lnTo>
                  <a:pt x="185" y="78"/>
                </a:lnTo>
                <a:lnTo>
                  <a:pt x="281" y="78"/>
                </a:lnTo>
                <a:lnTo>
                  <a:pt x="281" y="174"/>
                </a:lnTo>
                <a:close/>
                <a:moveTo>
                  <a:pt x="402" y="491"/>
                </a:moveTo>
                <a:lnTo>
                  <a:pt x="306" y="491"/>
                </a:lnTo>
                <a:lnTo>
                  <a:pt x="306" y="397"/>
                </a:lnTo>
                <a:lnTo>
                  <a:pt x="402" y="397"/>
                </a:lnTo>
                <a:lnTo>
                  <a:pt x="402" y="491"/>
                </a:lnTo>
                <a:close/>
                <a:moveTo>
                  <a:pt x="402" y="333"/>
                </a:moveTo>
                <a:lnTo>
                  <a:pt x="307" y="333"/>
                </a:lnTo>
                <a:lnTo>
                  <a:pt x="307" y="237"/>
                </a:lnTo>
                <a:lnTo>
                  <a:pt x="402" y="237"/>
                </a:lnTo>
                <a:lnTo>
                  <a:pt x="402" y="333"/>
                </a:lnTo>
                <a:close/>
                <a:moveTo>
                  <a:pt x="402" y="174"/>
                </a:moveTo>
                <a:lnTo>
                  <a:pt x="307" y="174"/>
                </a:lnTo>
                <a:lnTo>
                  <a:pt x="307" y="78"/>
                </a:lnTo>
                <a:lnTo>
                  <a:pt x="402" y="78"/>
                </a:lnTo>
                <a:lnTo>
                  <a:pt x="402" y="174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914FDC11-DE69-4CDF-B629-E1C6E92A74EE}"/>
              </a:ext>
            </a:extLst>
          </p:cNvPr>
          <p:cNvSpPr/>
          <p:nvPr/>
        </p:nvSpPr>
        <p:spPr>
          <a:xfrm>
            <a:off x="6914367" y="4277120"/>
            <a:ext cx="1283860" cy="699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5A1DB20-B416-49CF-BB05-33C54BBB39D2}"/>
              </a:ext>
            </a:extLst>
          </p:cNvPr>
          <p:cNvSpPr txBox="1"/>
          <p:nvPr/>
        </p:nvSpPr>
        <p:spPr>
          <a:xfrm>
            <a:off x="7836254" y="4781237"/>
            <a:ext cx="476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支社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87AF2A9F-4F3F-421F-8E23-9B2C47DAE97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95065" y="4177074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Freeform 32">
            <a:extLst>
              <a:ext uri="{FF2B5EF4-FFF2-40B4-BE49-F238E27FC236}">
                <a16:creationId xmlns:a16="http://schemas.microsoft.com/office/drawing/2014/main" id="{266766D2-DD5B-4EF8-9F49-828C8795DE4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499447" y="4600029"/>
            <a:ext cx="228087" cy="331544"/>
          </a:xfrm>
          <a:custGeom>
            <a:avLst/>
            <a:gdLst>
              <a:gd name="T0" fmla="*/ 0 w 468"/>
              <a:gd name="T1" fmla="*/ 0 h 749"/>
              <a:gd name="T2" fmla="*/ 0 w 468"/>
              <a:gd name="T3" fmla="*/ 749 h 749"/>
              <a:gd name="T4" fmla="*/ 468 w 468"/>
              <a:gd name="T5" fmla="*/ 749 h 749"/>
              <a:gd name="T6" fmla="*/ 468 w 468"/>
              <a:gd name="T7" fmla="*/ 0 h 749"/>
              <a:gd name="T8" fmla="*/ 0 w 468"/>
              <a:gd name="T9" fmla="*/ 0 h 749"/>
              <a:gd name="T10" fmla="*/ 127 w 468"/>
              <a:gd name="T11" fmla="*/ 79 h 749"/>
              <a:gd name="T12" fmla="*/ 222 w 468"/>
              <a:gd name="T13" fmla="*/ 79 h 749"/>
              <a:gd name="T14" fmla="*/ 222 w 468"/>
              <a:gd name="T15" fmla="*/ 175 h 749"/>
              <a:gd name="T16" fmla="*/ 127 w 468"/>
              <a:gd name="T17" fmla="*/ 175 h 749"/>
              <a:gd name="T18" fmla="*/ 127 w 468"/>
              <a:gd name="T19" fmla="*/ 79 h 749"/>
              <a:gd name="T20" fmla="*/ 127 w 468"/>
              <a:gd name="T21" fmla="*/ 238 h 749"/>
              <a:gd name="T22" fmla="*/ 222 w 468"/>
              <a:gd name="T23" fmla="*/ 238 h 749"/>
              <a:gd name="T24" fmla="*/ 222 w 468"/>
              <a:gd name="T25" fmla="*/ 334 h 749"/>
              <a:gd name="T26" fmla="*/ 127 w 468"/>
              <a:gd name="T27" fmla="*/ 334 h 749"/>
              <a:gd name="T28" fmla="*/ 127 w 468"/>
              <a:gd name="T29" fmla="*/ 238 h 749"/>
              <a:gd name="T30" fmla="*/ 127 w 468"/>
              <a:gd name="T31" fmla="*/ 398 h 749"/>
              <a:gd name="T32" fmla="*/ 222 w 468"/>
              <a:gd name="T33" fmla="*/ 398 h 749"/>
              <a:gd name="T34" fmla="*/ 222 w 468"/>
              <a:gd name="T35" fmla="*/ 493 h 749"/>
              <a:gd name="T36" fmla="*/ 127 w 468"/>
              <a:gd name="T37" fmla="*/ 493 h 749"/>
              <a:gd name="T38" fmla="*/ 127 w 468"/>
              <a:gd name="T39" fmla="*/ 398 h 749"/>
              <a:gd name="T40" fmla="*/ 342 w 468"/>
              <a:gd name="T41" fmla="*/ 735 h 749"/>
              <a:gd name="T42" fmla="*/ 127 w 468"/>
              <a:gd name="T43" fmla="*/ 735 h 749"/>
              <a:gd name="T44" fmla="*/ 127 w 468"/>
              <a:gd name="T45" fmla="*/ 577 h 749"/>
              <a:gd name="T46" fmla="*/ 342 w 468"/>
              <a:gd name="T47" fmla="*/ 577 h 749"/>
              <a:gd name="T48" fmla="*/ 342 w 468"/>
              <a:gd name="T49" fmla="*/ 735 h 749"/>
              <a:gd name="T50" fmla="*/ 342 w 468"/>
              <a:gd name="T51" fmla="*/ 493 h 749"/>
              <a:gd name="T52" fmla="*/ 246 w 468"/>
              <a:gd name="T53" fmla="*/ 493 h 749"/>
              <a:gd name="T54" fmla="*/ 246 w 468"/>
              <a:gd name="T55" fmla="*/ 398 h 749"/>
              <a:gd name="T56" fmla="*/ 342 w 468"/>
              <a:gd name="T57" fmla="*/ 398 h 749"/>
              <a:gd name="T58" fmla="*/ 342 w 468"/>
              <a:gd name="T59" fmla="*/ 493 h 749"/>
              <a:gd name="T60" fmla="*/ 342 w 468"/>
              <a:gd name="T61" fmla="*/ 334 h 749"/>
              <a:gd name="T62" fmla="*/ 246 w 468"/>
              <a:gd name="T63" fmla="*/ 334 h 749"/>
              <a:gd name="T64" fmla="*/ 246 w 468"/>
              <a:gd name="T65" fmla="*/ 238 h 749"/>
              <a:gd name="T66" fmla="*/ 342 w 468"/>
              <a:gd name="T67" fmla="*/ 238 h 749"/>
              <a:gd name="T68" fmla="*/ 342 w 468"/>
              <a:gd name="T69" fmla="*/ 334 h 749"/>
              <a:gd name="T70" fmla="*/ 342 w 468"/>
              <a:gd name="T71" fmla="*/ 175 h 749"/>
              <a:gd name="T72" fmla="*/ 246 w 468"/>
              <a:gd name="T73" fmla="*/ 175 h 749"/>
              <a:gd name="T74" fmla="*/ 246 w 468"/>
              <a:gd name="T75" fmla="*/ 79 h 749"/>
              <a:gd name="T76" fmla="*/ 342 w 468"/>
              <a:gd name="T77" fmla="*/ 79 h 749"/>
              <a:gd name="T78" fmla="*/ 342 w 468"/>
              <a:gd name="T79" fmla="*/ 175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68" h="749">
                <a:moveTo>
                  <a:pt x="0" y="0"/>
                </a:moveTo>
                <a:lnTo>
                  <a:pt x="0" y="749"/>
                </a:lnTo>
                <a:lnTo>
                  <a:pt x="468" y="749"/>
                </a:lnTo>
                <a:lnTo>
                  <a:pt x="468" y="0"/>
                </a:lnTo>
                <a:lnTo>
                  <a:pt x="0" y="0"/>
                </a:lnTo>
                <a:close/>
                <a:moveTo>
                  <a:pt x="127" y="79"/>
                </a:moveTo>
                <a:lnTo>
                  <a:pt x="222" y="79"/>
                </a:lnTo>
                <a:lnTo>
                  <a:pt x="222" y="175"/>
                </a:lnTo>
                <a:lnTo>
                  <a:pt x="127" y="175"/>
                </a:lnTo>
                <a:lnTo>
                  <a:pt x="127" y="79"/>
                </a:lnTo>
                <a:close/>
                <a:moveTo>
                  <a:pt x="127" y="238"/>
                </a:moveTo>
                <a:lnTo>
                  <a:pt x="222" y="238"/>
                </a:lnTo>
                <a:lnTo>
                  <a:pt x="222" y="334"/>
                </a:lnTo>
                <a:lnTo>
                  <a:pt x="127" y="334"/>
                </a:lnTo>
                <a:lnTo>
                  <a:pt x="127" y="238"/>
                </a:lnTo>
                <a:close/>
                <a:moveTo>
                  <a:pt x="127" y="398"/>
                </a:moveTo>
                <a:lnTo>
                  <a:pt x="222" y="398"/>
                </a:lnTo>
                <a:lnTo>
                  <a:pt x="222" y="493"/>
                </a:lnTo>
                <a:lnTo>
                  <a:pt x="127" y="493"/>
                </a:lnTo>
                <a:lnTo>
                  <a:pt x="127" y="398"/>
                </a:lnTo>
                <a:close/>
                <a:moveTo>
                  <a:pt x="342" y="735"/>
                </a:moveTo>
                <a:lnTo>
                  <a:pt x="127" y="735"/>
                </a:lnTo>
                <a:lnTo>
                  <a:pt x="127" y="577"/>
                </a:lnTo>
                <a:lnTo>
                  <a:pt x="342" y="577"/>
                </a:lnTo>
                <a:lnTo>
                  <a:pt x="342" y="735"/>
                </a:lnTo>
                <a:close/>
                <a:moveTo>
                  <a:pt x="342" y="493"/>
                </a:moveTo>
                <a:lnTo>
                  <a:pt x="246" y="493"/>
                </a:lnTo>
                <a:lnTo>
                  <a:pt x="246" y="398"/>
                </a:lnTo>
                <a:lnTo>
                  <a:pt x="342" y="398"/>
                </a:lnTo>
                <a:lnTo>
                  <a:pt x="342" y="493"/>
                </a:lnTo>
                <a:close/>
                <a:moveTo>
                  <a:pt x="342" y="334"/>
                </a:moveTo>
                <a:lnTo>
                  <a:pt x="246" y="334"/>
                </a:lnTo>
                <a:lnTo>
                  <a:pt x="246" y="238"/>
                </a:lnTo>
                <a:lnTo>
                  <a:pt x="342" y="238"/>
                </a:lnTo>
                <a:lnTo>
                  <a:pt x="342" y="334"/>
                </a:lnTo>
                <a:close/>
                <a:moveTo>
                  <a:pt x="342" y="175"/>
                </a:moveTo>
                <a:lnTo>
                  <a:pt x="246" y="175"/>
                </a:lnTo>
                <a:lnTo>
                  <a:pt x="246" y="79"/>
                </a:lnTo>
                <a:lnTo>
                  <a:pt x="342" y="79"/>
                </a:lnTo>
                <a:lnTo>
                  <a:pt x="342" y="175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7E27DE37-51F8-4B08-96F3-651D81155C80}"/>
              </a:ext>
            </a:extLst>
          </p:cNvPr>
          <p:cNvCxnSpPr>
            <a:cxnSpLocks/>
            <a:stCxn id="75" idx="52"/>
            <a:endCxn id="71" idx="1"/>
          </p:cNvCxnSpPr>
          <p:nvPr/>
        </p:nvCxnSpPr>
        <p:spPr>
          <a:xfrm flipH="1" flipV="1">
            <a:off x="7359653" y="3470941"/>
            <a:ext cx="189701" cy="776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reeform 72">
            <a:extLst>
              <a:ext uri="{FF2B5EF4-FFF2-40B4-BE49-F238E27FC236}">
                <a16:creationId xmlns:a16="http://schemas.microsoft.com/office/drawing/2014/main" id="{838F664D-7D04-422D-B785-0C646FD4D43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711013" y="4016061"/>
            <a:ext cx="278797" cy="299825"/>
          </a:xfrm>
          <a:custGeom>
            <a:avLst/>
            <a:gdLst>
              <a:gd name="T0" fmla="*/ 516 w 547"/>
              <a:gd name="T1" fmla="*/ 2 h 648"/>
              <a:gd name="T2" fmla="*/ 505 w 547"/>
              <a:gd name="T3" fmla="*/ 0 h 648"/>
              <a:gd name="T4" fmla="*/ 43 w 547"/>
              <a:gd name="T5" fmla="*/ 0 h 648"/>
              <a:gd name="T6" fmla="*/ 31 w 547"/>
              <a:gd name="T7" fmla="*/ 2 h 648"/>
              <a:gd name="T8" fmla="*/ 25 w 547"/>
              <a:gd name="T9" fmla="*/ 4 h 648"/>
              <a:gd name="T10" fmla="*/ 13 w 547"/>
              <a:gd name="T11" fmla="*/ 13 h 648"/>
              <a:gd name="T12" fmla="*/ 5 w 547"/>
              <a:gd name="T13" fmla="*/ 24 h 648"/>
              <a:gd name="T14" fmla="*/ 1 w 547"/>
              <a:gd name="T15" fmla="*/ 37 h 648"/>
              <a:gd name="T16" fmla="*/ 0 w 547"/>
              <a:gd name="T17" fmla="*/ 368 h 648"/>
              <a:gd name="T18" fmla="*/ 1 w 547"/>
              <a:gd name="T19" fmla="*/ 377 h 648"/>
              <a:gd name="T20" fmla="*/ 4 w 547"/>
              <a:gd name="T21" fmla="*/ 396 h 648"/>
              <a:gd name="T22" fmla="*/ 12 w 547"/>
              <a:gd name="T23" fmla="*/ 415 h 648"/>
              <a:gd name="T24" fmla="*/ 23 w 547"/>
              <a:gd name="T25" fmla="*/ 435 h 648"/>
              <a:gd name="T26" fmla="*/ 30 w 547"/>
              <a:gd name="T27" fmla="*/ 447 h 648"/>
              <a:gd name="T28" fmla="*/ 49 w 547"/>
              <a:gd name="T29" fmla="*/ 471 h 648"/>
              <a:gd name="T30" fmla="*/ 100 w 547"/>
              <a:gd name="T31" fmla="*/ 524 h 648"/>
              <a:gd name="T32" fmla="*/ 160 w 547"/>
              <a:gd name="T33" fmla="*/ 576 h 648"/>
              <a:gd name="T34" fmla="*/ 221 w 547"/>
              <a:gd name="T35" fmla="*/ 621 h 648"/>
              <a:gd name="T36" fmla="*/ 250 w 547"/>
              <a:gd name="T37" fmla="*/ 641 h 648"/>
              <a:gd name="T38" fmla="*/ 253 w 547"/>
              <a:gd name="T39" fmla="*/ 643 h 648"/>
              <a:gd name="T40" fmla="*/ 263 w 547"/>
              <a:gd name="T41" fmla="*/ 647 h 648"/>
              <a:gd name="T42" fmla="*/ 275 w 547"/>
              <a:gd name="T43" fmla="*/ 648 h 648"/>
              <a:gd name="T44" fmla="*/ 280 w 547"/>
              <a:gd name="T45" fmla="*/ 648 h 648"/>
              <a:gd name="T46" fmla="*/ 285 w 547"/>
              <a:gd name="T47" fmla="*/ 647 h 648"/>
              <a:gd name="T48" fmla="*/ 291 w 547"/>
              <a:gd name="T49" fmla="*/ 645 h 648"/>
              <a:gd name="T50" fmla="*/ 299 w 547"/>
              <a:gd name="T51" fmla="*/ 641 h 648"/>
              <a:gd name="T52" fmla="*/ 306 w 547"/>
              <a:gd name="T53" fmla="*/ 637 h 648"/>
              <a:gd name="T54" fmla="*/ 311 w 547"/>
              <a:gd name="T55" fmla="*/ 634 h 648"/>
              <a:gd name="T56" fmla="*/ 311 w 547"/>
              <a:gd name="T57" fmla="*/ 634 h 648"/>
              <a:gd name="T58" fmla="*/ 360 w 547"/>
              <a:gd name="T59" fmla="*/ 598 h 648"/>
              <a:gd name="T60" fmla="*/ 405 w 547"/>
              <a:gd name="T61" fmla="*/ 562 h 648"/>
              <a:gd name="T62" fmla="*/ 445 w 547"/>
              <a:gd name="T63" fmla="*/ 527 h 648"/>
              <a:gd name="T64" fmla="*/ 480 w 547"/>
              <a:gd name="T65" fmla="*/ 491 h 648"/>
              <a:gd name="T66" fmla="*/ 495 w 547"/>
              <a:gd name="T67" fmla="*/ 474 h 648"/>
              <a:gd name="T68" fmla="*/ 518 w 547"/>
              <a:gd name="T69" fmla="*/ 443 h 648"/>
              <a:gd name="T70" fmla="*/ 528 w 547"/>
              <a:gd name="T71" fmla="*/ 428 h 648"/>
              <a:gd name="T72" fmla="*/ 543 w 547"/>
              <a:gd name="T73" fmla="*/ 397 h 648"/>
              <a:gd name="T74" fmla="*/ 547 w 547"/>
              <a:gd name="T75" fmla="*/ 369 h 648"/>
              <a:gd name="T76" fmla="*/ 547 w 547"/>
              <a:gd name="T77" fmla="*/ 45 h 648"/>
              <a:gd name="T78" fmla="*/ 545 w 547"/>
              <a:gd name="T79" fmla="*/ 30 h 648"/>
              <a:gd name="T80" fmla="*/ 539 w 547"/>
              <a:gd name="T81" fmla="*/ 18 h 648"/>
              <a:gd name="T82" fmla="*/ 530 w 547"/>
              <a:gd name="T83" fmla="*/ 8 h 648"/>
              <a:gd name="T84" fmla="*/ 516 w 547"/>
              <a:gd name="T85" fmla="*/ 2 h 648"/>
              <a:gd name="T86" fmla="*/ 269 w 547"/>
              <a:gd name="T87" fmla="*/ 594 h 648"/>
              <a:gd name="T88" fmla="*/ 232 w 547"/>
              <a:gd name="T89" fmla="*/ 568 h 648"/>
              <a:gd name="T90" fmla="*/ 159 w 547"/>
              <a:gd name="T91" fmla="*/ 510 h 648"/>
              <a:gd name="T92" fmla="*/ 126 w 547"/>
              <a:gd name="T93" fmla="*/ 480 h 648"/>
              <a:gd name="T94" fmla="*/ 109 w 547"/>
              <a:gd name="T95" fmla="*/ 463 h 648"/>
              <a:gd name="T96" fmla="*/ 81 w 547"/>
              <a:gd name="T97" fmla="*/ 432 h 648"/>
              <a:gd name="T98" fmla="*/ 71 w 547"/>
              <a:gd name="T99" fmla="*/ 418 h 648"/>
              <a:gd name="T100" fmla="*/ 56 w 547"/>
              <a:gd name="T101" fmla="*/ 391 h 648"/>
              <a:gd name="T102" fmla="*/ 50 w 547"/>
              <a:gd name="T103" fmla="*/ 373 h 648"/>
              <a:gd name="T104" fmla="*/ 50 w 547"/>
              <a:gd name="T105" fmla="*/ 295 h 648"/>
              <a:gd name="T106" fmla="*/ 269 w 547"/>
              <a:gd name="T107" fmla="*/ 594 h 648"/>
              <a:gd name="T108" fmla="*/ 280 w 547"/>
              <a:gd name="T109" fmla="*/ 284 h 648"/>
              <a:gd name="T110" fmla="*/ 451 w 547"/>
              <a:gd name="T111" fmla="*/ 48 h 648"/>
              <a:gd name="T112" fmla="*/ 361 w 547"/>
              <a:gd name="T113" fmla="*/ 75 h 648"/>
              <a:gd name="T114" fmla="*/ 393 w 547"/>
              <a:gd name="T115" fmla="*/ 216 h 648"/>
              <a:gd name="T116" fmla="*/ 498 w 547"/>
              <a:gd name="T117" fmla="*/ 284 h 648"/>
              <a:gd name="T118" fmla="*/ 342 w 547"/>
              <a:gd name="T119" fmla="*/ 129 h 648"/>
              <a:gd name="T120" fmla="*/ 393 w 547"/>
              <a:gd name="T121" fmla="*/ 142 h 648"/>
              <a:gd name="T122" fmla="*/ 508 w 547"/>
              <a:gd name="T123" fmla="*/ 6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7" h="648">
                <a:moveTo>
                  <a:pt x="516" y="2"/>
                </a:moveTo>
                <a:lnTo>
                  <a:pt x="516" y="2"/>
                </a:lnTo>
                <a:lnTo>
                  <a:pt x="511" y="0"/>
                </a:lnTo>
                <a:lnTo>
                  <a:pt x="505" y="0"/>
                </a:lnTo>
                <a:lnTo>
                  <a:pt x="43" y="0"/>
                </a:lnTo>
                <a:lnTo>
                  <a:pt x="43" y="0"/>
                </a:lnTo>
                <a:lnTo>
                  <a:pt x="37" y="0"/>
                </a:lnTo>
                <a:lnTo>
                  <a:pt x="31" y="2"/>
                </a:lnTo>
                <a:lnTo>
                  <a:pt x="31" y="2"/>
                </a:lnTo>
                <a:lnTo>
                  <a:pt x="25" y="4"/>
                </a:lnTo>
                <a:lnTo>
                  <a:pt x="18" y="8"/>
                </a:lnTo>
                <a:lnTo>
                  <a:pt x="13" y="13"/>
                </a:lnTo>
                <a:lnTo>
                  <a:pt x="9" y="18"/>
                </a:lnTo>
                <a:lnTo>
                  <a:pt x="5" y="24"/>
                </a:lnTo>
                <a:lnTo>
                  <a:pt x="3" y="30"/>
                </a:lnTo>
                <a:lnTo>
                  <a:pt x="1" y="37"/>
                </a:lnTo>
                <a:lnTo>
                  <a:pt x="0" y="45"/>
                </a:lnTo>
                <a:lnTo>
                  <a:pt x="0" y="368"/>
                </a:lnTo>
                <a:lnTo>
                  <a:pt x="0" y="368"/>
                </a:lnTo>
                <a:lnTo>
                  <a:pt x="1" y="377"/>
                </a:lnTo>
                <a:lnTo>
                  <a:pt x="2" y="387"/>
                </a:lnTo>
                <a:lnTo>
                  <a:pt x="4" y="396"/>
                </a:lnTo>
                <a:lnTo>
                  <a:pt x="8" y="405"/>
                </a:lnTo>
                <a:lnTo>
                  <a:pt x="12" y="415"/>
                </a:lnTo>
                <a:lnTo>
                  <a:pt x="17" y="425"/>
                </a:lnTo>
                <a:lnTo>
                  <a:pt x="23" y="435"/>
                </a:lnTo>
                <a:lnTo>
                  <a:pt x="30" y="447"/>
                </a:lnTo>
                <a:lnTo>
                  <a:pt x="30" y="447"/>
                </a:lnTo>
                <a:lnTo>
                  <a:pt x="39" y="459"/>
                </a:lnTo>
                <a:lnTo>
                  <a:pt x="49" y="471"/>
                </a:lnTo>
                <a:lnTo>
                  <a:pt x="73" y="498"/>
                </a:lnTo>
                <a:lnTo>
                  <a:pt x="100" y="524"/>
                </a:lnTo>
                <a:lnTo>
                  <a:pt x="129" y="550"/>
                </a:lnTo>
                <a:lnTo>
                  <a:pt x="160" y="576"/>
                </a:lnTo>
                <a:lnTo>
                  <a:pt x="191" y="599"/>
                </a:lnTo>
                <a:lnTo>
                  <a:pt x="221" y="621"/>
                </a:lnTo>
                <a:lnTo>
                  <a:pt x="250" y="641"/>
                </a:lnTo>
                <a:lnTo>
                  <a:pt x="250" y="641"/>
                </a:lnTo>
                <a:lnTo>
                  <a:pt x="253" y="643"/>
                </a:lnTo>
                <a:lnTo>
                  <a:pt x="253" y="643"/>
                </a:lnTo>
                <a:lnTo>
                  <a:pt x="258" y="645"/>
                </a:lnTo>
                <a:lnTo>
                  <a:pt x="263" y="647"/>
                </a:lnTo>
                <a:lnTo>
                  <a:pt x="268" y="648"/>
                </a:lnTo>
                <a:lnTo>
                  <a:pt x="275" y="648"/>
                </a:lnTo>
                <a:lnTo>
                  <a:pt x="275" y="648"/>
                </a:lnTo>
                <a:lnTo>
                  <a:pt x="280" y="648"/>
                </a:lnTo>
                <a:lnTo>
                  <a:pt x="280" y="648"/>
                </a:lnTo>
                <a:lnTo>
                  <a:pt x="285" y="647"/>
                </a:lnTo>
                <a:lnTo>
                  <a:pt x="291" y="645"/>
                </a:lnTo>
                <a:lnTo>
                  <a:pt x="291" y="645"/>
                </a:lnTo>
                <a:lnTo>
                  <a:pt x="299" y="641"/>
                </a:lnTo>
                <a:lnTo>
                  <a:pt x="299" y="641"/>
                </a:lnTo>
                <a:lnTo>
                  <a:pt x="305" y="638"/>
                </a:lnTo>
                <a:lnTo>
                  <a:pt x="306" y="637"/>
                </a:lnTo>
                <a:lnTo>
                  <a:pt x="306" y="637"/>
                </a:lnTo>
                <a:lnTo>
                  <a:pt x="311" y="634"/>
                </a:lnTo>
                <a:lnTo>
                  <a:pt x="311" y="634"/>
                </a:lnTo>
                <a:lnTo>
                  <a:pt x="311" y="634"/>
                </a:lnTo>
                <a:lnTo>
                  <a:pt x="336" y="616"/>
                </a:lnTo>
                <a:lnTo>
                  <a:pt x="360" y="598"/>
                </a:lnTo>
                <a:lnTo>
                  <a:pt x="383" y="581"/>
                </a:lnTo>
                <a:lnTo>
                  <a:pt x="405" y="562"/>
                </a:lnTo>
                <a:lnTo>
                  <a:pt x="426" y="545"/>
                </a:lnTo>
                <a:lnTo>
                  <a:pt x="445" y="527"/>
                </a:lnTo>
                <a:lnTo>
                  <a:pt x="464" y="510"/>
                </a:lnTo>
                <a:lnTo>
                  <a:pt x="480" y="491"/>
                </a:lnTo>
                <a:lnTo>
                  <a:pt x="480" y="491"/>
                </a:lnTo>
                <a:lnTo>
                  <a:pt x="495" y="474"/>
                </a:lnTo>
                <a:lnTo>
                  <a:pt x="507" y="459"/>
                </a:lnTo>
                <a:lnTo>
                  <a:pt x="518" y="443"/>
                </a:lnTo>
                <a:lnTo>
                  <a:pt x="528" y="428"/>
                </a:lnTo>
                <a:lnTo>
                  <a:pt x="528" y="428"/>
                </a:lnTo>
                <a:lnTo>
                  <a:pt x="537" y="411"/>
                </a:lnTo>
                <a:lnTo>
                  <a:pt x="543" y="397"/>
                </a:lnTo>
                <a:lnTo>
                  <a:pt x="546" y="382"/>
                </a:lnTo>
                <a:lnTo>
                  <a:pt x="547" y="369"/>
                </a:lnTo>
                <a:lnTo>
                  <a:pt x="547" y="45"/>
                </a:lnTo>
                <a:lnTo>
                  <a:pt x="547" y="45"/>
                </a:lnTo>
                <a:lnTo>
                  <a:pt x="547" y="37"/>
                </a:lnTo>
                <a:lnTo>
                  <a:pt x="545" y="30"/>
                </a:lnTo>
                <a:lnTo>
                  <a:pt x="543" y="24"/>
                </a:lnTo>
                <a:lnTo>
                  <a:pt x="539" y="18"/>
                </a:lnTo>
                <a:lnTo>
                  <a:pt x="535" y="13"/>
                </a:lnTo>
                <a:lnTo>
                  <a:pt x="530" y="8"/>
                </a:lnTo>
                <a:lnTo>
                  <a:pt x="524" y="4"/>
                </a:lnTo>
                <a:lnTo>
                  <a:pt x="516" y="2"/>
                </a:lnTo>
                <a:lnTo>
                  <a:pt x="516" y="2"/>
                </a:lnTo>
                <a:close/>
                <a:moveTo>
                  <a:pt x="269" y="594"/>
                </a:moveTo>
                <a:lnTo>
                  <a:pt x="269" y="594"/>
                </a:lnTo>
                <a:lnTo>
                  <a:pt x="232" y="568"/>
                </a:lnTo>
                <a:lnTo>
                  <a:pt x="195" y="540"/>
                </a:lnTo>
                <a:lnTo>
                  <a:pt x="159" y="510"/>
                </a:lnTo>
                <a:lnTo>
                  <a:pt x="142" y="495"/>
                </a:lnTo>
                <a:lnTo>
                  <a:pt x="126" y="480"/>
                </a:lnTo>
                <a:lnTo>
                  <a:pt x="126" y="480"/>
                </a:lnTo>
                <a:lnTo>
                  <a:pt x="109" y="463"/>
                </a:lnTo>
                <a:lnTo>
                  <a:pt x="95" y="448"/>
                </a:lnTo>
                <a:lnTo>
                  <a:pt x="81" y="432"/>
                </a:lnTo>
                <a:lnTo>
                  <a:pt x="71" y="418"/>
                </a:lnTo>
                <a:lnTo>
                  <a:pt x="71" y="418"/>
                </a:lnTo>
                <a:lnTo>
                  <a:pt x="62" y="404"/>
                </a:lnTo>
                <a:lnTo>
                  <a:pt x="56" y="391"/>
                </a:lnTo>
                <a:lnTo>
                  <a:pt x="52" y="378"/>
                </a:lnTo>
                <a:lnTo>
                  <a:pt x="50" y="373"/>
                </a:lnTo>
                <a:lnTo>
                  <a:pt x="50" y="368"/>
                </a:lnTo>
                <a:lnTo>
                  <a:pt x="50" y="295"/>
                </a:lnTo>
                <a:lnTo>
                  <a:pt x="269" y="295"/>
                </a:lnTo>
                <a:lnTo>
                  <a:pt x="269" y="594"/>
                </a:lnTo>
                <a:close/>
                <a:moveTo>
                  <a:pt x="498" y="284"/>
                </a:moveTo>
                <a:lnTo>
                  <a:pt x="280" y="284"/>
                </a:lnTo>
                <a:lnTo>
                  <a:pt x="280" y="48"/>
                </a:lnTo>
                <a:lnTo>
                  <a:pt x="451" y="48"/>
                </a:lnTo>
                <a:lnTo>
                  <a:pt x="393" y="107"/>
                </a:lnTo>
                <a:lnTo>
                  <a:pt x="361" y="75"/>
                </a:lnTo>
                <a:lnTo>
                  <a:pt x="307" y="129"/>
                </a:lnTo>
                <a:lnTo>
                  <a:pt x="393" y="216"/>
                </a:lnTo>
                <a:lnTo>
                  <a:pt x="498" y="112"/>
                </a:lnTo>
                <a:lnTo>
                  <a:pt x="498" y="284"/>
                </a:lnTo>
                <a:close/>
                <a:moveTo>
                  <a:pt x="393" y="181"/>
                </a:moveTo>
                <a:lnTo>
                  <a:pt x="342" y="129"/>
                </a:lnTo>
                <a:lnTo>
                  <a:pt x="361" y="110"/>
                </a:lnTo>
                <a:lnTo>
                  <a:pt x="393" y="142"/>
                </a:lnTo>
                <a:lnTo>
                  <a:pt x="487" y="47"/>
                </a:lnTo>
                <a:lnTo>
                  <a:pt x="508" y="67"/>
                </a:lnTo>
                <a:lnTo>
                  <a:pt x="393" y="181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雲 33">
            <a:extLst>
              <a:ext uri="{FF2B5EF4-FFF2-40B4-BE49-F238E27FC236}">
                <a16:creationId xmlns:a16="http://schemas.microsoft.com/office/drawing/2014/main" id="{7C753776-E450-4CB7-A640-4D8EE101290F}"/>
              </a:ext>
            </a:extLst>
          </p:cNvPr>
          <p:cNvSpPr/>
          <p:nvPr/>
        </p:nvSpPr>
        <p:spPr>
          <a:xfrm>
            <a:off x="3275800" y="2690976"/>
            <a:ext cx="1568347" cy="780796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Freeform 72">
            <a:extLst>
              <a:ext uri="{FF2B5EF4-FFF2-40B4-BE49-F238E27FC236}">
                <a16:creationId xmlns:a16="http://schemas.microsoft.com/office/drawing/2014/main" id="{80862D90-2033-45D4-B367-AB40ACBC73F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884826" y="3911941"/>
            <a:ext cx="278797" cy="299825"/>
          </a:xfrm>
          <a:custGeom>
            <a:avLst/>
            <a:gdLst>
              <a:gd name="T0" fmla="*/ 516 w 547"/>
              <a:gd name="T1" fmla="*/ 2 h 648"/>
              <a:gd name="T2" fmla="*/ 505 w 547"/>
              <a:gd name="T3" fmla="*/ 0 h 648"/>
              <a:gd name="T4" fmla="*/ 43 w 547"/>
              <a:gd name="T5" fmla="*/ 0 h 648"/>
              <a:gd name="T6" fmla="*/ 31 w 547"/>
              <a:gd name="T7" fmla="*/ 2 h 648"/>
              <a:gd name="T8" fmla="*/ 25 w 547"/>
              <a:gd name="T9" fmla="*/ 4 h 648"/>
              <a:gd name="T10" fmla="*/ 13 w 547"/>
              <a:gd name="T11" fmla="*/ 13 h 648"/>
              <a:gd name="T12" fmla="*/ 5 w 547"/>
              <a:gd name="T13" fmla="*/ 24 h 648"/>
              <a:gd name="T14" fmla="*/ 1 w 547"/>
              <a:gd name="T15" fmla="*/ 37 h 648"/>
              <a:gd name="T16" fmla="*/ 0 w 547"/>
              <a:gd name="T17" fmla="*/ 368 h 648"/>
              <a:gd name="T18" fmla="*/ 1 w 547"/>
              <a:gd name="T19" fmla="*/ 377 h 648"/>
              <a:gd name="T20" fmla="*/ 4 w 547"/>
              <a:gd name="T21" fmla="*/ 396 h 648"/>
              <a:gd name="T22" fmla="*/ 12 w 547"/>
              <a:gd name="T23" fmla="*/ 415 h 648"/>
              <a:gd name="T24" fmla="*/ 23 w 547"/>
              <a:gd name="T25" fmla="*/ 435 h 648"/>
              <a:gd name="T26" fmla="*/ 30 w 547"/>
              <a:gd name="T27" fmla="*/ 447 h 648"/>
              <a:gd name="T28" fmla="*/ 49 w 547"/>
              <a:gd name="T29" fmla="*/ 471 h 648"/>
              <a:gd name="T30" fmla="*/ 100 w 547"/>
              <a:gd name="T31" fmla="*/ 524 h 648"/>
              <a:gd name="T32" fmla="*/ 160 w 547"/>
              <a:gd name="T33" fmla="*/ 576 h 648"/>
              <a:gd name="T34" fmla="*/ 221 w 547"/>
              <a:gd name="T35" fmla="*/ 621 h 648"/>
              <a:gd name="T36" fmla="*/ 250 w 547"/>
              <a:gd name="T37" fmla="*/ 641 h 648"/>
              <a:gd name="T38" fmla="*/ 253 w 547"/>
              <a:gd name="T39" fmla="*/ 643 h 648"/>
              <a:gd name="T40" fmla="*/ 263 w 547"/>
              <a:gd name="T41" fmla="*/ 647 h 648"/>
              <a:gd name="T42" fmla="*/ 275 w 547"/>
              <a:gd name="T43" fmla="*/ 648 h 648"/>
              <a:gd name="T44" fmla="*/ 280 w 547"/>
              <a:gd name="T45" fmla="*/ 648 h 648"/>
              <a:gd name="T46" fmla="*/ 285 w 547"/>
              <a:gd name="T47" fmla="*/ 647 h 648"/>
              <a:gd name="T48" fmla="*/ 291 w 547"/>
              <a:gd name="T49" fmla="*/ 645 h 648"/>
              <a:gd name="T50" fmla="*/ 299 w 547"/>
              <a:gd name="T51" fmla="*/ 641 h 648"/>
              <a:gd name="T52" fmla="*/ 306 w 547"/>
              <a:gd name="T53" fmla="*/ 637 h 648"/>
              <a:gd name="T54" fmla="*/ 311 w 547"/>
              <a:gd name="T55" fmla="*/ 634 h 648"/>
              <a:gd name="T56" fmla="*/ 311 w 547"/>
              <a:gd name="T57" fmla="*/ 634 h 648"/>
              <a:gd name="T58" fmla="*/ 360 w 547"/>
              <a:gd name="T59" fmla="*/ 598 h 648"/>
              <a:gd name="T60" fmla="*/ 405 w 547"/>
              <a:gd name="T61" fmla="*/ 562 h 648"/>
              <a:gd name="T62" fmla="*/ 445 w 547"/>
              <a:gd name="T63" fmla="*/ 527 h 648"/>
              <a:gd name="T64" fmla="*/ 480 w 547"/>
              <a:gd name="T65" fmla="*/ 491 h 648"/>
              <a:gd name="T66" fmla="*/ 495 w 547"/>
              <a:gd name="T67" fmla="*/ 474 h 648"/>
              <a:gd name="T68" fmla="*/ 518 w 547"/>
              <a:gd name="T69" fmla="*/ 443 h 648"/>
              <a:gd name="T70" fmla="*/ 528 w 547"/>
              <a:gd name="T71" fmla="*/ 428 h 648"/>
              <a:gd name="T72" fmla="*/ 543 w 547"/>
              <a:gd name="T73" fmla="*/ 397 h 648"/>
              <a:gd name="T74" fmla="*/ 547 w 547"/>
              <a:gd name="T75" fmla="*/ 369 h 648"/>
              <a:gd name="T76" fmla="*/ 547 w 547"/>
              <a:gd name="T77" fmla="*/ 45 h 648"/>
              <a:gd name="T78" fmla="*/ 545 w 547"/>
              <a:gd name="T79" fmla="*/ 30 h 648"/>
              <a:gd name="T80" fmla="*/ 539 w 547"/>
              <a:gd name="T81" fmla="*/ 18 h 648"/>
              <a:gd name="T82" fmla="*/ 530 w 547"/>
              <a:gd name="T83" fmla="*/ 8 h 648"/>
              <a:gd name="T84" fmla="*/ 516 w 547"/>
              <a:gd name="T85" fmla="*/ 2 h 648"/>
              <a:gd name="T86" fmla="*/ 269 w 547"/>
              <a:gd name="T87" fmla="*/ 594 h 648"/>
              <a:gd name="T88" fmla="*/ 232 w 547"/>
              <a:gd name="T89" fmla="*/ 568 h 648"/>
              <a:gd name="T90" fmla="*/ 159 w 547"/>
              <a:gd name="T91" fmla="*/ 510 h 648"/>
              <a:gd name="T92" fmla="*/ 126 w 547"/>
              <a:gd name="T93" fmla="*/ 480 h 648"/>
              <a:gd name="T94" fmla="*/ 109 w 547"/>
              <a:gd name="T95" fmla="*/ 463 h 648"/>
              <a:gd name="T96" fmla="*/ 81 w 547"/>
              <a:gd name="T97" fmla="*/ 432 h 648"/>
              <a:gd name="T98" fmla="*/ 71 w 547"/>
              <a:gd name="T99" fmla="*/ 418 h 648"/>
              <a:gd name="T100" fmla="*/ 56 w 547"/>
              <a:gd name="T101" fmla="*/ 391 h 648"/>
              <a:gd name="T102" fmla="*/ 50 w 547"/>
              <a:gd name="T103" fmla="*/ 373 h 648"/>
              <a:gd name="T104" fmla="*/ 50 w 547"/>
              <a:gd name="T105" fmla="*/ 295 h 648"/>
              <a:gd name="T106" fmla="*/ 269 w 547"/>
              <a:gd name="T107" fmla="*/ 594 h 648"/>
              <a:gd name="T108" fmla="*/ 280 w 547"/>
              <a:gd name="T109" fmla="*/ 284 h 648"/>
              <a:gd name="T110" fmla="*/ 451 w 547"/>
              <a:gd name="T111" fmla="*/ 48 h 648"/>
              <a:gd name="T112" fmla="*/ 361 w 547"/>
              <a:gd name="T113" fmla="*/ 75 h 648"/>
              <a:gd name="T114" fmla="*/ 393 w 547"/>
              <a:gd name="T115" fmla="*/ 216 h 648"/>
              <a:gd name="T116" fmla="*/ 498 w 547"/>
              <a:gd name="T117" fmla="*/ 284 h 648"/>
              <a:gd name="T118" fmla="*/ 342 w 547"/>
              <a:gd name="T119" fmla="*/ 129 h 648"/>
              <a:gd name="T120" fmla="*/ 393 w 547"/>
              <a:gd name="T121" fmla="*/ 142 h 648"/>
              <a:gd name="T122" fmla="*/ 508 w 547"/>
              <a:gd name="T123" fmla="*/ 6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7" h="648">
                <a:moveTo>
                  <a:pt x="516" y="2"/>
                </a:moveTo>
                <a:lnTo>
                  <a:pt x="516" y="2"/>
                </a:lnTo>
                <a:lnTo>
                  <a:pt x="511" y="0"/>
                </a:lnTo>
                <a:lnTo>
                  <a:pt x="505" y="0"/>
                </a:lnTo>
                <a:lnTo>
                  <a:pt x="43" y="0"/>
                </a:lnTo>
                <a:lnTo>
                  <a:pt x="43" y="0"/>
                </a:lnTo>
                <a:lnTo>
                  <a:pt x="37" y="0"/>
                </a:lnTo>
                <a:lnTo>
                  <a:pt x="31" y="2"/>
                </a:lnTo>
                <a:lnTo>
                  <a:pt x="31" y="2"/>
                </a:lnTo>
                <a:lnTo>
                  <a:pt x="25" y="4"/>
                </a:lnTo>
                <a:lnTo>
                  <a:pt x="18" y="8"/>
                </a:lnTo>
                <a:lnTo>
                  <a:pt x="13" y="13"/>
                </a:lnTo>
                <a:lnTo>
                  <a:pt x="9" y="18"/>
                </a:lnTo>
                <a:lnTo>
                  <a:pt x="5" y="24"/>
                </a:lnTo>
                <a:lnTo>
                  <a:pt x="3" y="30"/>
                </a:lnTo>
                <a:lnTo>
                  <a:pt x="1" y="37"/>
                </a:lnTo>
                <a:lnTo>
                  <a:pt x="0" y="45"/>
                </a:lnTo>
                <a:lnTo>
                  <a:pt x="0" y="368"/>
                </a:lnTo>
                <a:lnTo>
                  <a:pt x="0" y="368"/>
                </a:lnTo>
                <a:lnTo>
                  <a:pt x="1" y="377"/>
                </a:lnTo>
                <a:lnTo>
                  <a:pt x="2" y="387"/>
                </a:lnTo>
                <a:lnTo>
                  <a:pt x="4" y="396"/>
                </a:lnTo>
                <a:lnTo>
                  <a:pt x="8" y="405"/>
                </a:lnTo>
                <a:lnTo>
                  <a:pt x="12" y="415"/>
                </a:lnTo>
                <a:lnTo>
                  <a:pt x="17" y="425"/>
                </a:lnTo>
                <a:lnTo>
                  <a:pt x="23" y="435"/>
                </a:lnTo>
                <a:lnTo>
                  <a:pt x="30" y="447"/>
                </a:lnTo>
                <a:lnTo>
                  <a:pt x="30" y="447"/>
                </a:lnTo>
                <a:lnTo>
                  <a:pt x="39" y="459"/>
                </a:lnTo>
                <a:lnTo>
                  <a:pt x="49" y="471"/>
                </a:lnTo>
                <a:lnTo>
                  <a:pt x="73" y="498"/>
                </a:lnTo>
                <a:lnTo>
                  <a:pt x="100" y="524"/>
                </a:lnTo>
                <a:lnTo>
                  <a:pt x="129" y="550"/>
                </a:lnTo>
                <a:lnTo>
                  <a:pt x="160" y="576"/>
                </a:lnTo>
                <a:lnTo>
                  <a:pt x="191" y="599"/>
                </a:lnTo>
                <a:lnTo>
                  <a:pt x="221" y="621"/>
                </a:lnTo>
                <a:lnTo>
                  <a:pt x="250" y="641"/>
                </a:lnTo>
                <a:lnTo>
                  <a:pt x="250" y="641"/>
                </a:lnTo>
                <a:lnTo>
                  <a:pt x="253" y="643"/>
                </a:lnTo>
                <a:lnTo>
                  <a:pt x="253" y="643"/>
                </a:lnTo>
                <a:lnTo>
                  <a:pt x="258" y="645"/>
                </a:lnTo>
                <a:lnTo>
                  <a:pt x="263" y="647"/>
                </a:lnTo>
                <a:lnTo>
                  <a:pt x="268" y="648"/>
                </a:lnTo>
                <a:lnTo>
                  <a:pt x="275" y="648"/>
                </a:lnTo>
                <a:lnTo>
                  <a:pt x="275" y="648"/>
                </a:lnTo>
                <a:lnTo>
                  <a:pt x="280" y="648"/>
                </a:lnTo>
                <a:lnTo>
                  <a:pt x="280" y="648"/>
                </a:lnTo>
                <a:lnTo>
                  <a:pt x="285" y="647"/>
                </a:lnTo>
                <a:lnTo>
                  <a:pt x="291" y="645"/>
                </a:lnTo>
                <a:lnTo>
                  <a:pt x="291" y="645"/>
                </a:lnTo>
                <a:lnTo>
                  <a:pt x="299" y="641"/>
                </a:lnTo>
                <a:lnTo>
                  <a:pt x="299" y="641"/>
                </a:lnTo>
                <a:lnTo>
                  <a:pt x="305" y="638"/>
                </a:lnTo>
                <a:lnTo>
                  <a:pt x="306" y="637"/>
                </a:lnTo>
                <a:lnTo>
                  <a:pt x="306" y="637"/>
                </a:lnTo>
                <a:lnTo>
                  <a:pt x="311" y="634"/>
                </a:lnTo>
                <a:lnTo>
                  <a:pt x="311" y="634"/>
                </a:lnTo>
                <a:lnTo>
                  <a:pt x="311" y="634"/>
                </a:lnTo>
                <a:lnTo>
                  <a:pt x="336" y="616"/>
                </a:lnTo>
                <a:lnTo>
                  <a:pt x="360" y="598"/>
                </a:lnTo>
                <a:lnTo>
                  <a:pt x="383" y="581"/>
                </a:lnTo>
                <a:lnTo>
                  <a:pt x="405" y="562"/>
                </a:lnTo>
                <a:lnTo>
                  <a:pt x="426" y="545"/>
                </a:lnTo>
                <a:lnTo>
                  <a:pt x="445" y="527"/>
                </a:lnTo>
                <a:lnTo>
                  <a:pt x="464" y="510"/>
                </a:lnTo>
                <a:lnTo>
                  <a:pt x="480" y="491"/>
                </a:lnTo>
                <a:lnTo>
                  <a:pt x="480" y="491"/>
                </a:lnTo>
                <a:lnTo>
                  <a:pt x="495" y="474"/>
                </a:lnTo>
                <a:lnTo>
                  <a:pt x="507" y="459"/>
                </a:lnTo>
                <a:lnTo>
                  <a:pt x="518" y="443"/>
                </a:lnTo>
                <a:lnTo>
                  <a:pt x="528" y="428"/>
                </a:lnTo>
                <a:lnTo>
                  <a:pt x="528" y="428"/>
                </a:lnTo>
                <a:lnTo>
                  <a:pt x="537" y="411"/>
                </a:lnTo>
                <a:lnTo>
                  <a:pt x="543" y="397"/>
                </a:lnTo>
                <a:lnTo>
                  <a:pt x="546" y="382"/>
                </a:lnTo>
                <a:lnTo>
                  <a:pt x="547" y="369"/>
                </a:lnTo>
                <a:lnTo>
                  <a:pt x="547" y="45"/>
                </a:lnTo>
                <a:lnTo>
                  <a:pt x="547" y="45"/>
                </a:lnTo>
                <a:lnTo>
                  <a:pt x="547" y="37"/>
                </a:lnTo>
                <a:lnTo>
                  <a:pt x="545" y="30"/>
                </a:lnTo>
                <a:lnTo>
                  <a:pt x="543" y="24"/>
                </a:lnTo>
                <a:lnTo>
                  <a:pt x="539" y="18"/>
                </a:lnTo>
                <a:lnTo>
                  <a:pt x="535" y="13"/>
                </a:lnTo>
                <a:lnTo>
                  <a:pt x="530" y="8"/>
                </a:lnTo>
                <a:lnTo>
                  <a:pt x="524" y="4"/>
                </a:lnTo>
                <a:lnTo>
                  <a:pt x="516" y="2"/>
                </a:lnTo>
                <a:lnTo>
                  <a:pt x="516" y="2"/>
                </a:lnTo>
                <a:close/>
                <a:moveTo>
                  <a:pt x="269" y="594"/>
                </a:moveTo>
                <a:lnTo>
                  <a:pt x="269" y="594"/>
                </a:lnTo>
                <a:lnTo>
                  <a:pt x="232" y="568"/>
                </a:lnTo>
                <a:lnTo>
                  <a:pt x="195" y="540"/>
                </a:lnTo>
                <a:lnTo>
                  <a:pt x="159" y="510"/>
                </a:lnTo>
                <a:lnTo>
                  <a:pt x="142" y="495"/>
                </a:lnTo>
                <a:lnTo>
                  <a:pt x="126" y="480"/>
                </a:lnTo>
                <a:lnTo>
                  <a:pt x="126" y="480"/>
                </a:lnTo>
                <a:lnTo>
                  <a:pt x="109" y="463"/>
                </a:lnTo>
                <a:lnTo>
                  <a:pt x="95" y="448"/>
                </a:lnTo>
                <a:lnTo>
                  <a:pt x="81" y="432"/>
                </a:lnTo>
                <a:lnTo>
                  <a:pt x="71" y="418"/>
                </a:lnTo>
                <a:lnTo>
                  <a:pt x="71" y="418"/>
                </a:lnTo>
                <a:lnTo>
                  <a:pt x="62" y="404"/>
                </a:lnTo>
                <a:lnTo>
                  <a:pt x="56" y="391"/>
                </a:lnTo>
                <a:lnTo>
                  <a:pt x="52" y="378"/>
                </a:lnTo>
                <a:lnTo>
                  <a:pt x="50" y="373"/>
                </a:lnTo>
                <a:lnTo>
                  <a:pt x="50" y="368"/>
                </a:lnTo>
                <a:lnTo>
                  <a:pt x="50" y="295"/>
                </a:lnTo>
                <a:lnTo>
                  <a:pt x="269" y="295"/>
                </a:lnTo>
                <a:lnTo>
                  <a:pt x="269" y="594"/>
                </a:lnTo>
                <a:close/>
                <a:moveTo>
                  <a:pt x="498" y="284"/>
                </a:moveTo>
                <a:lnTo>
                  <a:pt x="280" y="284"/>
                </a:lnTo>
                <a:lnTo>
                  <a:pt x="280" y="48"/>
                </a:lnTo>
                <a:lnTo>
                  <a:pt x="451" y="48"/>
                </a:lnTo>
                <a:lnTo>
                  <a:pt x="393" y="107"/>
                </a:lnTo>
                <a:lnTo>
                  <a:pt x="361" y="75"/>
                </a:lnTo>
                <a:lnTo>
                  <a:pt x="307" y="129"/>
                </a:lnTo>
                <a:lnTo>
                  <a:pt x="393" y="216"/>
                </a:lnTo>
                <a:lnTo>
                  <a:pt x="498" y="112"/>
                </a:lnTo>
                <a:lnTo>
                  <a:pt x="498" y="284"/>
                </a:lnTo>
                <a:close/>
                <a:moveTo>
                  <a:pt x="393" y="181"/>
                </a:moveTo>
                <a:lnTo>
                  <a:pt x="342" y="129"/>
                </a:lnTo>
                <a:lnTo>
                  <a:pt x="361" y="110"/>
                </a:lnTo>
                <a:lnTo>
                  <a:pt x="393" y="142"/>
                </a:lnTo>
                <a:lnTo>
                  <a:pt x="487" y="47"/>
                </a:lnTo>
                <a:lnTo>
                  <a:pt x="508" y="67"/>
                </a:lnTo>
                <a:lnTo>
                  <a:pt x="393" y="181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2845F42A-91C3-40E8-8B3E-D3A2BE43C6EA}"/>
              </a:ext>
            </a:extLst>
          </p:cNvPr>
          <p:cNvSpPr/>
          <p:nvPr/>
        </p:nvSpPr>
        <p:spPr>
          <a:xfrm>
            <a:off x="6842918" y="3469286"/>
            <a:ext cx="2463469" cy="577081"/>
          </a:xfrm>
          <a:prstGeom prst="rec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高度なセキュリティ対策</a:t>
            </a:r>
          </a:p>
          <a:p>
            <a:pPr lvl="0" algn="ctr">
              <a:defRPr/>
            </a:pPr>
            <a:r>
              <a:rPr lang="ja-JP" altLang="en-US" sz="105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ja-JP" sz="1050">
                <a:latin typeface="メイリオ" panose="020B0604030504040204" pitchFamily="50" charset="-128"/>
                <a:ea typeface="メイリオ" panose="020B0604030504040204" pitchFamily="50" charset="-128"/>
              </a:rPr>
              <a:t>アプリケーションファイアウォール</a:t>
            </a:r>
            <a:r>
              <a:rPr lang="ja-JP" altLang="en-US" sz="105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en-US" altLang="ja-JP" sz="105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05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フィルタリングなど）</a:t>
            </a:r>
            <a:endParaRPr kumimoji="1" lang="en-US" altLang="ja-JP" sz="105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7093EF-52A8-4F6C-A0F9-82D2694F369A}"/>
              </a:ext>
            </a:extLst>
          </p:cNvPr>
          <p:cNvSpPr txBox="1"/>
          <p:nvPr/>
        </p:nvSpPr>
        <p:spPr>
          <a:xfrm>
            <a:off x="278297" y="175865"/>
            <a:ext cx="373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Type-C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イメージ図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雲 70">
            <a:extLst>
              <a:ext uri="{FF2B5EF4-FFF2-40B4-BE49-F238E27FC236}">
                <a16:creationId xmlns:a16="http://schemas.microsoft.com/office/drawing/2014/main" id="{3563E094-C343-4EA2-AF32-7BACE2CF91CF}"/>
              </a:ext>
            </a:extLst>
          </p:cNvPr>
          <p:cNvSpPr/>
          <p:nvPr/>
        </p:nvSpPr>
        <p:spPr>
          <a:xfrm>
            <a:off x="6575479" y="2690976"/>
            <a:ext cx="1568347" cy="780796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C4B9DF30-3CAB-4A52-8EDC-DA38BAA56335}"/>
              </a:ext>
            </a:extLst>
          </p:cNvPr>
          <p:cNvCxnSpPr>
            <a:cxnSpLocks/>
            <a:stCxn id="25" idx="37"/>
            <a:endCxn id="34" idx="1"/>
          </p:cNvCxnSpPr>
          <p:nvPr/>
        </p:nvCxnSpPr>
        <p:spPr>
          <a:xfrm flipH="1" flipV="1">
            <a:off x="4059974" y="3470941"/>
            <a:ext cx="221846" cy="584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角丸四角形 302">
            <a:extLst>
              <a:ext uri="{FF2B5EF4-FFF2-40B4-BE49-F238E27FC236}">
                <a16:creationId xmlns:a16="http://schemas.microsoft.com/office/drawing/2014/main" id="{9BFD0733-CB9A-4546-8935-BE72487B3E70}"/>
              </a:ext>
            </a:extLst>
          </p:cNvPr>
          <p:cNvSpPr/>
          <p:nvPr/>
        </p:nvSpPr>
        <p:spPr>
          <a:xfrm>
            <a:off x="5152104" y="2887872"/>
            <a:ext cx="1095236" cy="320648"/>
          </a:xfrm>
          <a:prstGeom prst="roundRect">
            <a:avLst>
              <a:gd name="adj" fmla="val 322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MPLS#2</a:t>
            </a:r>
          </a:p>
        </p:txBody>
      </p:sp>
      <p:sp>
        <p:nvSpPr>
          <p:cNvPr id="95" name="雲 94">
            <a:extLst>
              <a:ext uri="{FF2B5EF4-FFF2-40B4-BE49-F238E27FC236}">
                <a16:creationId xmlns:a16="http://schemas.microsoft.com/office/drawing/2014/main" id="{95517488-2CFA-4FBB-ACE5-3B086AC77545}"/>
              </a:ext>
            </a:extLst>
          </p:cNvPr>
          <p:cNvSpPr/>
          <p:nvPr/>
        </p:nvSpPr>
        <p:spPr>
          <a:xfrm>
            <a:off x="4954996" y="2681538"/>
            <a:ext cx="1490566" cy="74666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9130F15B-7818-475F-9F5B-C132AADAE861}"/>
              </a:ext>
            </a:extLst>
          </p:cNvPr>
          <p:cNvCxnSpPr>
            <a:cxnSpLocks/>
            <a:stCxn id="25" idx="34"/>
          </p:cNvCxnSpPr>
          <p:nvPr/>
        </p:nvCxnSpPr>
        <p:spPr>
          <a:xfrm flipV="1">
            <a:off x="4504076" y="3357014"/>
            <a:ext cx="1053248" cy="698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4DE05B77-3C56-473F-80DE-AC243DDB4E9E}"/>
              </a:ext>
            </a:extLst>
          </p:cNvPr>
          <p:cNvCxnSpPr>
            <a:cxnSpLocks/>
            <a:stCxn id="95" idx="3"/>
            <a:endCxn id="102" idx="17"/>
          </p:cNvCxnSpPr>
          <p:nvPr/>
        </p:nvCxnSpPr>
        <p:spPr>
          <a:xfrm flipH="1" flipV="1">
            <a:off x="5543776" y="2397277"/>
            <a:ext cx="156503" cy="326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角丸四角形 301">
            <a:extLst>
              <a:ext uri="{FF2B5EF4-FFF2-40B4-BE49-F238E27FC236}">
                <a16:creationId xmlns:a16="http://schemas.microsoft.com/office/drawing/2014/main" id="{C61C45D2-FEB4-4F67-B89F-FE46AA3A0EF9}"/>
              </a:ext>
            </a:extLst>
          </p:cNvPr>
          <p:cNvSpPr/>
          <p:nvPr/>
        </p:nvSpPr>
        <p:spPr>
          <a:xfrm>
            <a:off x="5241225" y="2228999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46B1746-928D-458E-B665-9BA3B50C5B48}"/>
              </a:ext>
            </a:extLst>
          </p:cNvPr>
          <p:cNvSpPr txBox="1"/>
          <p:nvPr/>
        </p:nvSpPr>
        <p:spPr>
          <a:xfrm>
            <a:off x="4909128" y="1556768"/>
            <a:ext cx="584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DC#2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Freeform 36">
            <a:extLst>
              <a:ext uri="{FF2B5EF4-FFF2-40B4-BE49-F238E27FC236}">
                <a16:creationId xmlns:a16="http://schemas.microsoft.com/office/drawing/2014/main" id="{73458CCB-3B96-4B0D-AC22-919F854A463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47095" y="1807137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Freeform 36">
            <a:extLst>
              <a:ext uri="{FF2B5EF4-FFF2-40B4-BE49-F238E27FC236}">
                <a16:creationId xmlns:a16="http://schemas.microsoft.com/office/drawing/2014/main" id="{DE92E0EA-1C05-4163-BF0D-6E3E3B25946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79695" y="1787670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Freeform 5">
            <a:extLst>
              <a:ext uri="{FF2B5EF4-FFF2-40B4-BE49-F238E27FC236}">
                <a16:creationId xmlns:a16="http://schemas.microsoft.com/office/drawing/2014/main" id="{6F9CF6B9-1691-441C-AE35-888316AB87C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318544" y="2233494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1C0C3F2C-BB26-4CCE-B16F-242E9F4C7A5A}"/>
              </a:ext>
            </a:extLst>
          </p:cNvPr>
          <p:cNvSpPr/>
          <p:nvPr/>
        </p:nvSpPr>
        <p:spPr>
          <a:xfrm>
            <a:off x="4864365" y="1516122"/>
            <a:ext cx="1237771" cy="7970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Freeform 72">
            <a:extLst>
              <a:ext uri="{FF2B5EF4-FFF2-40B4-BE49-F238E27FC236}">
                <a16:creationId xmlns:a16="http://schemas.microsoft.com/office/drawing/2014/main" id="{2EAEB900-5233-4F9E-9946-D11106AC238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003528" y="2287594"/>
            <a:ext cx="278797" cy="299825"/>
          </a:xfrm>
          <a:custGeom>
            <a:avLst/>
            <a:gdLst>
              <a:gd name="T0" fmla="*/ 516 w 547"/>
              <a:gd name="T1" fmla="*/ 2 h 648"/>
              <a:gd name="T2" fmla="*/ 505 w 547"/>
              <a:gd name="T3" fmla="*/ 0 h 648"/>
              <a:gd name="T4" fmla="*/ 43 w 547"/>
              <a:gd name="T5" fmla="*/ 0 h 648"/>
              <a:gd name="T6" fmla="*/ 31 w 547"/>
              <a:gd name="T7" fmla="*/ 2 h 648"/>
              <a:gd name="T8" fmla="*/ 25 w 547"/>
              <a:gd name="T9" fmla="*/ 4 h 648"/>
              <a:gd name="T10" fmla="*/ 13 w 547"/>
              <a:gd name="T11" fmla="*/ 13 h 648"/>
              <a:gd name="T12" fmla="*/ 5 w 547"/>
              <a:gd name="T13" fmla="*/ 24 h 648"/>
              <a:gd name="T14" fmla="*/ 1 w 547"/>
              <a:gd name="T15" fmla="*/ 37 h 648"/>
              <a:gd name="T16" fmla="*/ 0 w 547"/>
              <a:gd name="T17" fmla="*/ 368 h 648"/>
              <a:gd name="T18" fmla="*/ 1 w 547"/>
              <a:gd name="T19" fmla="*/ 377 h 648"/>
              <a:gd name="T20" fmla="*/ 4 w 547"/>
              <a:gd name="T21" fmla="*/ 396 h 648"/>
              <a:gd name="T22" fmla="*/ 12 w 547"/>
              <a:gd name="T23" fmla="*/ 415 h 648"/>
              <a:gd name="T24" fmla="*/ 23 w 547"/>
              <a:gd name="T25" fmla="*/ 435 h 648"/>
              <a:gd name="T26" fmla="*/ 30 w 547"/>
              <a:gd name="T27" fmla="*/ 447 h 648"/>
              <a:gd name="T28" fmla="*/ 49 w 547"/>
              <a:gd name="T29" fmla="*/ 471 h 648"/>
              <a:gd name="T30" fmla="*/ 100 w 547"/>
              <a:gd name="T31" fmla="*/ 524 h 648"/>
              <a:gd name="T32" fmla="*/ 160 w 547"/>
              <a:gd name="T33" fmla="*/ 576 h 648"/>
              <a:gd name="T34" fmla="*/ 221 w 547"/>
              <a:gd name="T35" fmla="*/ 621 h 648"/>
              <a:gd name="T36" fmla="*/ 250 w 547"/>
              <a:gd name="T37" fmla="*/ 641 h 648"/>
              <a:gd name="T38" fmla="*/ 253 w 547"/>
              <a:gd name="T39" fmla="*/ 643 h 648"/>
              <a:gd name="T40" fmla="*/ 263 w 547"/>
              <a:gd name="T41" fmla="*/ 647 h 648"/>
              <a:gd name="T42" fmla="*/ 275 w 547"/>
              <a:gd name="T43" fmla="*/ 648 h 648"/>
              <a:gd name="T44" fmla="*/ 280 w 547"/>
              <a:gd name="T45" fmla="*/ 648 h 648"/>
              <a:gd name="T46" fmla="*/ 285 w 547"/>
              <a:gd name="T47" fmla="*/ 647 h 648"/>
              <a:gd name="T48" fmla="*/ 291 w 547"/>
              <a:gd name="T49" fmla="*/ 645 h 648"/>
              <a:gd name="T50" fmla="*/ 299 w 547"/>
              <a:gd name="T51" fmla="*/ 641 h 648"/>
              <a:gd name="T52" fmla="*/ 306 w 547"/>
              <a:gd name="T53" fmla="*/ 637 h 648"/>
              <a:gd name="T54" fmla="*/ 311 w 547"/>
              <a:gd name="T55" fmla="*/ 634 h 648"/>
              <a:gd name="T56" fmla="*/ 311 w 547"/>
              <a:gd name="T57" fmla="*/ 634 h 648"/>
              <a:gd name="T58" fmla="*/ 360 w 547"/>
              <a:gd name="T59" fmla="*/ 598 h 648"/>
              <a:gd name="T60" fmla="*/ 405 w 547"/>
              <a:gd name="T61" fmla="*/ 562 h 648"/>
              <a:gd name="T62" fmla="*/ 445 w 547"/>
              <a:gd name="T63" fmla="*/ 527 h 648"/>
              <a:gd name="T64" fmla="*/ 480 w 547"/>
              <a:gd name="T65" fmla="*/ 491 h 648"/>
              <a:gd name="T66" fmla="*/ 495 w 547"/>
              <a:gd name="T67" fmla="*/ 474 h 648"/>
              <a:gd name="T68" fmla="*/ 518 w 547"/>
              <a:gd name="T69" fmla="*/ 443 h 648"/>
              <a:gd name="T70" fmla="*/ 528 w 547"/>
              <a:gd name="T71" fmla="*/ 428 h 648"/>
              <a:gd name="T72" fmla="*/ 543 w 547"/>
              <a:gd name="T73" fmla="*/ 397 h 648"/>
              <a:gd name="T74" fmla="*/ 547 w 547"/>
              <a:gd name="T75" fmla="*/ 369 h 648"/>
              <a:gd name="T76" fmla="*/ 547 w 547"/>
              <a:gd name="T77" fmla="*/ 45 h 648"/>
              <a:gd name="T78" fmla="*/ 545 w 547"/>
              <a:gd name="T79" fmla="*/ 30 h 648"/>
              <a:gd name="T80" fmla="*/ 539 w 547"/>
              <a:gd name="T81" fmla="*/ 18 h 648"/>
              <a:gd name="T82" fmla="*/ 530 w 547"/>
              <a:gd name="T83" fmla="*/ 8 h 648"/>
              <a:gd name="T84" fmla="*/ 516 w 547"/>
              <a:gd name="T85" fmla="*/ 2 h 648"/>
              <a:gd name="T86" fmla="*/ 269 w 547"/>
              <a:gd name="T87" fmla="*/ 594 h 648"/>
              <a:gd name="T88" fmla="*/ 232 w 547"/>
              <a:gd name="T89" fmla="*/ 568 h 648"/>
              <a:gd name="T90" fmla="*/ 159 w 547"/>
              <a:gd name="T91" fmla="*/ 510 h 648"/>
              <a:gd name="T92" fmla="*/ 126 w 547"/>
              <a:gd name="T93" fmla="*/ 480 h 648"/>
              <a:gd name="T94" fmla="*/ 109 w 547"/>
              <a:gd name="T95" fmla="*/ 463 h 648"/>
              <a:gd name="T96" fmla="*/ 81 w 547"/>
              <a:gd name="T97" fmla="*/ 432 h 648"/>
              <a:gd name="T98" fmla="*/ 71 w 547"/>
              <a:gd name="T99" fmla="*/ 418 h 648"/>
              <a:gd name="T100" fmla="*/ 56 w 547"/>
              <a:gd name="T101" fmla="*/ 391 h 648"/>
              <a:gd name="T102" fmla="*/ 50 w 547"/>
              <a:gd name="T103" fmla="*/ 373 h 648"/>
              <a:gd name="T104" fmla="*/ 50 w 547"/>
              <a:gd name="T105" fmla="*/ 295 h 648"/>
              <a:gd name="T106" fmla="*/ 269 w 547"/>
              <a:gd name="T107" fmla="*/ 594 h 648"/>
              <a:gd name="T108" fmla="*/ 280 w 547"/>
              <a:gd name="T109" fmla="*/ 284 h 648"/>
              <a:gd name="T110" fmla="*/ 451 w 547"/>
              <a:gd name="T111" fmla="*/ 48 h 648"/>
              <a:gd name="T112" fmla="*/ 361 w 547"/>
              <a:gd name="T113" fmla="*/ 75 h 648"/>
              <a:gd name="T114" fmla="*/ 393 w 547"/>
              <a:gd name="T115" fmla="*/ 216 h 648"/>
              <a:gd name="T116" fmla="*/ 498 w 547"/>
              <a:gd name="T117" fmla="*/ 284 h 648"/>
              <a:gd name="T118" fmla="*/ 342 w 547"/>
              <a:gd name="T119" fmla="*/ 129 h 648"/>
              <a:gd name="T120" fmla="*/ 393 w 547"/>
              <a:gd name="T121" fmla="*/ 142 h 648"/>
              <a:gd name="T122" fmla="*/ 508 w 547"/>
              <a:gd name="T123" fmla="*/ 6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7" h="648">
                <a:moveTo>
                  <a:pt x="516" y="2"/>
                </a:moveTo>
                <a:lnTo>
                  <a:pt x="516" y="2"/>
                </a:lnTo>
                <a:lnTo>
                  <a:pt x="511" y="0"/>
                </a:lnTo>
                <a:lnTo>
                  <a:pt x="505" y="0"/>
                </a:lnTo>
                <a:lnTo>
                  <a:pt x="43" y="0"/>
                </a:lnTo>
                <a:lnTo>
                  <a:pt x="43" y="0"/>
                </a:lnTo>
                <a:lnTo>
                  <a:pt x="37" y="0"/>
                </a:lnTo>
                <a:lnTo>
                  <a:pt x="31" y="2"/>
                </a:lnTo>
                <a:lnTo>
                  <a:pt x="31" y="2"/>
                </a:lnTo>
                <a:lnTo>
                  <a:pt x="25" y="4"/>
                </a:lnTo>
                <a:lnTo>
                  <a:pt x="18" y="8"/>
                </a:lnTo>
                <a:lnTo>
                  <a:pt x="13" y="13"/>
                </a:lnTo>
                <a:lnTo>
                  <a:pt x="9" y="18"/>
                </a:lnTo>
                <a:lnTo>
                  <a:pt x="5" y="24"/>
                </a:lnTo>
                <a:lnTo>
                  <a:pt x="3" y="30"/>
                </a:lnTo>
                <a:lnTo>
                  <a:pt x="1" y="37"/>
                </a:lnTo>
                <a:lnTo>
                  <a:pt x="0" y="45"/>
                </a:lnTo>
                <a:lnTo>
                  <a:pt x="0" y="368"/>
                </a:lnTo>
                <a:lnTo>
                  <a:pt x="0" y="368"/>
                </a:lnTo>
                <a:lnTo>
                  <a:pt x="1" y="377"/>
                </a:lnTo>
                <a:lnTo>
                  <a:pt x="2" y="387"/>
                </a:lnTo>
                <a:lnTo>
                  <a:pt x="4" y="396"/>
                </a:lnTo>
                <a:lnTo>
                  <a:pt x="8" y="405"/>
                </a:lnTo>
                <a:lnTo>
                  <a:pt x="12" y="415"/>
                </a:lnTo>
                <a:lnTo>
                  <a:pt x="17" y="425"/>
                </a:lnTo>
                <a:lnTo>
                  <a:pt x="23" y="435"/>
                </a:lnTo>
                <a:lnTo>
                  <a:pt x="30" y="447"/>
                </a:lnTo>
                <a:lnTo>
                  <a:pt x="30" y="447"/>
                </a:lnTo>
                <a:lnTo>
                  <a:pt x="39" y="459"/>
                </a:lnTo>
                <a:lnTo>
                  <a:pt x="49" y="471"/>
                </a:lnTo>
                <a:lnTo>
                  <a:pt x="73" y="498"/>
                </a:lnTo>
                <a:lnTo>
                  <a:pt x="100" y="524"/>
                </a:lnTo>
                <a:lnTo>
                  <a:pt x="129" y="550"/>
                </a:lnTo>
                <a:lnTo>
                  <a:pt x="160" y="576"/>
                </a:lnTo>
                <a:lnTo>
                  <a:pt x="191" y="599"/>
                </a:lnTo>
                <a:lnTo>
                  <a:pt x="221" y="621"/>
                </a:lnTo>
                <a:lnTo>
                  <a:pt x="250" y="641"/>
                </a:lnTo>
                <a:lnTo>
                  <a:pt x="250" y="641"/>
                </a:lnTo>
                <a:lnTo>
                  <a:pt x="253" y="643"/>
                </a:lnTo>
                <a:lnTo>
                  <a:pt x="253" y="643"/>
                </a:lnTo>
                <a:lnTo>
                  <a:pt x="258" y="645"/>
                </a:lnTo>
                <a:lnTo>
                  <a:pt x="263" y="647"/>
                </a:lnTo>
                <a:lnTo>
                  <a:pt x="268" y="648"/>
                </a:lnTo>
                <a:lnTo>
                  <a:pt x="275" y="648"/>
                </a:lnTo>
                <a:lnTo>
                  <a:pt x="275" y="648"/>
                </a:lnTo>
                <a:lnTo>
                  <a:pt x="280" y="648"/>
                </a:lnTo>
                <a:lnTo>
                  <a:pt x="280" y="648"/>
                </a:lnTo>
                <a:lnTo>
                  <a:pt x="285" y="647"/>
                </a:lnTo>
                <a:lnTo>
                  <a:pt x="291" y="645"/>
                </a:lnTo>
                <a:lnTo>
                  <a:pt x="291" y="645"/>
                </a:lnTo>
                <a:lnTo>
                  <a:pt x="299" y="641"/>
                </a:lnTo>
                <a:lnTo>
                  <a:pt x="299" y="641"/>
                </a:lnTo>
                <a:lnTo>
                  <a:pt x="305" y="638"/>
                </a:lnTo>
                <a:lnTo>
                  <a:pt x="306" y="637"/>
                </a:lnTo>
                <a:lnTo>
                  <a:pt x="306" y="637"/>
                </a:lnTo>
                <a:lnTo>
                  <a:pt x="311" y="634"/>
                </a:lnTo>
                <a:lnTo>
                  <a:pt x="311" y="634"/>
                </a:lnTo>
                <a:lnTo>
                  <a:pt x="311" y="634"/>
                </a:lnTo>
                <a:lnTo>
                  <a:pt x="336" y="616"/>
                </a:lnTo>
                <a:lnTo>
                  <a:pt x="360" y="598"/>
                </a:lnTo>
                <a:lnTo>
                  <a:pt x="383" y="581"/>
                </a:lnTo>
                <a:lnTo>
                  <a:pt x="405" y="562"/>
                </a:lnTo>
                <a:lnTo>
                  <a:pt x="426" y="545"/>
                </a:lnTo>
                <a:lnTo>
                  <a:pt x="445" y="527"/>
                </a:lnTo>
                <a:lnTo>
                  <a:pt x="464" y="510"/>
                </a:lnTo>
                <a:lnTo>
                  <a:pt x="480" y="491"/>
                </a:lnTo>
                <a:lnTo>
                  <a:pt x="480" y="491"/>
                </a:lnTo>
                <a:lnTo>
                  <a:pt x="495" y="474"/>
                </a:lnTo>
                <a:lnTo>
                  <a:pt x="507" y="459"/>
                </a:lnTo>
                <a:lnTo>
                  <a:pt x="518" y="443"/>
                </a:lnTo>
                <a:lnTo>
                  <a:pt x="528" y="428"/>
                </a:lnTo>
                <a:lnTo>
                  <a:pt x="528" y="428"/>
                </a:lnTo>
                <a:lnTo>
                  <a:pt x="537" y="411"/>
                </a:lnTo>
                <a:lnTo>
                  <a:pt x="543" y="397"/>
                </a:lnTo>
                <a:lnTo>
                  <a:pt x="546" y="382"/>
                </a:lnTo>
                <a:lnTo>
                  <a:pt x="547" y="369"/>
                </a:lnTo>
                <a:lnTo>
                  <a:pt x="547" y="45"/>
                </a:lnTo>
                <a:lnTo>
                  <a:pt x="547" y="45"/>
                </a:lnTo>
                <a:lnTo>
                  <a:pt x="547" y="37"/>
                </a:lnTo>
                <a:lnTo>
                  <a:pt x="545" y="30"/>
                </a:lnTo>
                <a:lnTo>
                  <a:pt x="543" y="24"/>
                </a:lnTo>
                <a:lnTo>
                  <a:pt x="539" y="18"/>
                </a:lnTo>
                <a:lnTo>
                  <a:pt x="535" y="13"/>
                </a:lnTo>
                <a:lnTo>
                  <a:pt x="530" y="8"/>
                </a:lnTo>
                <a:lnTo>
                  <a:pt x="524" y="4"/>
                </a:lnTo>
                <a:lnTo>
                  <a:pt x="516" y="2"/>
                </a:lnTo>
                <a:lnTo>
                  <a:pt x="516" y="2"/>
                </a:lnTo>
                <a:close/>
                <a:moveTo>
                  <a:pt x="269" y="594"/>
                </a:moveTo>
                <a:lnTo>
                  <a:pt x="269" y="594"/>
                </a:lnTo>
                <a:lnTo>
                  <a:pt x="232" y="568"/>
                </a:lnTo>
                <a:lnTo>
                  <a:pt x="195" y="540"/>
                </a:lnTo>
                <a:lnTo>
                  <a:pt x="159" y="510"/>
                </a:lnTo>
                <a:lnTo>
                  <a:pt x="142" y="495"/>
                </a:lnTo>
                <a:lnTo>
                  <a:pt x="126" y="480"/>
                </a:lnTo>
                <a:lnTo>
                  <a:pt x="126" y="480"/>
                </a:lnTo>
                <a:lnTo>
                  <a:pt x="109" y="463"/>
                </a:lnTo>
                <a:lnTo>
                  <a:pt x="95" y="448"/>
                </a:lnTo>
                <a:lnTo>
                  <a:pt x="81" y="432"/>
                </a:lnTo>
                <a:lnTo>
                  <a:pt x="71" y="418"/>
                </a:lnTo>
                <a:lnTo>
                  <a:pt x="71" y="418"/>
                </a:lnTo>
                <a:lnTo>
                  <a:pt x="62" y="404"/>
                </a:lnTo>
                <a:lnTo>
                  <a:pt x="56" y="391"/>
                </a:lnTo>
                <a:lnTo>
                  <a:pt x="52" y="378"/>
                </a:lnTo>
                <a:lnTo>
                  <a:pt x="50" y="373"/>
                </a:lnTo>
                <a:lnTo>
                  <a:pt x="50" y="368"/>
                </a:lnTo>
                <a:lnTo>
                  <a:pt x="50" y="295"/>
                </a:lnTo>
                <a:lnTo>
                  <a:pt x="269" y="295"/>
                </a:lnTo>
                <a:lnTo>
                  <a:pt x="269" y="594"/>
                </a:lnTo>
                <a:close/>
                <a:moveTo>
                  <a:pt x="498" y="284"/>
                </a:moveTo>
                <a:lnTo>
                  <a:pt x="280" y="284"/>
                </a:lnTo>
                <a:lnTo>
                  <a:pt x="280" y="48"/>
                </a:lnTo>
                <a:lnTo>
                  <a:pt x="451" y="48"/>
                </a:lnTo>
                <a:lnTo>
                  <a:pt x="393" y="107"/>
                </a:lnTo>
                <a:lnTo>
                  <a:pt x="361" y="75"/>
                </a:lnTo>
                <a:lnTo>
                  <a:pt x="307" y="129"/>
                </a:lnTo>
                <a:lnTo>
                  <a:pt x="393" y="216"/>
                </a:lnTo>
                <a:lnTo>
                  <a:pt x="498" y="112"/>
                </a:lnTo>
                <a:lnTo>
                  <a:pt x="498" y="284"/>
                </a:lnTo>
                <a:close/>
                <a:moveTo>
                  <a:pt x="393" y="181"/>
                </a:moveTo>
                <a:lnTo>
                  <a:pt x="342" y="129"/>
                </a:lnTo>
                <a:lnTo>
                  <a:pt x="361" y="110"/>
                </a:lnTo>
                <a:lnTo>
                  <a:pt x="393" y="142"/>
                </a:lnTo>
                <a:lnTo>
                  <a:pt x="487" y="47"/>
                </a:lnTo>
                <a:lnTo>
                  <a:pt x="508" y="67"/>
                </a:lnTo>
                <a:lnTo>
                  <a:pt x="393" y="181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36DC8991-F60D-4D11-81EA-7FC9D3531C40}"/>
              </a:ext>
            </a:extLst>
          </p:cNvPr>
          <p:cNvCxnSpPr>
            <a:cxnSpLocks/>
          </p:cNvCxnSpPr>
          <p:nvPr/>
        </p:nvCxnSpPr>
        <p:spPr>
          <a:xfrm flipV="1">
            <a:off x="4505555" y="3423831"/>
            <a:ext cx="2527339" cy="748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72">
            <a:extLst>
              <a:ext uri="{FF2B5EF4-FFF2-40B4-BE49-F238E27FC236}">
                <a16:creationId xmlns:a16="http://schemas.microsoft.com/office/drawing/2014/main" id="{A266FF0C-F17F-4647-AFE3-EC480C1413D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104883" y="2287594"/>
            <a:ext cx="278797" cy="299825"/>
          </a:xfrm>
          <a:custGeom>
            <a:avLst/>
            <a:gdLst>
              <a:gd name="T0" fmla="*/ 516 w 547"/>
              <a:gd name="T1" fmla="*/ 2 h 648"/>
              <a:gd name="T2" fmla="*/ 505 w 547"/>
              <a:gd name="T3" fmla="*/ 0 h 648"/>
              <a:gd name="T4" fmla="*/ 43 w 547"/>
              <a:gd name="T5" fmla="*/ 0 h 648"/>
              <a:gd name="T6" fmla="*/ 31 w 547"/>
              <a:gd name="T7" fmla="*/ 2 h 648"/>
              <a:gd name="T8" fmla="*/ 25 w 547"/>
              <a:gd name="T9" fmla="*/ 4 h 648"/>
              <a:gd name="T10" fmla="*/ 13 w 547"/>
              <a:gd name="T11" fmla="*/ 13 h 648"/>
              <a:gd name="T12" fmla="*/ 5 w 547"/>
              <a:gd name="T13" fmla="*/ 24 h 648"/>
              <a:gd name="T14" fmla="*/ 1 w 547"/>
              <a:gd name="T15" fmla="*/ 37 h 648"/>
              <a:gd name="T16" fmla="*/ 0 w 547"/>
              <a:gd name="T17" fmla="*/ 368 h 648"/>
              <a:gd name="T18" fmla="*/ 1 w 547"/>
              <a:gd name="T19" fmla="*/ 377 h 648"/>
              <a:gd name="T20" fmla="*/ 4 w 547"/>
              <a:gd name="T21" fmla="*/ 396 h 648"/>
              <a:gd name="T22" fmla="*/ 12 w 547"/>
              <a:gd name="T23" fmla="*/ 415 h 648"/>
              <a:gd name="T24" fmla="*/ 23 w 547"/>
              <a:gd name="T25" fmla="*/ 435 h 648"/>
              <a:gd name="T26" fmla="*/ 30 w 547"/>
              <a:gd name="T27" fmla="*/ 447 h 648"/>
              <a:gd name="T28" fmla="*/ 49 w 547"/>
              <a:gd name="T29" fmla="*/ 471 h 648"/>
              <a:gd name="T30" fmla="*/ 100 w 547"/>
              <a:gd name="T31" fmla="*/ 524 h 648"/>
              <a:gd name="T32" fmla="*/ 160 w 547"/>
              <a:gd name="T33" fmla="*/ 576 h 648"/>
              <a:gd name="T34" fmla="*/ 221 w 547"/>
              <a:gd name="T35" fmla="*/ 621 h 648"/>
              <a:gd name="T36" fmla="*/ 250 w 547"/>
              <a:gd name="T37" fmla="*/ 641 h 648"/>
              <a:gd name="T38" fmla="*/ 253 w 547"/>
              <a:gd name="T39" fmla="*/ 643 h 648"/>
              <a:gd name="T40" fmla="*/ 263 w 547"/>
              <a:gd name="T41" fmla="*/ 647 h 648"/>
              <a:gd name="T42" fmla="*/ 275 w 547"/>
              <a:gd name="T43" fmla="*/ 648 h 648"/>
              <a:gd name="T44" fmla="*/ 280 w 547"/>
              <a:gd name="T45" fmla="*/ 648 h 648"/>
              <a:gd name="T46" fmla="*/ 285 w 547"/>
              <a:gd name="T47" fmla="*/ 647 h 648"/>
              <a:gd name="T48" fmla="*/ 291 w 547"/>
              <a:gd name="T49" fmla="*/ 645 h 648"/>
              <a:gd name="T50" fmla="*/ 299 w 547"/>
              <a:gd name="T51" fmla="*/ 641 h 648"/>
              <a:gd name="T52" fmla="*/ 306 w 547"/>
              <a:gd name="T53" fmla="*/ 637 h 648"/>
              <a:gd name="T54" fmla="*/ 311 w 547"/>
              <a:gd name="T55" fmla="*/ 634 h 648"/>
              <a:gd name="T56" fmla="*/ 311 w 547"/>
              <a:gd name="T57" fmla="*/ 634 h 648"/>
              <a:gd name="T58" fmla="*/ 360 w 547"/>
              <a:gd name="T59" fmla="*/ 598 h 648"/>
              <a:gd name="T60" fmla="*/ 405 w 547"/>
              <a:gd name="T61" fmla="*/ 562 h 648"/>
              <a:gd name="T62" fmla="*/ 445 w 547"/>
              <a:gd name="T63" fmla="*/ 527 h 648"/>
              <a:gd name="T64" fmla="*/ 480 w 547"/>
              <a:gd name="T65" fmla="*/ 491 h 648"/>
              <a:gd name="T66" fmla="*/ 495 w 547"/>
              <a:gd name="T67" fmla="*/ 474 h 648"/>
              <a:gd name="T68" fmla="*/ 518 w 547"/>
              <a:gd name="T69" fmla="*/ 443 h 648"/>
              <a:gd name="T70" fmla="*/ 528 w 547"/>
              <a:gd name="T71" fmla="*/ 428 h 648"/>
              <a:gd name="T72" fmla="*/ 543 w 547"/>
              <a:gd name="T73" fmla="*/ 397 h 648"/>
              <a:gd name="T74" fmla="*/ 547 w 547"/>
              <a:gd name="T75" fmla="*/ 369 h 648"/>
              <a:gd name="T76" fmla="*/ 547 w 547"/>
              <a:gd name="T77" fmla="*/ 45 h 648"/>
              <a:gd name="T78" fmla="*/ 545 w 547"/>
              <a:gd name="T79" fmla="*/ 30 h 648"/>
              <a:gd name="T80" fmla="*/ 539 w 547"/>
              <a:gd name="T81" fmla="*/ 18 h 648"/>
              <a:gd name="T82" fmla="*/ 530 w 547"/>
              <a:gd name="T83" fmla="*/ 8 h 648"/>
              <a:gd name="T84" fmla="*/ 516 w 547"/>
              <a:gd name="T85" fmla="*/ 2 h 648"/>
              <a:gd name="T86" fmla="*/ 269 w 547"/>
              <a:gd name="T87" fmla="*/ 594 h 648"/>
              <a:gd name="T88" fmla="*/ 232 w 547"/>
              <a:gd name="T89" fmla="*/ 568 h 648"/>
              <a:gd name="T90" fmla="*/ 159 w 547"/>
              <a:gd name="T91" fmla="*/ 510 h 648"/>
              <a:gd name="T92" fmla="*/ 126 w 547"/>
              <a:gd name="T93" fmla="*/ 480 h 648"/>
              <a:gd name="T94" fmla="*/ 109 w 547"/>
              <a:gd name="T95" fmla="*/ 463 h 648"/>
              <a:gd name="T96" fmla="*/ 81 w 547"/>
              <a:gd name="T97" fmla="*/ 432 h 648"/>
              <a:gd name="T98" fmla="*/ 71 w 547"/>
              <a:gd name="T99" fmla="*/ 418 h 648"/>
              <a:gd name="T100" fmla="*/ 56 w 547"/>
              <a:gd name="T101" fmla="*/ 391 h 648"/>
              <a:gd name="T102" fmla="*/ 50 w 547"/>
              <a:gd name="T103" fmla="*/ 373 h 648"/>
              <a:gd name="T104" fmla="*/ 50 w 547"/>
              <a:gd name="T105" fmla="*/ 295 h 648"/>
              <a:gd name="T106" fmla="*/ 269 w 547"/>
              <a:gd name="T107" fmla="*/ 594 h 648"/>
              <a:gd name="T108" fmla="*/ 280 w 547"/>
              <a:gd name="T109" fmla="*/ 284 h 648"/>
              <a:gd name="T110" fmla="*/ 451 w 547"/>
              <a:gd name="T111" fmla="*/ 48 h 648"/>
              <a:gd name="T112" fmla="*/ 361 w 547"/>
              <a:gd name="T113" fmla="*/ 75 h 648"/>
              <a:gd name="T114" fmla="*/ 393 w 547"/>
              <a:gd name="T115" fmla="*/ 216 h 648"/>
              <a:gd name="T116" fmla="*/ 498 w 547"/>
              <a:gd name="T117" fmla="*/ 284 h 648"/>
              <a:gd name="T118" fmla="*/ 342 w 547"/>
              <a:gd name="T119" fmla="*/ 129 h 648"/>
              <a:gd name="T120" fmla="*/ 393 w 547"/>
              <a:gd name="T121" fmla="*/ 142 h 648"/>
              <a:gd name="T122" fmla="*/ 508 w 547"/>
              <a:gd name="T123" fmla="*/ 6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7" h="648">
                <a:moveTo>
                  <a:pt x="516" y="2"/>
                </a:moveTo>
                <a:lnTo>
                  <a:pt x="516" y="2"/>
                </a:lnTo>
                <a:lnTo>
                  <a:pt x="511" y="0"/>
                </a:lnTo>
                <a:lnTo>
                  <a:pt x="505" y="0"/>
                </a:lnTo>
                <a:lnTo>
                  <a:pt x="43" y="0"/>
                </a:lnTo>
                <a:lnTo>
                  <a:pt x="43" y="0"/>
                </a:lnTo>
                <a:lnTo>
                  <a:pt x="37" y="0"/>
                </a:lnTo>
                <a:lnTo>
                  <a:pt x="31" y="2"/>
                </a:lnTo>
                <a:lnTo>
                  <a:pt x="31" y="2"/>
                </a:lnTo>
                <a:lnTo>
                  <a:pt x="25" y="4"/>
                </a:lnTo>
                <a:lnTo>
                  <a:pt x="18" y="8"/>
                </a:lnTo>
                <a:lnTo>
                  <a:pt x="13" y="13"/>
                </a:lnTo>
                <a:lnTo>
                  <a:pt x="9" y="18"/>
                </a:lnTo>
                <a:lnTo>
                  <a:pt x="5" y="24"/>
                </a:lnTo>
                <a:lnTo>
                  <a:pt x="3" y="30"/>
                </a:lnTo>
                <a:lnTo>
                  <a:pt x="1" y="37"/>
                </a:lnTo>
                <a:lnTo>
                  <a:pt x="0" y="45"/>
                </a:lnTo>
                <a:lnTo>
                  <a:pt x="0" y="368"/>
                </a:lnTo>
                <a:lnTo>
                  <a:pt x="0" y="368"/>
                </a:lnTo>
                <a:lnTo>
                  <a:pt x="1" y="377"/>
                </a:lnTo>
                <a:lnTo>
                  <a:pt x="2" y="387"/>
                </a:lnTo>
                <a:lnTo>
                  <a:pt x="4" y="396"/>
                </a:lnTo>
                <a:lnTo>
                  <a:pt x="8" y="405"/>
                </a:lnTo>
                <a:lnTo>
                  <a:pt x="12" y="415"/>
                </a:lnTo>
                <a:lnTo>
                  <a:pt x="17" y="425"/>
                </a:lnTo>
                <a:lnTo>
                  <a:pt x="23" y="435"/>
                </a:lnTo>
                <a:lnTo>
                  <a:pt x="30" y="447"/>
                </a:lnTo>
                <a:lnTo>
                  <a:pt x="30" y="447"/>
                </a:lnTo>
                <a:lnTo>
                  <a:pt x="39" y="459"/>
                </a:lnTo>
                <a:lnTo>
                  <a:pt x="49" y="471"/>
                </a:lnTo>
                <a:lnTo>
                  <a:pt x="73" y="498"/>
                </a:lnTo>
                <a:lnTo>
                  <a:pt x="100" y="524"/>
                </a:lnTo>
                <a:lnTo>
                  <a:pt x="129" y="550"/>
                </a:lnTo>
                <a:lnTo>
                  <a:pt x="160" y="576"/>
                </a:lnTo>
                <a:lnTo>
                  <a:pt x="191" y="599"/>
                </a:lnTo>
                <a:lnTo>
                  <a:pt x="221" y="621"/>
                </a:lnTo>
                <a:lnTo>
                  <a:pt x="250" y="641"/>
                </a:lnTo>
                <a:lnTo>
                  <a:pt x="250" y="641"/>
                </a:lnTo>
                <a:lnTo>
                  <a:pt x="253" y="643"/>
                </a:lnTo>
                <a:lnTo>
                  <a:pt x="253" y="643"/>
                </a:lnTo>
                <a:lnTo>
                  <a:pt x="258" y="645"/>
                </a:lnTo>
                <a:lnTo>
                  <a:pt x="263" y="647"/>
                </a:lnTo>
                <a:lnTo>
                  <a:pt x="268" y="648"/>
                </a:lnTo>
                <a:lnTo>
                  <a:pt x="275" y="648"/>
                </a:lnTo>
                <a:lnTo>
                  <a:pt x="275" y="648"/>
                </a:lnTo>
                <a:lnTo>
                  <a:pt x="280" y="648"/>
                </a:lnTo>
                <a:lnTo>
                  <a:pt x="280" y="648"/>
                </a:lnTo>
                <a:lnTo>
                  <a:pt x="285" y="647"/>
                </a:lnTo>
                <a:lnTo>
                  <a:pt x="291" y="645"/>
                </a:lnTo>
                <a:lnTo>
                  <a:pt x="291" y="645"/>
                </a:lnTo>
                <a:lnTo>
                  <a:pt x="299" y="641"/>
                </a:lnTo>
                <a:lnTo>
                  <a:pt x="299" y="641"/>
                </a:lnTo>
                <a:lnTo>
                  <a:pt x="305" y="638"/>
                </a:lnTo>
                <a:lnTo>
                  <a:pt x="306" y="637"/>
                </a:lnTo>
                <a:lnTo>
                  <a:pt x="306" y="637"/>
                </a:lnTo>
                <a:lnTo>
                  <a:pt x="311" y="634"/>
                </a:lnTo>
                <a:lnTo>
                  <a:pt x="311" y="634"/>
                </a:lnTo>
                <a:lnTo>
                  <a:pt x="311" y="634"/>
                </a:lnTo>
                <a:lnTo>
                  <a:pt x="336" y="616"/>
                </a:lnTo>
                <a:lnTo>
                  <a:pt x="360" y="598"/>
                </a:lnTo>
                <a:lnTo>
                  <a:pt x="383" y="581"/>
                </a:lnTo>
                <a:lnTo>
                  <a:pt x="405" y="562"/>
                </a:lnTo>
                <a:lnTo>
                  <a:pt x="426" y="545"/>
                </a:lnTo>
                <a:lnTo>
                  <a:pt x="445" y="527"/>
                </a:lnTo>
                <a:lnTo>
                  <a:pt x="464" y="510"/>
                </a:lnTo>
                <a:lnTo>
                  <a:pt x="480" y="491"/>
                </a:lnTo>
                <a:lnTo>
                  <a:pt x="480" y="491"/>
                </a:lnTo>
                <a:lnTo>
                  <a:pt x="495" y="474"/>
                </a:lnTo>
                <a:lnTo>
                  <a:pt x="507" y="459"/>
                </a:lnTo>
                <a:lnTo>
                  <a:pt x="518" y="443"/>
                </a:lnTo>
                <a:lnTo>
                  <a:pt x="528" y="428"/>
                </a:lnTo>
                <a:lnTo>
                  <a:pt x="528" y="428"/>
                </a:lnTo>
                <a:lnTo>
                  <a:pt x="537" y="411"/>
                </a:lnTo>
                <a:lnTo>
                  <a:pt x="543" y="397"/>
                </a:lnTo>
                <a:lnTo>
                  <a:pt x="546" y="382"/>
                </a:lnTo>
                <a:lnTo>
                  <a:pt x="547" y="369"/>
                </a:lnTo>
                <a:lnTo>
                  <a:pt x="547" y="45"/>
                </a:lnTo>
                <a:lnTo>
                  <a:pt x="547" y="45"/>
                </a:lnTo>
                <a:lnTo>
                  <a:pt x="547" y="37"/>
                </a:lnTo>
                <a:lnTo>
                  <a:pt x="545" y="30"/>
                </a:lnTo>
                <a:lnTo>
                  <a:pt x="543" y="24"/>
                </a:lnTo>
                <a:lnTo>
                  <a:pt x="539" y="18"/>
                </a:lnTo>
                <a:lnTo>
                  <a:pt x="535" y="13"/>
                </a:lnTo>
                <a:lnTo>
                  <a:pt x="530" y="8"/>
                </a:lnTo>
                <a:lnTo>
                  <a:pt x="524" y="4"/>
                </a:lnTo>
                <a:lnTo>
                  <a:pt x="516" y="2"/>
                </a:lnTo>
                <a:lnTo>
                  <a:pt x="516" y="2"/>
                </a:lnTo>
                <a:close/>
                <a:moveTo>
                  <a:pt x="269" y="594"/>
                </a:moveTo>
                <a:lnTo>
                  <a:pt x="269" y="594"/>
                </a:lnTo>
                <a:lnTo>
                  <a:pt x="232" y="568"/>
                </a:lnTo>
                <a:lnTo>
                  <a:pt x="195" y="540"/>
                </a:lnTo>
                <a:lnTo>
                  <a:pt x="159" y="510"/>
                </a:lnTo>
                <a:lnTo>
                  <a:pt x="142" y="495"/>
                </a:lnTo>
                <a:lnTo>
                  <a:pt x="126" y="480"/>
                </a:lnTo>
                <a:lnTo>
                  <a:pt x="126" y="480"/>
                </a:lnTo>
                <a:lnTo>
                  <a:pt x="109" y="463"/>
                </a:lnTo>
                <a:lnTo>
                  <a:pt x="95" y="448"/>
                </a:lnTo>
                <a:lnTo>
                  <a:pt x="81" y="432"/>
                </a:lnTo>
                <a:lnTo>
                  <a:pt x="71" y="418"/>
                </a:lnTo>
                <a:lnTo>
                  <a:pt x="71" y="418"/>
                </a:lnTo>
                <a:lnTo>
                  <a:pt x="62" y="404"/>
                </a:lnTo>
                <a:lnTo>
                  <a:pt x="56" y="391"/>
                </a:lnTo>
                <a:lnTo>
                  <a:pt x="52" y="378"/>
                </a:lnTo>
                <a:lnTo>
                  <a:pt x="50" y="373"/>
                </a:lnTo>
                <a:lnTo>
                  <a:pt x="50" y="368"/>
                </a:lnTo>
                <a:lnTo>
                  <a:pt x="50" y="295"/>
                </a:lnTo>
                <a:lnTo>
                  <a:pt x="269" y="295"/>
                </a:lnTo>
                <a:lnTo>
                  <a:pt x="269" y="594"/>
                </a:lnTo>
                <a:close/>
                <a:moveTo>
                  <a:pt x="498" y="284"/>
                </a:moveTo>
                <a:lnTo>
                  <a:pt x="280" y="284"/>
                </a:lnTo>
                <a:lnTo>
                  <a:pt x="280" y="48"/>
                </a:lnTo>
                <a:lnTo>
                  <a:pt x="451" y="48"/>
                </a:lnTo>
                <a:lnTo>
                  <a:pt x="393" y="107"/>
                </a:lnTo>
                <a:lnTo>
                  <a:pt x="361" y="75"/>
                </a:lnTo>
                <a:lnTo>
                  <a:pt x="307" y="129"/>
                </a:lnTo>
                <a:lnTo>
                  <a:pt x="393" y="216"/>
                </a:lnTo>
                <a:lnTo>
                  <a:pt x="498" y="112"/>
                </a:lnTo>
                <a:lnTo>
                  <a:pt x="498" y="284"/>
                </a:lnTo>
                <a:close/>
                <a:moveTo>
                  <a:pt x="393" y="181"/>
                </a:moveTo>
                <a:lnTo>
                  <a:pt x="342" y="129"/>
                </a:lnTo>
                <a:lnTo>
                  <a:pt x="361" y="110"/>
                </a:lnTo>
                <a:lnTo>
                  <a:pt x="393" y="142"/>
                </a:lnTo>
                <a:lnTo>
                  <a:pt x="487" y="47"/>
                </a:lnTo>
                <a:lnTo>
                  <a:pt x="508" y="67"/>
                </a:lnTo>
                <a:lnTo>
                  <a:pt x="393" y="181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D27CAAB2-A239-4E5F-97E1-A03D40693E2B}"/>
              </a:ext>
            </a:extLst>
          </p:cNvPr>
          <p:cNvSpPr/>
          <p:nvPr/>
        </p:nvSpPr>
        <p:spPr>
          <a:xfrm>
            <a:off x="3587097" y="1936183"/>
            <a:ext cx="706933" cy="2802925"/>
          </a:xfrm>
          <a:custGeom>
            <a:avLst/>
            <a:gdLst>
              <a:gd name="connsiteX0" fmla="*/ 784926 w 883617"/>
              <a:gd name="connsiteY0" fmla="*/ 2829744 h 2829744"/>
              <a:gd name="connsiteX1" fmla="*/ 824682 w 883617"/>
              <a:gd name="connsiteY1" fmla="*/ 2114127 h 2829744"/>
              <a:gd name="connsiteX2" fmla="*/ 89187 w 883617"/>
              <a:gd name="connsiteY2" fmla="*/ 325083 h 2829744"/>
              <a:gd name="connsiteX3" fmla="*/ 39491 w 883617"/>
              <a:gd name="connsiteY3" fmla="*/ 7031 h 2829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3617" h="2829744">
                <a:moveTo>
                  <a:pt x="784926" y="2829744"/>
                </a:moveTo>
                <a:cubicBezTo>
                  <a:pt x="862782" y="2680657"/>
                  <a:pt x="940639" y="2531570"/>
                  <a:pt x="824682" y="2114127"/>
                </a:cubicBezTo>
                <a:cubicBezTo>
                  <a:pt x="708725" y="1696683"/>
                  <a:pt x="220052" y="676266"/>
                  <a:pt x="89187" y="325083"/>
                </a:cubicBezTo>
                <a:cubicBezTo>
                  <a:pt x="-41678" y="-26100"/>
                  <a:pt x="-1094" y="-9535"/>
                  <a:pt x="39491" y="7031"/>
                </a:cubicBezTo>
              </a:path>
            </a:pathLst>
          </a:custGeom>
          <a:noFill/>
          <a:ln w="57150">
            <a:solidFill>
              <a:srgbClr val="548235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01868E72-D8BE-471A-B8EF-A6F9D91F6641}"/>
              </a:ext>
            </a:extLst>
          </p:cNvPr>
          <p:cNvSpPr/>
          <p:nvPr/>
        </p:nvSpPr>
        <p:spPr>
          <a:xfrm>
            <a:off x="4378749" y="2023893"/>
            <a:ext cx="1289236" cy="2701729"/>
          </a:xfrm>
          <a:custGeom>
            <a:avLst/>
            <a:gdLst>
              <a:gd name="connsiteX0" fmla="*/ 432814 w 1289236"/>
              <a:gd name="connsiteY0" fmla="*/ 2872408 h 2872408"/>
              <a:gd name="connsiteX1" fmla="*/ 35249 w 1289236"/>
              <a:gd name="connsiteY1" fmla="*/ 2156791 h 2872408"/>
              <a:gd name="connsiteX2" fmla="*/ 1227945 w 1289236"/>
              <a:gd name="connsiteY2" fmla="*/ 1053547 h 2872408"/>
              <a:gd name="connsiteX3" fmla="*/ 1009284 w 1289236"/>
              <a:gd name="connsiteY3" fmla="*/ 0 h 2872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9236" h="2872408">
                <a:moveTo>
                  <a:pt x="432814" y="2872408"/>
                </a:moveTo>
                <a:cubicBezTo>
                  <a:pt x="167770" y="2666171"/>
                  <a:pt x="-97273" y="2459934"/>
                  <a:pt x="35249" y="2156791"/>
                </a:cubicBezTo>
                <a:cubicBezTo>
                  <a:pt x="167771" y="1853648"/>
                  <a:pt x="1065606" y="1413012"/>
                  <a:pt x="1227945" y="1053547"/>
                </a:cubicBezTo>
                <a:cubicBezTo>
                  <a:pt x="1390284" y="694082"/>
                  <a:pt x="1199784" y="347041"/>
                  <a:pt x="1009284" y="0"/>
                </a:cubicBezTo>
              </a:path>
            </a:pathLst>
          </a:custGeom>
          <a:noFill/>
          <a:ln w="57150">
            <a:solidFill>
              <a:srgbClr val="548235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0F586F1-1C9F-4323-A102-F4D02B1EDB1B}"/>
              </a:ext>
            </a:extLst>
          </p:cNvPr>
          <p:cNvSpPr/>
          <p:nvPr/>
        </p:nvSpPr>
        <p:spPr>
          <a:xfrm>
            <a:off x="4474932" y="1959750"/>
            <a:ext cx="2950623" cy="2742350"/>
          </a:xfrm>
          <a:custGeom>
            <a:avLst/>
            <a:gdLst>
              <a:gd name="connsiteX0" fmla="*/ 436023 w 2950623"/>
              <a:gd name="connsiteY0" fmla="*/ 3101009 h 3101009"/>
              <a:gd name="connsiteX1" fmla="*/ 147788 w 2950623"/>
              <a:gd name="connsiteY1" fmla="*/ 2295940 h 3101009"/>
              <a:gd name="connsiteX2" fmla="*/ 2483483 w 2950623"/>
              <a:gd name="connsiteY2" fmla="*/ 1262270 h 3101009"/>
              <a:gd name="connsiteX3" fmla="*/ 2950623 w 2950623"/>
              <a:gd name="connsiteY3" fmla="*/ 0 h 310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0623" h="3101009">
                <a:moveTo>
                  <a:pt x="436023" y="3101009"/>
                </a:moveTo>
                <a:cubicBezTo>
                  <a:pt x="121284" y="2851702"/>
                  <a:pt x="-193455" y="2602396"/>
                  <a:pt x="147788" y="2295940"/>
                </a:cubicBezTo>
                <a:cubicBezTo>
                  <a:pt x="489031" y="1989484"/>
                  <a:pt x="2016344" y="1644927"/>
                  <a:pt x="2483483" y="1262270"/>
                </a:cubicBezTo>
                <a:cubicBezTo>
                  <a:pt x="2950622" y="879613"/>
                  <a:pt x="2950622" y="439806"/>
                  <a:pt x="2950623" y="0"/>
                </a:cubicBezTo>
              </a:path>
            </a:pathLst>
          </a:custGeom>
          <a:noFill/>
          <a:ln w="57150">
            <a:solidFill>
              <a:srgbClr val="FF0000">
                <a:alpha val="74902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9DDF9D8A-DB4A-448F-B4E2-B5A333678BD7}"/>
              </a:ext>
            </a:extLst>
          </p:cNvPr>
          <p:cNvSpPr/>
          <p:nvPr/>
        </p:nvSpPr>
        <p:spPr>
          <a:xfrm>
            <a:off x="3611461" y="3468076"/>
            <a:ext cx="2861086" cy="430887"/>
          </a:xfrm>
          <a:prstGeom prst="rect">
            <a:avLst/>
          </a:prstGeom>
          <a:solidFill>
            <a:srgbClr val="DAE3F3">
              <a:alpha val="80000"/>
            </a:srgbClr>
          </a:solidFill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複雑な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WAN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制御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（種類やポリシーが異なる</a:t>
            </a:r>
            <a:r>
              <a:rPr lang="en-US" altLang="ja-JP" sz="11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NW</a:t>
            </a:r>
            <a:r>
              <a:rPr lang="ja-JP" altLang="en-US" sz="11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を制御）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Freeform 9">
            <a:extLst>
              <a:ext uri="{FF2B5EF4-FFF2-40B4-BE49-F238E27FC236}">
                <a16:creationId xmlns:a16="http://schemas.microsoft.com/office/drawing/2014/main" id="{48E5F72A-6131-4E9E-8C09-AD90D4F8126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069005" y="4669283"/>
            <a:ext cx="299854" cy="194346"/>
          </a:xfrm>
          <a:custGeom>
            <a:avLst/>
            <a:gdLst>
              <a:gd name="T0" fmla="*/ 657 w 712"/>
              <a:gd name="T1" fmla="*/ 24 h 565"/>
              <a:gd name="T2" fmla="*/ 649 w 712"/>
              <a:gd name="T3" fmla="*/ 9 h 565"/>
              <a:gd name="T4" fmla="*/ 633 w 712"/>
              <a:gd name="T5" fmla="*/ 0 h 565"/>
              <a:gd name="T6" fmla="*/ 86 w 712"/>
              <a:gd name="T7" fmla="*/ 0 h 565"/>
              <a:gd name="T8" fmla="*/ 68 w 712"/>
              <a:gd name="T9" fmla="*/ 6 h 565"/>
              <a:gd name="T10" fmla="*/ 58 w 712"/>
              <a:gd name="T11" fmla="*/ 19 h 565"/>
              <a:gd name="T12" fmla="*/ 55 w 712"/>
              <a:gd name="T13" fmla="*/ 365 h 565"/>
              <a:gd name="T14" fmla="*/ 599 w 712"/>
              <a:gd name="T15" fmla="*/ 299 h 565"/>
              <a:gd name="T16" fmla="*/ 597 w 712"/>
              <a:gd name="T17" fmla="*/ 309 h 565"/>
              <a:gd name="T18" fmla="*/ 588 w 712"/>
              <a:gd name="T19" fmla="*/ 320 h 565"/>
              <a:gd name="T20" fmla="*/ 573 w 712"/>
              <a:gd name="T21" fmla="*/ 326 h 565"/>
              <a:gd name="T22" fmla="*/ 134 w 712"/>
              <a:gd name="T23" fmla="*/ 325 h 565"/>
              <a:gd name="T24" fmla="*/ 121 w 712"/>
              <a:gd name="T25" fmla="*/ 317 h 565"/>
              <a:gd name="T26" fmla="*/ 114 w 712"/>
              <a:gd name="T27" fmla="*/ 304 h 565"/>
              <a:gd name="T28" fmla="*/ 113 w 712"/>
              <a:gd name="T29" fmla="*/ 76 h 565"/>
              <a:gd name="T30" fmla="*/ 118 w 712"/>
              <a:gd name="T31" fmla="*/ 61 h 565"/>
              <a:gd name="T32" fmla="*/ 129 w 712"/>
              <a:gd name="T33" fmla="*/ 52 h 565"/>
              <a:gd name="T34" fmla="*/ 573 w 712"/>
              <a:gd name="T35" fmla="*/ 50 h 565"/>
              <a:gd name="T36" fmla="*/ 584 w 712"/>
              <a:gd name="T37" fmla="*/ 52 h 565"/>
              <a:gd name="T38" fmla="*/ 595 w 712"/>
              <a:gd name="T39" fmla="*/ 61 h 565"/>
              <a:gd name="T40" fmla="*/ 599 w 712"/>
              <a:gd name="T41" fmla="*/ 76 h 565"/>
              <a:gd name="T42" fmla="*/ 657 w 712"/>
              <a:gd name="T43" fmla="*/ 373 h 565"/>
              <a:gd name="T44" fmla="*/ 55 w 712"/>
              <a:gd name="T45" fmla="*/ 373 h 565"/>
              <a:gd name="T46" fmla="*/ 0 w 712"/>
              <a:gd name="T47" fmla="*/ 482 h 565"/>
              <a:gd name="T48" fmla="*/ 7 w 712"/>
              <a:gd name="T49" fmla="*/ 490 h 565"/>
              <a:gd name="T50" fmla="*/ 24 w 712"/>
              <a:gd name="T51" fmla="*/ 499 h 565"/>
              <a:gd name="T52" fmla="*/ 682 w 712"/>
              <a:gd name="T53" fmla="*/ 500 h 565"/>
              <a:gd name="T54" fmla="*/ 701 w 712"/>
              <a:gd name="T55" fmla="*/ 493 h 565"/>
              <a:gd name="T56" fmla="*/ 712 w 712"/>
              <a:gd name="T57" fmla="*/ 482 h 565"/>
              <a:gd name="T58" fmla="*/ 706 w 712"/>
              <a:gd name="T59" fmla="*/ 498 h 565"/>
              <a:gd name="T60" fmla="*/ 686 w 712"/>
              <a:gd name="T61" fmla="*/ 508 h 565"/>
              <a:gd name="T62" fmla="*/ 31 w 712"/>
              <a:gd name="T63" fmla="*/ 508 h 565"/>
              <a:gd name="T64" fmla="*/ 13 w 712"/>
              <a:gd name="T65" fmla="*/ 503 h 565"/>
              <a:gd name="T66" fmla="*/ 0 w 712"/>
              <a:gd name="T67" fmla="*/ 534 h 565"/>
              <a:gd name="T68" fmla="*/ 3 w 712"/>
              <a:gd name="T69" fmla="*/ 546 h 565"/>
              <a:gd name="T70" fmla="*/ 13 w 712"/>
              <a:gd name="T71" fmla="*/ 560 h 565"/>
              <a:gd name="T72" fmla="*/ 31 w 712"/>
              <a:gd name="T73" fmla="*/ 565 h 565"/>
              <a:gd name="T74" fmla="*/ 688 w 712"/>
              <a:gd name="T75" fmla="*/ 564 h 565"/>
              <a:gd name="T76" fmla="*/ 703 w 712"/>
              <a:gd name="T77" fmla="*/ 556 h 565"/>
              <a:gd name="T78" fmla="*/ 712 w 712"/>
              <a:gd name="T79" fmla="*/ 540 h 565"/>
              <a:gd name="T80" fmla="*/ 712 w 712"/>
              <a:gd name="T81" fmla="*/ 482 h 565"/>
              <a:gd name="T82" fmla="*/ 108 w 712"/>
              <a:gd name="T83" fmla="*/ 398 h 565"/>
              <a:gd name="T84" fmla="*/ 102 w 712"/>
              <a:gd name="T85" fmla="*/ 413 h 565"/>
              <a:gd name="T86" fmla="*/ 618 w 712"/>
              <a:gd name="T87" fmla="*/ 430 h 565"/>
              <a:gd name="T88" fmla="*/ 95 w 712"/>
              <a:gd name="T89" fmla="*/ 430 h 565"/>
              <a:gd name="T90" fmla="*/ 632 w 712"/>
              <a:gd name="T91" fmla="*/ 461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12" h="565">
                <a:moveTo>
                  <a:pt x="657" y="30"/>
                </a:moveTo>
                <a:lnTo>
                  <a:pt x="657" y="30"/>
                </a:lnTo>
                <a:lnTo>
                  <a:pt x="657" y="24"/>
                </a:lnTo>
                <a:lnTo>
                  <a:pt x="655" y="19"/>
                </a:lnTo>
                <a:lnTo>
                  <a:pt x="652" y="14"/>
                </a:lnTo>
                <a:lnTo>
                  <a:pt x="649" y="9"/>
                </a:lnTo>
                <a:lnTo>
                  <a:pt x="643" y="6"/>
                </a:lnTo>
                <a:lnTo>
                  <a:pt x="638" y="2"/>
                </a:lnTo>
                <a:lnTo>
                  <a:pt x="633" y="0"/>
                </a:lnTo>
                <a:lnTo>
                  <a:pt x="627" y="0"/>
                </a:lnTo>
                <a:lnTo>
                  <a:pt x="86" y="0"/>
                </a:lnTo>
                <a:lnTo>
                  <a:pt x="86" y="0"/>
                </a:lnTo>
                <a:lnTo>
                  <a:pt x="80" y="0"/>
                </a:lnTo>
                <a:lnTo>
                  <a:pt x="73" y="2"/>
                </a:lnTo>
                <a:lnTo>
                  <a:pt x="68" y="6"/>
                </a:lnTo>
                <a:lnTo>
                  <a:pt x="64" y="9"/>
                </a:lnTo>
                <a:lnTo>
                  <a:pt x="60" y="14"/>
                </a:lnTo>
                <a:lnTo>
                  <a:pt x="58" y="19"/>
                </a:lnTo>
                <a:lnTo>
                  <a:pt x="56" y="24"/>
                </a:lnTo>
                <a:lnTo>
                  <a:pt x="55" y="30"/>
                </a:lnTo>
                <a:lnTo>
                  <a:pt x="55" y="365"/>
                </a:lnTo>
                <a:lnTo>
                  <a:pt x="657" y="365"/>
                </a:lnTo>
                <a:lnTo>
                  <a:pt x="657" y="30"/>
                </a:lnTo>
                <a:close/>
                <a:moveTo>
                  <a:pt x="599" y="299"/>
                </a:moveTo>
                <a:lnTo>
                  <a:pt x="599" y="299"/>
                </a:lnTo>
                <a:lnTo>
                  <a:pt x="599" y="304"/>
                </a:lnTo>
                <a:lnTo>
                  <a:pt x="597" y="309"/>
                </a:lnTo>
                <a:lnTo>
                  <a:pt x="595" y="313"/>
                </a:lnTo>
                <a:lnTo>
                  <a:pt x="592" y="317"/>
                </a:lnTo>
                <a:lnTo>
                  <a:pt x="588" y="320"/>
                </a:lnTo>
                <a:lnTo>
                  <a:pt x="584" y="324"/>
                </a:lnTo>
                <a:lnTo>
                  <a:pt x="578" y="325"/>
                </a:lnTo>
                <a:lnTo>
                  <a:pt x="573" y="326"/>
                </a:lnTo>
                <a:lnTo>
                  <a:pt x="139" y="326"/>
                </a:lnTo>
                <a:lnTo>
                  <a:pt x="139" y="326"/>
                </a:lnTo>
                <a:lnTo>
                  <a:pt x="134" y="325"/>
                </a:lnTo>
                <a:lnTo>
                  <a:pt x="129" y="324"/>
                </a:lnTo>
                <a:lnTo>
                  <a:pt x="124" y="320"/>
                </a:lnTo>
                <a:lnTo>
                  <a:pt x="121" y="317"/>
                </a:lnTo>
                <a:lnTo>
                  <a:pt x="118" y="313"/>
                </a:lnTo>
                <a:lnTo>
                  <a:pt x="115" y="309"/>
                </a:lnTo>
                <a:lnTo>
                  <a:pt x="114" y="304"/>
                </a:lnTo>
                <a:lnTo>
                  <a:pt x="113" y="299"/>
                </a:lnTo>
                <a:lnTo>
                  <a:pt x="113" y="76"/>
                </a:lnTo>
                <a:lnTo>
                  <a:pt x="113" y="76"/>
                </a:lnTo>
                <a:lnTo>
                  <a:pt x="114" y="71"/>
                </a:lnTo>
                <a:lnTo>
                  <a:pt x="115" y="65"/>
                </a:lnTo>
                <a:lnTo>
                  <a:pt x="118" y="61"/>
                </a:lnTo>
                <a:lnTo>
                  <a:pt x="121" y="57"/>
                </a:lnTo>
                <a:lnTo>
                  <a:pt x="124" y="54"/>
                </a:lnTo>
                <a:lnTo>
                  <a:pt x="129" y="52"/>
                </a:lnTo>
                <a:lnTo>
                  <a:pt x="134" y="50"/>
                </a:lnTo>
                <a:lnTo>
                  <a:pt x="139" y="50"/>
                </a:lnTo>
                <a:lnTo>
                  <a:pt x="573" y="50"/>
                </a:lnTo>
                <a:lnTo>
                  <a:pt x="573" y="50"/>
                </a:lnTo>
                <a:lnTo>
                  <a:pt x="578" y="50"/>
                </a:lnTo>
                <a:lnTo>
                  <a:pt x="584" y="52"/>
                </a:lnTo>
                <a:lnTo>
                  <a:pt x="588" y="54"/>
                </a:lnTo>
                <a:lnTo>
                  <a:pt x="592" y="57"/>
                </a:lnTo>
                <a:lnTo>
                  <a:pt x="595" y="61"/>
                </a:lnTo>
                <a:lnTo>
                  <a:pt x="597" y="65"/>
                </a:lnTo>
                <a:lnTo>
                  <a:pt x="599" y="71"/>
                </a:lnTo>
                <a:lnTo>
                  <a:pt x="599" y="76"/>
                </a:lnTo>
                <a:lnTo>
                  <a:pt x="599" y="299"/>
                </a:lnTo>
                <a:close/>
                <a:moveTo>
                  <a:pt x="711" y="477"/>
                </a:moveTo>
                <a:lnTo>
                  <a:pt x="657" y="373"/>
                </a:lnTo>
                <a:lnTo>
                  <a:pt x="657" y="372"/>
                </a:lnTo>
                <a:lnTo>
                  <a:pt x="55" y="372"/>
                </a:lnTo>
                <a:lnTo>
                  <a:pt x="55" y="373"/>
                </a:lnTo>
                <a:lnTo>
                  <a:pt x="1" y="477"/>
                </a:lnTo>
                <a:lnTo>
                  <a:pt x="1" y="477"/>
                </a:lnTo>
                <a:lnTo>
                  <a:pt x="0" y="482"/>
                </a:lnTo>
                <a:lnTo>
                  <a:pt x="0" y="482"/>
                </a:lnTo>
                <a:lnTo>
                  <a:pt x="3" y="486"/>
                </a:lnTo>
                <a:lnTo>
                  <a:pt x="7" y="490"/>
                </a:lnTo>
                <a:lnTo>
                  <a:pt x="11" y="493"/>
                </a:lnTo>
                <a:lnTo>
                  <a:pt x="15" y="495"/>
                </a:lnTo>
                <a:lnTo>
                  <a:pt x="24" y="499"/>
                </a:lnTo>
                <a:lnTo>
                  <a:pt x="31" y="500"/>
                </a:lnTo>
                <a:lnTo>
                  <a:pt x="682" y="500"/>
                </a:lnTo>
                <a:lnTo>
                  <a:pt x="682" y="500"/>
                </a:lnTo>
                <a:lnTo>
                  <a:pt x="688" y="499"/>
                </a:lnTo>
                <a:lnTo>
                  <a:pt x="697" y="495"/>
                </a:lnTo>
                <a:lnTo>
                  <a:pt x="701" y="493"/>
                </a:lnTo>
                <a:lnTo>
                  <a:pt x="705" y="490"/>
                </a:lnTo>
                <a:lnTo>
                  <a:pt x="708" y="486"/>
                </a:lnTo>
                <a:lnTo>
                  <a:pt x="712" y="482"/>
                </a:lnTo>
                <a:lnTo>
                  <a:pt x="712" y="492"/>
                </a:lnTo>
                <a:lnTo>
                  <a:pt x="712" y="492"/>
                </a:lnTo>
                <a:lnTo>
                  <a:pt x="706" y="498"/>
                </a:lnTo>
                <a:lnTo>
                  <a:pt x="699" y="503"/>
                </a:lnTo>
                <a:lnTo>
                  <a:pt x="690" y="507"/>
                </a:lnTo>
                <a:lnTo>
                  <a:pt x="686" y="508"/>
                </a:lnTo>
                <a:lnTo>
                  <a:pt x="682" y="508"/>
                </a:lnTo>
                <a:lnTo>
                  <a:pt x="31" y="508"/>
                </a:lnTo>
                <a:lnTo>
                  <a:pt x="31" y="508"/>
                </a:lnTo>
                <a:lnTo>
                  <a:pt x="26" y="508"/>
                </a:lnTo>
                <a:lnTo>
                  <a:pt x="22" y="507"/>
                </a:lnTo>
                <a:lnTo>
                  <a:pt x="13" y="503"/>
                </a:lnTo>
                <a:lnTo>
                  <a:pt x="6" y="498"/>
                </a:lnTo>
                <a:lnTo>
                  <a:pt x="0" y="492"/>
                </a:lnTo>
                <a:lnTo>
                  <a:pt x="0" y="534"/>
                </a:lnTo>
                <a:lnTo>
                  <a:pt x="0" y="534"/>
                </a:lnTo>
                <a:lnTo>
                  <a:pt x="1" y="540"/>
                </a:lnTo>
                <a:lnTo>
                  <a:pt x="3" y="546"/>
                </a:lnTo>
                <a:lnTo>
                  <a:pt x="5" y="552"/>
                </a:lnTo>
                <a:lnTo>
                  <a:pt x="9" y="556"/>
                </a:lnTo>
                <a:lnTo>
                  <a:pt x="13" y="560"/>
                </a:lnTo>
                <a:lnTo>
                  <a:pt x="19" y="563"/>
                </a:lnTo>
                <a:lnTo>
                  <a:pt x="25" y="564"/>
                </a:lnTo>
                <a:lnTo>
                  <a:pt x="31" y="565"/>
                </a:lnTo>
                <a:lnTo>
                  <a:pt x="682" y="565"/>
                </a:lnTo>
                <a:lnTo>
                  <a:pt x="682" y="565"/>
                </a:lnTo>
                <a:lnTo>
                  <a:pt x="688" y="564"/>
                </a:lnTo>
                <a:lnTo>
                  <a:pt x="693" y="563"/>
                </a:lnTo>
                <a:lnTo>
                  <a:pt x="698" y="560"/>
                </a:lnTo>
                <a:lnTo>
                  <a:pt x="703" y="556"/>
                </a:lnTo>
                <a:lnTo>
                  <a:pt x="706" y="552"/>
                </a:lnTo>
                <a:lnTo>
                  <a:pt x="710" y="546"/>
                </a:lnTo>
                <a:lnTo>
                  <a:pt x="712" y="540"/>
                </a:lnTo>
                <a:lnTo>
                  <a:pt x="712" y="534"/>
                </a:lnTo>
                <a:lnTo>
                  <a:pt x="712" y="482"/>
                </a:lnTo>
                <a:lnTo>
                  <a:pt x="712" y="482"/>
                </a:lnTo>
                <a:lnTo>
                  <a:pt x="711" y="477"/>
                </a:lnTo>
                <a:lnTo>
                  <a:pt x="711" y="477"/>
                </a:lnTo>
                <a:close/>
                <a:moveTo>
                  <a:pt x="108" y="398"/>
                </a:moveTo>
                <a:lnTo>
                  <a:pt x="603" y="398"/>
                </a:lnTo>
                <a:lnTo>
                  <a:pt x="610" y="413"/>
                </a:lnTo>
                <a:lnTo>
                  <a:pt x="102" y="413"/>
                </a:lnTo>
                <a:lnTo>
                  <a:pt x="108" y="398"/>
                </a:lnTo>
                <a:close/>
                <a:moveTo>
                  <a:pt x="95" y="430"/>
                </a:moveTo>
                <a:lnTo>
                  <a:pt x="618" y="430"/>
                </a:lnTo>
                <a:lnTo>
                  <a:pt x="624" y="445"/>
                </a:lnTo>
                <a:lnTo>
                  <a:pt x="88" y="445"/>
                </a:lnTo>
                <a:lnTo>
                  <a:pt x="95" y="430"/>
                </a:lnTo>
                <a:close/>
                <a:moveTo>
                  <a:pt x="72" y="476"/>
                </a:moveTo>
                <a:lnTo>
                  <a:pt x="80" y="461"/>
                </a:lnTo>
                <a:lnTo>
                  <a:pt x="632" y="461"/>
                </a:lnTo>
                <a:lnTo>
                  <a:pt x="639" y="476"/>
                </a:lnTo>
                <a:lnTo>
                  <a:pt x="72" y="476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13160CD2-22F5-4889-A859-F090E2513E06}"/>
              </a:ext>
            </a:extLst>
          </p:cNvPr>
          <p:cNvSpPr/>
          <p:nvPr/>
        </p:nvSpPr>
        <p:spPr>
          <a:xfrm>
            <a:off x="7524948" y="1959751"/>
            <a:ext cx="95776" cy="2707952"/>
          </a:xfrm>
          <a:custGeom>
            <a:avLst/>
            <a:gdLst>
              <a:gd name="connsiteX0" fmla="*/ 0 w 99391"/>
              <a:gd name="connsiteY0" fmla="*/ 2623931 h 2623931"/>
              <a:gd name="connsiteX1" fmla="*/ 29817 w 99391"/>
              <a:gd name="connsiteY1" fmla="*/ 2176670 h 2623931"/>
              <a:gd name="connsiteX2" fmla="*/ 79513 w 99391"/>
              <a:gd name="connsiteY2" fmla="*/ 1013791 h 2623931"/>
              <a:gd name="connsiteX3" fmla="*/ 99391 w 99391"/>
              <a:gd name="connsiteY3" fmla="*/ 0 h 2623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391" h="2623931">
                <a:moveTo>
                  <a:pt x="0" y="2623931"/>
                </a:moveTo>
                <a:cubicBezTo>
                  <a:pt x="8282" y="2534479"/>
                  <a:pt x="16565" y="2445027"/>
                  <a:pt x="29817" y="2176670"/>
                </a:cubicBezTo>
                <a:cubicBezTo>
                  <a:pt x="43069" y="1908313"/>
                  <a:pt x="67917" y="1376569"/>
                  <a:pt x="79513" y="1013791"/>
                </a:cubicBezTo>
                <a:cubicBezTo>
                  <a:pt x="91109" y="651013"/>
                  <a:pt x="95250" y="325506"/>
                  <a:pt x="99391" y="0"/>
                </a:cubicBezTo>
              </a:path>
            </a:pathLst>
          </a:custGeom>
          <a:noFill/>
          <a:ln w="57150">
            <a:solidFill>
              <a:srgbClr val="FF0000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301">
            <a:extLst>
              <a:ext uri="{FF2B5EF4-FFF2-40B4-BE49-F238E27FC236}">
                <a16:creationId xmlns:a16="http://schemas.microsoft.com/office/drawing/2014/main" id="{BE1B2C2C-7438-4F28-AE89-7E529B421611}"/>
              </a:ext>
            </a:extLst>
          </p:cNvPr>
          <p:cNvSpPr/>
          <p:nvPr/>
        </p:nvSpPr>
        <p:spPr>
          <a:xfrm>
            <a:off x="8494590" y="2647120"/>
            <a:ext cx="1059192" cy="7432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Freeform 103">
            <a:extLst>
              <a:ext uri="{FF2B5EF4-FFF2-40B4-BE49-F238E27FC236}">
                <a16:creationId xmlns:a16="http://schemas.microsoft.com/office/drawing/2014/main" id="{DB1A9E78-8E23-4F0C-8568-CEEAC3E29B4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8818749" y="3083063"/>
            <a:ext cx="399008" cy="247323"/>
          </a:xfrm>
          <a:custGeom>
            <a:avLst/>
            <a:gdLst>
              <a:gd name="T0" fmla="*/ 810 w 869"/>
              <a:gd name="T1" fmla="*/ 170 h 597"/>
              <a:gd name="T2" fmla="*/ 668 w 869"/>
              <a:gd name="T3" fmla="*/ 242 h 597"/>
              <a:gd name="T4" fmla="*/ 668 w 869"/>
              <a:gd name="T5" fmla="*/ 49 h 597"/>
              <a:gd name="T6" fmla="*/ 512 w 869"/>
              <a:gd name="T7" fmla="*/ 392 h 597"/>
              <a:gd name="T8" fmla="*/ 351 w 869"/>
              <a:gd name="T9" fmla="*/ 307 h 597"/>
              <a:gd name="T10" fmla="*/ 378 w 869"/>
              <a:gd name="T11" fmla="*/ 282 h 597"/>
              <a:gd name="T12" fmla="*/ 399 w 869"/>
              <a:gd name="T13" fmla="*/ 249 h 597"/>
              <a:gd name="T14" fmla="*/ 410 w 869"/>
              <a:gd name="T15" fmla="*/ 212 h 597"/>
              <a:gd name="T16" fmla="*/ 411 w 869"/>
              <a:gd name="T17" fmla="*/ 178 h 597"/>
              <a:gd name="T18" fmla="*/ 395 w 869"/>
              <a:gd name="T19" fmla="*/ 125 h 597"/>
              <a:gd name="T20" fmla="*/ 362 w 869"/>
              <a:gd name="T21" fmla="*/ 85 h 597"/>
              <a:gd name="T22" fmla="*/ 314 w 869"/>
              <a:gd name="T23" fmla="*/ 59 h 597"/>
              <a:gd name="T24" fmla="*/ 273 w 869"/>
              <a:gd name="T25" fmla="*/ 53 h 597"/>
              <a:gd name="T26" fmla="*/ 219 w 869"/>
              <a:gd name="T27" fmla="*/ 64 h 597"/>
              <a:gd name="T28" fmla="*/ 175 w 869"/>
              <a:gd name="T29" fmla="*/ 93 h 597"/>
              <a:gd name="T30" fmla="*/ 146 w 869"/>
              <a:gd name="T31" fmla="*/ 138 h 597"/>
              <a:gd name="T32" fmla="*/ 135 w 869"/>
              <a:gd name="T33" fmla="*/ 192 h 597"/>
              <a:gd name="T34" fmla="*/ 138 w 869"/>
              <a:gd name="T35" fmla="*/ 222 h 597"/>
              <a:gd name="T36" fmla="*/ 151 w 869"/>
              <a:gd name="T37" fmla="*/ 259 h 597"/>
              <a:gd name="T38" fmla="*/ 175 w 869"/>
              <a:gd name="T39" fmla="*/ 289 h 597"/>
              <a:gd name="T40" fmla="*/ 205 w 869"/>
              <a:gd name="T41" fmla="*/ 312 h 597"/>
              <a:gd name="T42" fmla="*/ 28 w 869"/>
              <a:gd name="T43" fmla="*/ 395 h 597"/>
              <a:gd name="T44" fmla="*/ 7 w 869"/>
              <a:gd name="T45" fmla="*/ 420 h 597"/>
              <a:gd name="T46" fmla="*/ 0 w 869"/>
              <a:gd name="T47" fmla="*/ 597 h 597"/>
              <a:gd name="T48" fmla="*/ 546 w 869"/>
              <a:gd name="T49" fmla="*/ 436 h 597"/>
              <a:gd name="T50" fmla="*/ 531 w 869"/>
              <a:gd name="T51" fmla="*/ 406 h 597"/>
              <a:gd name="T52" fmla="*/ 512 w 869"/>
              <a:gd name="T53" fmla="*/ 392 h 597"/>
              <a:gd name="T54" fmla="*/ 647 w 869"/>
              <a:gd name="T55" fmla="*/ 206 h 597"/>
              <a:gd name="T56" fmla="*/ 472 w 869"/>
              <a:gd name="T57" fmla="*/ 0 h 597"/>
              <a:gd name="T58" fmla="*/ 454 w 869"/>
              <a:gd name="T59" fmla="*/ 9 h 597"/>
              <a:gd name="T60" fmla="*/ 446 w 869"/>
              <a:gd name="T61" fmla="*/ 27 h 597"/>
              <a:gd name="T62" fmla="*/ 448 w 869"/>
              <a:gd name="T63" fmla="*/ 274 h 597"/>
              <a:gd name="T64" fmla="*/ 462 w 869"/>
              <a:gd name="T65" fmla="*/ 289 h 597"/>
              <a:gd name="T66" fmla="*/ 842 w 869"/>
              <a:gd name="T67" fmla="*/ 291 h 597"/>
              <a:gd name="T68" fmla="*/ 862 w 869"/>
              <a:gd name="T69" fmla="*/ 282 h 597"/>
              <a:gd name="T70" fmla="*/ 869 w 869"/>
              <a:gd name="T71" fmla="*/ 264 h 597"/>
              <a:gd name="T72" fmla="*/ 867 w 869"/>
              <a:gd name="T73" fmla="*/ 17 h 597"/>
              <a:gd name="T74" fmla="*/ 852 w 869"/>
              <a:gd name="T75" fmla="*/ 2 h 597"/>
              <a:gd name="T76" fmla="*/ 842 w 869"/>
              <a:gd name="T77" fmla="*/ 264 h 597"/>
              <a:gd name="T78" fmla="*/ 842 w 869"/>
              <a:gd name="T79" fmla="*/ 264 h 597"/>
              <a:gd name="T80" fmla="*/ 647 w 869"/>
              <a:gd name="T81" fmla="*/ 249 h 597"/>
              <a:gd name="T82" fmla="*/ 504 w 869"/>
              <a:gd name="T83" fmla="*/ 228 h 597"/>
              <a:gd name="T84" fmla="*/ 576 w 869"/>
              <a:gd name="T85" fmla="*/ 184 h 597"/>
              <a:gd name="T86" fmla="*/ 604 w 869"/>
              <a:gd name="T87" fmla="*/ 178 h 597"/>
              <a:gd name="T88" fmla="*/ 625 w 869"/>
              <a:gd name="T89" fmla="*/ 163 h 597"/>
              <a:gd name="T90" fmla="*/ 641 w 869"/>
              <a:gd name="T91" fmla="*/ 141 h 597"/>
              <a:gd name="T92" fmla="*/ 647 w 869"/>
              <a:gd name="T93" fmla="*/ 113 h 597"/>
              <a:gd name="T94" fmla="*/ 643 w 869"/>
              <a:gd name="T95" fmla="*/ 91 h 597"/>
              <a:gd name="T96" fmla="*/ 629 w 869"/>
              <a:gd name="T97" fmla="*/ 67 h 597"/>
              <a:gd name="T98" fmla="*/ 576 w 869"/>
              <a:gd name="T99" fmla="*/ 42 h 597"/>
              <a:gd name="T100" fmla="*/ 548 w 869"/>
              <a:gd name="T101" fmla="*/ 47 h 597"/>
              <a:gd name="T102" fmla="*/ 525 w 869"/>
              <a:gd name="T103" fmla="*/ 62 h 597"/>
              <a:gd name="T104" fmla="*/ 510 w 869"/>
              <a:gd name="T105" fmla="*/ 85 h 597"/>
              <a:gd name="T106" fmla="*/ 504 w 869"/>
              <a:gd name="T107" fmla="*/ 113 h 597"/>
              <a:gd name="T108" fmla="*/ 508 w 869"/>
              <a:gd name="T109" fmla="*/ 134 h 597"/>
              <a:gd name="T110" fmla="*/ 521 w 869"/>
              <a:gd name="T111" fmla="*/ 159 h 597"/>
              <a:gd name="T112" fmla="*/ 542 w 869"/>
              <a:gd name="T113" fmla="*/ 175 h 597"/>
              <a:gd name="T114" fmla="*/ 568 w 869"/>
              <a:gd name="T115" fmla="*/ 183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69" h="597">
                <a:moveTo>
                  <a:pt x="810" y="121"/>
                </a:moveTo>
                <a:lnTo>
                  <a:pt x="668" y="121"/>
                </a:lnTo>
                <a:lnTo>
                  <a:pt x="668" y="170"/>
                </a:lnTo>
                <a:lnTo>
                  <a:pt x="810" y="170"/>
                </a:lnTo>
                <a:lnTo>
                  <a:pt x="810" y="121"/>
                </a:lnTo>
                <a:close/>
                <a:moveTo>
                  <a:pt x="810" y="193"/>
                </a:moveTo>
                <a:lnTo>
                  <a:pt x="668" y="193"/>
                </a:lnTo>
                <a:lnTo>
                  <a:pt x="668" y="242"/>
                </a:lnTo>
                <a:lnTo>
                  <a:pt x="810" y="242"/>
                </a:lnTo>
                <a:lnTo>
                  <a:pt x="810" y="193"/>
                </a:lnTo>
                <a:close/>
                <a:moveTo>
                  <a:pt x="810" y="49"/>
                </a:moveTo>
                <a:lnTo>
                  <a:pt x="668" y="49"/>
                </a:lnTo>
                <a:lnTo>
                  <a:pt x="668" y="99"/>
                </a:lnTo>
                <a:lnTo>
                  <a:pt x="810" y="99"/>
                </a:lnTo>
                <a:lnTo>
                  <a:pt x="810" y="49"/>
                </a:lnTo>
                <a:close/>
                <a:moveTo>
                  <a:pt x="512" y="392"/>
                </a:moveTo>
                <a:lnTo>
                  <a:pt x="334" y="317"/>
                </a:lnTo>
                <a:lnTo>
                  <a:pt x="334" y="317"/>
                </a:lnTo>
                <a:lnTo>
                  <a:pt x="342" y="312"/>
                </a:lnTo>
                <a:lnTo>
                  <a:pt x="351" y="307"/>
                </a:lnTo>
                <a:lnTo>
                  <a:pt x="358" y="302"/>
                </a:lnTo>
                <a:lnTo>
                  <a:pt x="365" y="296"/>
                </a:lnTo>
                <a:lnTo>
                  <a:pt x="372" y="289"/>
                </a:lnTo>
                <a:lnTo>
                  <a:pt x="378" y="282"/>
                </a:lnTo>
                <a:lnTo>
                  <a:pt x="385" y="274"/>
                </a:lnTo>
                <a:lnTo>
                  <a:pt x="391" y="267"/>
                </a:lnTo>
                <a:lnTo>
                  <a:pt x="395" y="259"/>
                </a:lnTo>
                <a:lnTo>
                  <a:pt x="399" y="249"/>
                </a:lnTo>
                <a:lnTo>
                  <a:pt x="403" y="241"/>
                </a:lnTo>
                <a:lnTo>
                  <a:pt x="406" y="232"/>
                </a:lnTo>
                <a:lnTo>
                  <a:pt x="409" y="222"/>
                </a:lnTo>
                <a:lnTo>
                  <a:pt x="410" y="212"/>
                </a:lnTo>
                <a:lnTo>
                  <a:pt x="411" y="202"/>
                </a:lnTo>
                <a:lnTo>
                  <a:pt x="413" y="192"/>
                </a:lnTo>
                <a:lnTo>
                  <a:pt x="413" y="192"/>
                </a:lnTo>
                <a:lnTo>
                  <a:pt x="411" y="178"/>
                </a:lnTo>
                <a:lnTo>
                  <a:pt x="409" y="164"/>
                </a:lnTo>
                <a:lnTo>
                  <a:pt x="406" y="150"/>
                </a:lnTo>
                <a:lnTo>
                  <a:pt x="401" y="138"/>
                </a:lnTo>
                <a:lnTo>
                  <a:pt x="395" y="125"/>
                </a:lnTo>
                <a:lnTo>
                  <a:pt x="389" y="114"/>
                </a:lnTo>
                <a:lnTo>
                  <a:pt x="381" y="104"/>
                </a:lnTo>
                <a:lnTo>
                  <a:pt x="371" y="93"/>
                </a:lnTo>
                <a:lnTo>
                  <a:pt x="362" y="85"/>
                </a:lnTo>
                <a:lnTo>
                  <a:pt x="351" y="77"/>
                </a:lnTo>
                <a:lnTo>
                  <a:pt x="339" y="70"/>
                </a:lnTo>
                <a:lnTo>
                  <a:pt x="328" y="64"/>
                </a:lnTo>
                <a:lnTo>
                  <a:pt x="314" y="59"/>
                </a:lnTo>
                <a:lnTo>
                  <a:pt x="301" y="56"/>
                </a:lnTo>
                <a:lnTo>
                  <a:pt x="288" y="54"/>
                </a:lnTo>
                <a:lnTo>
                  <a:pt x="273" y="53"/>
                </a:lnTo>
                <a:lnTo>
                  <a:pt x="273" y="53"/>
                </a:lnTo>
                <a:lnTo>
                  <a:pt x="260" y="54"/>
                </a:lnTo>
                <a:lnTo>
                  <a:pt x="245" y="56"/>
                </a:lnTo>
                <a:lnTo>
                  <a:pt x="232" y="59"/>
                </a:lnTo>
                <a:lnTo>
                  <a:pt x="219" y="64"/>
                </a:lnTo>
                <a:lnTo>
                  <a:pt x="207" y="70"/>
                </a:lnTo>
                <a:lnTo>
                  <a:pt x="196" y="77"/>
                </a:lnTo>
                <a:lnTo>
                  <a:pt x="185" y="85"/>
                </a:lnTo>
                <a:lnTo>
                  <a:pt x="175" y="93"/>
                </a:lnTo>
                <a:lnTo>
                  <a:pt x="167" y="104"/>
                </a:lnTo>
                <a:lnTo>
                  <a:pt x="158" y="114"/>
                </a:lnTo>
                <a:lnTo>
                  <a:pt x="151" y="125"/>
                </a:lnTo>
                <a:lnTo>
                  <a:pt x="146" y="138"/>
                </a:lnTo>
                <a:lnTo>
                  <a:pt x="141" y="150"/>
                </a:lnTo>
                <a:lnTo>
                  <a:pt x="138" y="164"/>
                </a:lnTo>
                <a:lnTo>
                  <a:pt x="136" y="178"/>
                </a:lnTo>
                <a:lnTo>
                  <a:pt x="135" y="192"/>
                </a:lnTo>
                <a:lnTo>
                  <a:pt x="135" y="192"/>
                </a:lnTo>
                <a:lnTo>
                  <a:pt x="135" y="202"/>
                </a:lnTo>
                <a:lnTo>
                  <a:pt x="136" y="212"/>
                </a:lnTo>
                <a:lnTo>
                  <a:pt x="138" y="222"/>
                </a:lnTo>
                <a:lnTo>
                  <a:pt x="141" y="232"/>
                </a:lnTo>
                <a:lnTo>
                  <a:pt x="144" y="241"/>
                </a:lnTo>
                <a:lnTo>
                  <a:pt x="147" y="249"/>
                </a:lnTo>
                <a:lnTo>
                  <a:pt x="151" y="259"/>
                </a:lnTo>
                <a:lnTo>
                  <a:pt x="156" y="267"/>
                </a:lnTo>
                <a:lnTo>
                  <a:pt x="162" y="274"/>
                </a:lnTo>
                <a:lnTo>
                  <a:pt x="168" y="282"/>
                </a:lnTo>
                <a:lnTo>
                  <a:pt x="175" y="289"/>
                </a:lnTo>
                <a:lnTo>
                  <a:pt x="181" y="296"/>
                </a:lnTo>
                <a:lnTo>
                  <a:pt x="188" y="302"/>
                </a:lnTo>
                <a:lnTo>
                  <a:pt x="197" y="307"/>
                </a:lnTo>
                <a:lnTo>
                  <a:pt x="205" y="312"/>
                </a:lnTo>
                <a:lnTo>
                  <a:pt x="213" y="317"/>
                </a:lnTo>
                <a:lnTo>
                  <a:pt x="36" y="392"/>
                </a:lnTo>
                <a:lnTo>
                  <a:pt x="36" y="392"/>
                </a:lnTo>
                <a:lnTo>
                  <a:pt x="28" y="395"/>
                </a:lnTo>
                <a:lnTo>
                  <a:pt x="22" y="400"/>
                </a:lnTo>
                <a:lnTo>
                  <a:pt x="16" y="406"/>
                </a:lnTo>
                <a:lnTo>
                  <a:pt x="11" y="413"/>
                </a:lnTo>
                <a:lnTo>
                  <a:pt x="7" y="420"/>
                </a:lnTo>
                <a:lnTo>
                  <a:pt x="4" y="428"/>
                </a:lnTo>
                <a:lnTo>
                  <a:pt x="1" y="436"/>
                </a:lnTo>
                <a:lnTo>
                  <a:pt x="0" y="444"/>
                </a:lnTo>
                <a:lnTo>
                  <a:pt x="0" y="597"/>
                </a:lnTo>
                <a:lnTo>
                  <a:pt x="547" y="597"/>
                </a:lnTo>
                <a:lnTo>
                  <a:pt x="547" y="444"/>
                </a:lnTo>
                <a:lnTo>
                  <a:pt x="547" y="444"/>
                </a:lnTo>
                <a:lnTo>
                  <a:pt x="546" y="436"/>
                </a:lnTo>
                <a:lnTo>
                  <a:pt x="544" y="428"/>
                </a:lnTo>
                <a:lnTo>
                  <a:pt x="541" y="420"/>
                </a:lnTo>
                <a:lnTo>
                  <a:pt x="536" y="413"/>
                </a:lnTo>
                <a:lnTo>
                  <a:pt x="531" y="406"/>
                </a:lnTo>
                <a:lnTo>
                  <a:pt x="525" y="400"/>
                </a:lnTo>
                <a:lnTo>
                  <a:pt x="519" y="395"/>
                </a:lnTo>
                <a:lnTo>
                  <a:pt x="512" y="392"/>
                </a:lnTo>
                <a:lnTo>
                  <a:pt x="512" y="392"/>
                </a:lnTo>
                <a:close/>
                <a:moveTo>
                  <a:pt x="647" y="193"/>
                </a:moveTo>
                <a:lnTo>
                  <a:pt x="504" y="193"/>
                </a:lnTo>
                <a:lnTo>
                  <a:pt x="504" y="206"/>
                </a:lnTo>
                <a:lnTo>
                  <a:pt x="647" y="206"/>
                </a:lnTo>
                <a:lnTo>
                  <a:pt x="647" y="193"/>
                </a:lnTo>
                <a:close/>
                <a:moveTo>
                  <a:pt x="842" y="0"/>
                </a:moveTo>
                <a:lnTo>
                  <a:pt x="472" y="0"/>
                </a:lnTo>
                <a:lnTo>
                  <a:pt x="472" y="0"/>
                </a:lnTo>
                <a:lnTo>
                  <a:pt x="467" y="1"/>
                </a:lnTo>
                <a:lnTo>
                  <a:pt x="462" y="2"/>
                </a:lnTo>
                <a:lnTo>
                  <a:pt x="457" y="6"/>
                </a:lnTo>
                <a:lnTo>
                  <a:pt x="454" y="9"/>
                </a:lnTo>
                <a:lnTo>
                  <a:pt x="450" y="13"/>
                </a:lnTo>
                <a:lnTo>
                  <a:pt x="448" y="17"/>
                </a:lnTo>
                <a:lnTo>
                  <a:pt x="447" y="22"/>
                </a:lnTo>
                <a:lnTo>
                  <a:pt x="446" y="27"/>
                </a:lnTo>
                <a:lnTo>
                  <a:pt x="446" y="264"/>
                </a:lnTo>
                <a:lnTo>
                  <a:pt x="446" y="264"/>
                </a:lnTo>
                <a:lnTo>
                  <a:pt x="447" y="269"/>
                </a:lnTo>
                <a:lnTo>
                  <a:pt x="448" y="274"/>
                </a:lnTo>
                <a:lnTo>
                  <a:pt x="450" y="278"/>
                </a:lnTo>
                <a:lnTo>
                  <a:pt x="454" y="282"/>
                </a:lnTo>
                <a:lnTo>
                  <a:pt x="457" y="286"/>
                </a:lnTo>
                <a:lnTo>
                  <a:pt x="462" y="289"/>
                </a:lnTo>
                <a:lnTo>
                  <a:pt x="467" y="290"/>
                </a:lnTo>
                <a:lnTo>
                  <a:pt x="472" y="291"/>
                </a:lnTo>
                <a:lnTo>
                  <a:pt x="842" y="291"/>
                </a:lnTo>
                <a:lnTo>
                  <a:pt x="842" y="291"/>
                </a:lnTo>
                <a:lnTo>
                  <a:pt x="847" y="290"/>
                </a:lnTo>
                <a:lnTo>
                  <a:pt x="852" y="289"/>
                </a:lnTo>
                <a:lnTo>
                  <a:pt x="858" y="286"/>
                </a:lnTo>
                <a:lnTo>
                  <a:pt x="862" y="282"/>
                </a:lnTo>
                <a:lnTo>
                  <a:pt x="865" y="278"/>
                </a:lnTo>
                <a:lnTo>
                  <a:pt x="867" y="274"/>
                </a:lnTo>
                <a:lnTo>
                  <a:pt x="869" y="269"/>
                </a:lnTo>
                <a:lnTo>
                  <a:pt x="869" y="264"/>
                </a:lnTo>
                <a:lnTo>
                  <a:pt x="869" y="27"/>
                </a:lnTo>
                <a:lnTo>
                  <a:pt x="869" y="27"/>
                </a:lnTo>
                <a:lnTo>
                  <a:pt x="869" y="22"/>
                </a:lnTo>
                <a:lnTo>
                  <a:pt x="867" y="17"/>
                </a:lnTo>
                <a:lnTo>
                  <a:pt x="865" y="13"/>
                </a:lnTo>
                <a:lnTo>
                  <a:pt x="862" y="9"/>
                </a:lnTo>
                <a:lnTo>
                  <a:pt x="858" y="6"/>
                </a:lnTo>
                <a:lnTo>
                  <a:pt x="852" y="2"/>
                </a:lnTo>
                <a:lnTo>
                  <a:pt x="847" y="1"/>
                </a:lnTo>
                <a:lnTo>
                  <a:pt x="842" y="0"/>
                </a:lnTo>
                <a:lnTo>
                  <a:pt x="842" y="0"/>
                </a:lnTo>
                <a:close/>
                <a:moveTo>
                  <a:pt x="842" y="264"/>
                </a:moveTo>
                <a:lnTo>
                  <a:pt x="472" y="264"/>
                </a:lnTo>
                <a:lnTo>
                  <a:pt x="472" y="27"/>
                </a:lnTo>
                <a:lnTo>
                  <a:pt x="842" y="27"/>
                </a:lnTo>
                <a:lnTo>
                  <a:pt x="842" y="264"/>
                </a:lnTo>
                <a:close/>
                <a:moveTo>
                  <a:pt x="647" y="236"/>
                </a:moveTo>
                <a:lnTo>
                  <a:pt x="504" y="236"/>
                </a:lnTo>
                <a:lnTo>
                  <a:pt x="504" y="249"/>
                </a:lnTo>
                <a:lnTo>
                  <a:pt x="647" y="249"/>
                </a:lnTo>
                <a:lnTo>
                  <a:pt x="647" y="236"/>
                </a:lnTo>
                <a:close/>
                <a:moveTo>
                  <a:pt x="647" y="214"/>
                </a:moveTo>
                <a:lnTo>
                  <a:pt x="504" y="214"/>
                </a:lnTo>
                <a:lnTo>
                  <a:pt x="504" y="228"/>
                </a:lnTo>
                <a:lnTo>
                  <a:pt x="647" y="228"/>
                </a:lnTo>
                <a:lnTo>
                  <a:pt x="647" y="214"/>
                </a:lnTo>
                <a:close/>
                <a:moveTo>
                  <a:pt x="576" y="184"/>
                </a:moveTo>
                <a:lnTo>
                  <a:pt x="576" y="184"/>
                </a:lnTo>
                <a:lnTo>
                  <a:pt x="583" y="183"/>
                </a:lnTo>
                <a:lnTo>
                  <a:pt x="590" y="182"/>
                </a:lnTo>
                <a:lnTo>
                  <a:pt x="596" y="181"/>
                </a:lnTo>
                <a:lnTo>
                  <a:pt x="604" y="178"/>
                </a:lnTo>
                <a:lnTo>
                  <a:pt x="610" y="175"/>
                </a:lnTo>
                <a:lnTo>
                  <a:pt x="615" y="172"/>
                </a:lnTo>
                <a:lnTo>
                  <a:pt x="621" y="168"/>
                </a:lnTo>
                <a:lnTo>
                  <a:pt x="625" y="163"/>
                </a:lnTo>
                <a:lnTo>
                  <a:pt x="630" y="159"/>
                </a:lnTo>
                <a:lnTo>
                  <a:pt x="635" y="152"/>
                </a:lnTo>
                <a:lnTo>
                  <a:pt x="638" y="147"/>
                </a:lnTo>
                <a:lnTo>
                  <a:pt x="641" y="141"/>
                </a:lnTo>
                <a:lnTo>
                  <a:pt x="644" y="134"/>
                </a:lnTo>
                <a:lnTo>
                  <a:pt x="645" y="128"/>
                </a:lnTo>
                <a:lnTo>
                  <a:pt x="646" y="120"/>
                </a:lnTo>
                <a:lnTo>
                  <a:pt x="647" y="113"/>
                </a:lnTo>
                <a:lnTo>
                  <a:pt x="647" y="113"/>
                </a:lnTo>
                <a:lnTo>
                  <a:pt x="646" y="106"/>
                </a:lnTo>
                <a:lnTo>
                  <a:pt x="645" y="99"/>
                </a:lnTo>
                <a:lnTo>
                  <a:pt x="643" y="91"/>
                </a:lnTo>
                <a:lnTo>
                  <a:pt x="641" y="84"/>
                </a:lnTo>
                <a:lnTo>
                  <a:pt x="638" y="78"/>
                </a:lnTo>
                <a:lnTo>
                  <a:pt x="634" y="72"/>
                </a:lnTo>
                <a:lnTo>
                  <a:pt x="629" y="67"/>
                </a:lnTo>
                <a:lnTo>
                  <a:pt x="624" y="61"/>
                </a:lnTo>
                <a:lnTo>
                  <a:pt x="576" y="113"/>
                </a:lnTo>
                <a:lnTo>
                  <a:pt x="576" y="42"/>
                </a:lnTo>
                <a:lnTo>
                  <a:pt x="576" y="42"/>
                </a:lnTo>
                <a:lnTo>
                  <a:pt x="568" y="42"/>
                </a:lnTo>
                <a:lnTo>
                  <a:pt x="561" y="43"/>
                </a:lnTo>
                <a:lnTo>
                  <a:pt x="554" y="45"/>
                </a:lnTo>
                <a:lnTo>
                  <a:pt x="548" y="47"/>
                </a:lnTo>
                <a:lnTo>
                  <a:pt x="542" y="50"/>
                </a:lnTo>
                <a:lnTo>
                  <a:pt x="535" y="54"/>
                </a:lnTo>
                <a:lnTo>
                  <a:pt x="530" y="58"/>
                </a:lnTo>
                <a:lnTo>
                  <a:pt x="525" y="62"/>
                </a:lnTo>
                <a:lnTo>
                  <a:pt x="521" y="68"/>
                </a:lnTo>
                <a:lnTo>
                  <a:pt x="517" y="73"/>
                </a:lnTo>
                <a:lnTo>
                  <a:pt x="513" y="79"/>
                </a:lnTo>
                <a:lnTo>
                  <a:pt x="510" y="85"/>
                </a:lnTo>
                <a:lnTo>
                  <a:pt x="508" y="91"/>
                </a:lnTo>
                <a:lnTo>
                  <a:pt x="505" y="99"/>
                </a:lnTo>
                <a:lnTo>
                  <a:pt x="504" y="106"/>
                </a:lnTo>
                <a:lnTo>
                  <a:pt x="504" y="113"/>
                </a:lnTo>
                <a:lnTo>
                  <a:pt x="504" y="113"/>
                </a:lnTo>
                <a:lnTo>
                  <a:pt x="504" y="120"/>
                </a:lnTo>
                <a:lnTo>
                  <a:pt x="505" y="128"/>
                </a:lnTo>
                <a:lnTo>
                  <a:pt x="508" y="134"/>
                </a:lnTo>
                <a:lnTo>
                  <a:pt x="510" y="141"/>
                </a:lnTo>
                <a:lnTo>
                  <a:pt x="513" y="147"/>
                </a:lnTo>
                <a:lnTo>
                  <a:pt x="517" y="152"/>
                </a:lnTo>
                <a:lnTo>
                  <a:pt x="521" y="159"/>
                </a:lnTo>
                <a:lnTo>
                  <a:pt x="525" y="163"/>
                </a:lnTo>
                <a:lnTo>
                  <a:pt x="530" y="168"/>
                </a:lnTo>
                <a:lnTo>
                  <a:pt x="535" y="172"/>
                </a:lnTo>
                <a:lnTo>
                  <a:pt x="542" y="175"/>
                </a:lnTo>
                <a:lnTo>
                  <a:pt x="548" y="178"/>
                </a:lnTo>
                <a:lnTo>
                  <a:pt x="554" y="181"/>
                </a:lnTo>
                <a:lnTo>
                  <a:pt x="561" y="182"/>
                </a:lnTo>
                <a:lnTo>
                  <a:pt x="568" y="183"/>
                </a:lnTo>
                <a:lnTo>
                  <a:pt x="576" y="184"/>
                </a:lnTo>
                <a:lnTo>
                  <a:pt x="576" y="184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D63CB726-C63A-422B-B5DA-D8633588425C}"/>
              </a:ext>
            </a:extLst>
          </p:cNvPr>
          <p:cNvSpPr txBox="1"/>
          <p:nvPr/>
        </p:nvSpPr>
        <p:spPr>
          <a:xfrm>
            <a:off x="8494399" y="2637181"/>
            <a:ext cx="1082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コントローラー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で集中管理</a:t>
            </a:r>
          </a:p>
        </p:txBody>
      </p:sp>
    </p:spTree>
    <p:extLst>
      <p:ext uri="{BB962C8B-B14F-4D97-AF65-F5344CB8AC3E}">
        <p14:creationId xmlns:p14="http://schemas.microsoft.com/office/powerpoint/2010/main" val="334948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0132927-6A02-4E9E-90A2-89AE945EBE46}"/>
              </a:ext>
            </a:extLst>
          </p:cNvPr>
          <p:cNvSpPr/>
          <p:nvPr/>
        </p:nvSpPr>
        <p:spPr>
          <a:xfrm>
            <a:off x="3293621" y="3707713"/>
            <a:ext cx="786876" cy="974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35EB3EF-DFCC-4EC0-A27E-92DD65D637E1}"/>
              </a:ext>
            </a:extLst>
          </p:cNvPr>
          <p:cNvCxnSpPr>
            <a:cxnSpLocks/>
            <a:stCxn id="171" idx="47"/>
          </p:cNvCxnSpPr>
          <p:nvPr/>
        </p:nvCxnSpPr>
        <p:spPr>
          <a:xfrm flipV="1">
            <a:off x="3737993" y="3013649"/>
            <a:ext cx="436570" cy="610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536484B-50E6-4F61-AEB9-FB276F36EE8E}"/>
              </a:ext>
            </a:extLst>
          </p:cNvPr>
          <p:cNvSpPr txBox="1"/>
          <p:nvPr/>
        </p:nvSpPr>
        <p:spPr>
          <a:xfrm>
            <a:off x="3370294" y="4428674"/>
            <a:ext cx="6505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拠点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#1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32B7876-A880-4650-B615-D3F3AFF4522C}"/>
              </a:ext>
            </a:extLst>
          </p:cNvPr>
          <p:cNvSpPr txBox="1"/>
          <p:nvPr/>
        </p:nvSpPr>
        <p:spPr>
          <a:xfrm>
            <a:off x="278297" y="175865"/>
            <a:ext cx="3768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Type-M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イメージ図</a:t>
            </a:r>
          </a:p>
        </p:txBody>
      </p:sp>
      <p:sp>
        <p:nvSpPr>
          <p:cNvPr id="51" name="Freeform 16">
            <a:extLst>
              <a:ext uri="{FF2B5EF4-FFF2-40B4-BE49-F238E27FC236}">
                <a16:creationId xmlns:a16="http://schemas.microsoft.com/office/drawing/2014/main" id="{095FF212-5D83-47D4-86C8-1EC0E98C94F4}"/>
              </a:ext>
            </a:extLst>
          </p:cNvPr>
          <p:cNvSpPr>
            <a:spLocks noChangeAspect="1"/>
          </p:cNvSpPr>
          <p:nvPr/>
        </p:nvSpPr>
        <p:spPr bwMode="auto">
          <a:xfrm>
            <a:off x="5977825" y="1330975"/>
            <a:ext cx="1122258" cy="576760"/>
          </a:xfrm>
          <a:custGeom>
            <a:avLst/>
            <a:gdLst>
              <a:gd name="T0" fmla="*/ 177 w 809"/>
              <a:gd name="T1" fmla="*/ 462 h 462"/>
              <a:gd name="T2" fmla="*/ 159 w 809"/>
              <a:gd name="T3" fmla="*/ 461 h 462"/>
              <a:gd name="T4" fmla="*/ 125 w 809"/>
              <a:gd name="T5" fmla="*/ 454 h 462"/>
              <a:gd name="T6" fmla="*/ 93 w 809"/>
              <a:gd name="T7" fmla="*/ 440 h 462"/>
              <a:gd name="T8" fmla="*/ 64 w 809"/>
              <a:gd name="T9" fmla="*/ 422 h 462"/>
              <a:gd name="T10" fmla="*/ 40 w 809"/>
              <a:gd name="T11" fmla="*/ 397 h 462"/>
              <a:gd name="T12" fmla="*/ 22 w 809"/>
              <a:gd name="T13" fmla="*/ 369 h 462"/>
              <a:gd name="T14" fmla="*/ 8 w 809"/>
              <a:gd name="T15" fmla="*/ 337 h 462"/>
              <a:gd name="T16" fmla="*/ 1 w 809"/>
              <a:gd name="T17" fmla="*/ 303 h 462"/>
              <a:gd name="T18" fmla="*/ 0 w 809"/>
              <a:gd name="T19" fmla="*/ 284 h 462"/>
              <a:gd name="T20" fmla="*/ 3 w 809"/>
              <a:gd name="T21" fmla="*/ 249 h 462"/>
              <a:gd name="T22" fmla="*/ 14 w 809"/>
              <a:gd name="T23" fmla="*/ 216 h 462"/>
              <a:gd name="T24" fmla="*/ 30 w 809"/>
              <a:gd name="T25" fmla="*/ 186 h 462"/>
              <a:gd name="T26" fmla="*/ 52 w 809"/>
              <a:gd name="T27" fmla="*/ 159 h 462"/>
              <a:gd name="T28" fmla="*/ 78 w 809"/>
              <a:gd name="T29" fmla="*/ 137 h 462"/>
              <a:gd name="T30" fmla="*/ 108 w 809"/>
              <a:gd name="T31" fmla="*/ 121 h 462"/>
              <a:gd name="T32" fmla="*/ 141 w 809"/>
              <a:gd name="T33" fmla="*/ 111 h 462"/>
              <a:gd name="T34" fmla="*/ 177 w 809"/>
              <a:gd name="T35" fmla="*/ 107 h 462"/>
              <a:gd name="T36" fmla="*/ 192 w 809"/>
              <a:gd name="T37" fmla="*/ 107 h 462"/>
              <a:gd name="T38" fmla="*/ 220 w 809"/>
              <a:gd name="T39" fmla="*/ 113 h 462"/>
              <a:gd name="T40" fmla="*/ 234 w 809"/>
              <a:gd name="T41" fmla="*/ 117 h 462"/>
              <a:gd name="T42" fmla="*/ 251 w 809"/>
              <a:gd name="T43" fmla="*/ 91 h 462"/>
              <a:gd name="T44" fmla="*/ 272 w 809"/>
              <a:gd name="T45" fmla="*/ 68 h 462"/>
              <a:gd name="T46" fmla="*/ 294 w 809"/>
              <a:gd name="T47" fmla="*/ 48 h 462"/>
              <a:gd name="T48" fmla="*/ 319 w 809"/>
              <a:gd name="T49" fmla="*/ 31 h 462"/>
              <a:gd name="T50" fmla="*/ 346 w 809"/>
              <a:gd name="T51" fmla="*/ 18 h 462"/>
              <a:gd name="T52" fmla="*/ 374 w 809"/>
              <a:gd name="T53" fmla="*/ 7 h 462"/>
              <a:gd name="T54" fmla="*/ 404 w 809"/>
              <a:gd name="T55" fmla="*/ 2 h 462"/>
              <a:gd name="T56" fmla="*/ 435 w 809"/>
              <a:gd name="T57" fmla="*/ 0 h 462"/>
              <a:gd name="T58" fmla="*/ 458 w 809"/>
              <a:gd name="T59" fmla="*/ 1 h 462"/>
              <a:gd name="T60" fmla="*/ 502 w 809"/>
              <a:gd name="T61" fmla="*/ 9 h 462"/>
              <a:gd name="T62" fmla="*/ 543 w 809"/>
              <a:gd name="T63" fmla="*/ 26 h 462"/>
              <a:gd name="T64" fmla="*/ 579 w 809"/>
              <a:gd name="T65" fmla="*/ 50 h 462"/>
              <a:gd name="T66" fmla="*/ 610 w 809"/>
              <a:gd name="T67" fmla="*/ 80 h 462"/>
              <a:gd name="T68" fmla="*/ 635 w 809"/>
              <a:gd name="T69" fmla="*/ 116 h 462"/>
              <a:gd name="T70" fmla="*/ 654 w 809"/>
              <a:gd name="T71" fmla="*/ 155 h 462"/>
              <a:gd name="T72" fmla="*/ 664 w 809"/>
              <a:gd name="T73" fmla="*/ 198 h 462"/>
              <a:gd name="T74" fmla="*/ 666 w 809"/>
              <a:gd name="T75" fmla="*/ 221 h 462"/>
              <a:gd name="T76" fmla="*/ 688 w 809"/>
              <a:gd name="T77" fmla="*/ 220 h 462"/>
              <a:gd name="T78" fmla="*/ 700 w 809"/>
              <a:gd name="T79" fmla="*/ 220 h 462"/>
              <a:gd name="T80" fmla="*/ 723 w 809"/>
              <a:gd name="T81" fmla="*/ 225 h 462"/>
              <a:gd name="T82" fmla="*/ 745 w 809"/>
              <a:gd name="T83" fmla="*/ 235 h 462"/>
              <a:gd name="T84" fmla="*/ 764 w 809"/>
              <a:gd name="T85" fmla="*/ 247 h 462"/>
              <a:gd name="T86" fmla="*/ 781 w 809"/>
              <a:gd name="T87" fmla="*/ 263 h 462"/>
              <a:gd name="T88" fmla="*/ 794 w 809"/>
              <a:gd name="T89" fmla="*/ 283 h 462"/>
              <a:gd name="T90" fmla="*/ 802 w 809"/>
              <a:gd name="T91" fmla="*/ 305 h 462"/>
              <a:gd name="T92" fmla="*/ 808 w 809"/>
              <a:gd name="T93" fmla="*/ 329 h 462"/>
              <a:gd name="T94" fmla="*/ 809 w 809"/>
              <a:gd name="T95" fmla="*/ 341 h 462"/>
              <a:gd name="T96" fmla="*/ 805 w 809"/>
              <a:gd name="T97" fmla="*/ 365 h 462"/>
              <a:gd name="T98" fmla="*/ 799 w 809"/>
              <a:gd name="T99" fmla="*/ 387 h 462"/>
              <a:gd name="T100" fmla="*/ 788 w 809"/>
              <a:gd name="T101" fmla="*/ 408 h 462"/>
              <a:gd name="T102" fmla="*/ 772 w 809"/>
              <a:gd name="T103" fmla="*/ 426 h 462"/>
              <a:gd name="T104" fmla="*/ 755 w 809"/>
              <a:gd name="T105" fmla="*/ 441 h 462"/>
              <a:gd name="T106" fmla="*/ 734 w 809"/>
              <a:gd name="T107" fmla="*/ 453 h 462"/>
              <a:gd name="T108" fmla="*/ 712 w 809"/>
              <a:gd name="T109" fmla="*/ 459 h 462"/>
              <a:gd name="T110" fmla="*/ 688 w 809"/>
              <a:gd name="T111" fmla="*/ 462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809" h="462">
                <a:moveTo>
                  <a:pt x="688" y="462"/>
                </a:moveTo>
                <a:lnTo>
                  <a:pt x="177" y="462"/>
                </a:lnTo>
                <a:lnTo>
                  <a:pt x="177" y="462"/>
                </a:lnTo>
                <a:lnTo>
                  <a:pt x="159" y="461"/>
                </a:lnTo>
                <a:lnTo>
                  <a:pt x="141" y="458"/>
                </a:lnTo>
                <a:lnTo>
                  <a:pt x="125" y="454"/>
                </a:lnTo>
                <a:lnTo>
                  <a:pt x="108" y="447"/>
                </a:lnTo>
                <a:lnTo>
                  <a:pt x="93" y="440"/>
                </a:lnTo>
                <a:lnTo>
                  <a:pt x="78" y="431"/>
                </a:lnTo>
                <a:lnTo>
                  <a:pt x="64" y="422"/>
                </a:lnTo>
                <a:lnTo>
                  <a:pt x="52" y="410"/>
                </a:lnTo>
                <a:lnTo>
                  <a:pt x="40" y="397"/>
                </a:lnTo>
                <a:lnTo>
                  <a:pt x="30" y="383"/>
                </a:lnTo>
                <a:lnTo>
                  <a:pt x="22" y="369"/>
                </a:lnTo>
                <a:lnTo>
                  <a:pt x="14" y="353"/>
                </a:lnTo>
                <a:lnTo>
                  <a:pt x="8" y="337"/>
                </a:lnTo>
                <a:lnTo>
                  <a:pt x="3" y="320"/>
                </a:lnTo>
                <a:lnTo>
                  <a:pt x="1" y="303"/>
                </a:lnTo>
                <a:lnTo>
                  <a:pt x="0" y="284"/>
                </a:lnTo>
                <a:lnTo>
                  <a:pt x="0" y="284"/>
                </a:lnTo>
                <a:lnTo>
                  <a:pt x="1" y="267"/>
                </a:lnTo>
                <a:lnTo>
                  <a:pt x="3" y="249"/>
                </a:lnTo>
                <a:lnTo>
                  <a:pt x="8" y="231"/>
                </a:lnTo>
                <a:lnTo>
                  <a:pt x="14" y="216"/>
                </a:lnTo>
                <a:lnTo>
                  <a:pt x="22" y="200"/>
                </a:lnTo>
                <a:lnTo>
                  <a:pt x="30" y="186"/>
                </a:lnTo>
                <a:lnTo>
                  <a:pt x="40" y="172"/>
                </a:lnTo>
                <a:lnTo>
                  <a:pt x="52" y="159"/>
                </a:lnTo>
                <a:lnTo>
                  <a:pt x="64" y="148"/>
                </a:lnTo>
                <a:lnTo>
                  <a:pt x="78" y="137"/>
                </a:lnTo>
                <a:lnTo>
                  <a:pt x="93" y="129"/>
                </a:lnTo>
                <a:lnTo>
                  <a:pt x="108" y="121"/>
                </a:lnTo>
                <a:lnTo>
                  <a:pt x="125" y="116"/>
                </a:lnTo>
                <a:lnTo>
                  <a:pt x="141" y="111"/>
                </a:lnTo>
                <a:lnTo>
                  <a:pt x="159" y="109"/>
                </a:lnTo>
                <a:lnTo>
                  <a:pt x="177" y="107"/>
                </a:lnTo>
                <a:lnTo>
                  <a:pt x="177" y="107"/>
                </a:lnTo>
                <a:lnTo>
                  <a:pt x="192" y="107"/>
                </a:lnTo>
                <a:lnTo>
                  <a:pt x="206" y="110"/>
                </a:lnTo>
                <a:lnTo>
                  <a:pt x="220" y="113"/>
                </a:lnTo>
                <a:lnTo>
                  <a:pt x="234" y="117"/>
                </a:lnTo>
                <a:lnTo>
                  <a:pt x="234" y="117"/>
                </a:lnTo>
                <a:lnTo>
                  <a:pt x="243" y="103"/>
                </a:lnTo>
                <a:lnTo>
                  <a:pt x="251" y="91"/>
                </a:lnTo>
                <a:lnTo>
                  <a:pt x="261" y="80"/>
                </a:lnTo>
                <a:lnTo>
                  <a:pt x="272" y="68"/>
                </a:lnTo>
                <a:lnTo>
                  <a:pt x="282" y="58"/>
                </a:lnTo>
                <a:lnTo>
                  <a:pt x="294" y="48"/>
                </a:lnTo>
                <a:lnTo>
                  <a:pt x="306" y="39"/>
                </a:lnTo>
                <a:lnTo>
                  <a:pt x="319" y="31"/>
                </a:lnTo>
                <a:lnTo>
                  <a:pt x="332" y="24"/>
                </a:lnTo>
                <a:lnTo>
                  <a:pt x="346" y="18"/>
                </a:lnTo>
                <a:lnTo>
                  <a:pt x="359" y="12"/>
                </a:lnTo>
                <a:lnTo>
                  <a:pt x="374" y="7"/>
                </a:lnTo>
                <a:lnTo>
                  <a:pt x="389" y="4"/>
                </a:lnTo>
                <a:lnTo>
                  <a:pt x="404" y="2"/>
                </a:lnTo>
                <a:lnTo>
                  <a:pt x="419" y="0"/>
                </a:lnTo>
                <a:lnTo>
                  <a:pt x="435" y="0"/>
                </a:lnTo>
                <a:lnTo>
                  <a:pt x="435" y="0"/>
                </a:lnTo>
                <a:lnTo>
                  <a:pt x="458" y="1"/>
                </a:lnTo>
                <a:lnTo>
                  <a:pt x="480" y="4"/>
                </a:lnTo>
                <a:lnTo>
                  <a:pt x="502" y="9"/>
                </a:lnTo>
                <a:lnTo>
                  <a:pt x="523" y="17"/>
                </a:lnTo>
                <a:lnTo>
                  <a:pt x="543" y="26"/>
                </a:lnTo>
                <a:lnTo>
                  <a:pt x="562" y="37"/>
                </a:lnTo>
                <a:lnTo>
                  <a:pt x="579" y="50"/>
                </a:lnTo>
                <a:lnTo>
                  <a:pt x="595" y="64"/>
                </a:lnTo>
                <a:lnTo>
                  <a:pt x="610" y="80"/>
                </a:lnTo>
                <a:lnTo>
                  <a:pt x="624" y="97"/>
                </a:lnTo>
                <a:lnTo>
                  <a:pt x="635" y="116"/>
                </a:lnTo>
                <a:lnTo>
                  <a:pt x="645" y="134"/>
                </a:lnTo>
                <a:lnTo>
                  <a:pt x="654" y="155"/>
                </a:lnTo>
                <a:lnTo>
                  <a:pt x="660" y="177"/>
                </a:lnTo>
                <a:lnTo>
                  <a:pt x="664" y="198"/>
                </a:lnTo>
                <a:lnTo>
                  <a:pt x="666" y="221"/>
                </a:lnTo>
                <a:lnTo>
                  <a:pt x="666" y="221"/>
                </a:lnTo>
                <a:lnTo>
                  <a:pt x="676" y="220"/>
                </a:lnTo>
                <a:lnTo>
                  <a:pt x="688" y="220"/>
                </a:lnTo>
                <a:lnTo>
                  <a:pt x="688" y="220"/>
                </a:lnTo>
                <a:lnTo>
                  <a:pt x="700" y="220"/>
                </a:lnTo>
                <a:lnTo>
                  <a:pt x="712" y="222"/>
                </a:lnTo>
                <a:lnTo>
                  <a:pt x="723" y="225"/>
                </a:lnTo>
                <a:lnTo>
                  <a:pt x="734" y="229"/>
                </a:lnTo>
                <a:lnTo>
                  <a:pt x="745" y="235"/>
                </a:lnTo>
                <a:lnTo>
                  <a:pt x="755" y="241"/>
                </a:lnTo>
                <a:lnTo>
                  <a:pt x="764" y="247"/>
                </a:lnTo>
                <a:lnTo>
                  <a:pt x="772" y="255"/>
                </a:lnTo>
                <a:lnTo>
                  <a:pt x="781" y="263"/>
                </a:lnTo>
                <a:lnTo>
                  <a:pt x="788" y="273"/>
                </a:lnTo>
                <a:lnTo>
                  <a:pt x="794" y="283"/>
                </a:lnTo>
                <a:lnTo>
                  <a:pt x="799" y="293"/>
                </a:lnTo>
                <a:lnTo>
                  <a:pt x="802" y="305"/>
                </a:lnTo>
                <a:lnTo>
                  <a:pt x="805" y="316"/>
                </a:lnTo>
                <a:lnTo>
                  <a:pt x="808" y="329"/>
                </a:lnTo>
                <a:lnTo>
                  <a:pt x="809" y="341"/>
                </a:lnTo>
                <a:lnTo>
                  <a:pt x="809" y="341"/>
                </a:lnTo>
                <a:lnTo>
                  <a:pt x="808" y="353"/>
                </a:lnTo>
                <a:lnTo>
                  <a:pt x="805" y="365"/>
                </a:lnTo>
                <a:lnTo>
                  <a:pt x="802" y="376"/>
                </a:lnTo>
                <a:lnTo>
                  <a:pt x="799" y="387"/>
                </a:lnTo>
                <a:lnTo>
                  <a:pt x="794" y="398"/>
                </a:lnTo>
                <a:lnTo>
                  <a:pt x="788" y="408"/>
                </a:lnTo>
                <a:lnTo>
                  <a:pt x="781" y="417"/>
                </a:lnTo>
                <a:lnTo>
                  <a:pt x="772" y="426"/>
                </a:lnTo>
                <a:lnTo>
                  <a:pt x="764" y="434"/>
                </a:lnTo>
                <a:lnTo>
                  <a:pt x="755" y="441"/>
                </a:lnTo>
                <a:lnTo>
                  <a:pt x="745" y="447"/>
                </a:lnTo>
                <a:lnTo>
                  <a:pt x="734" y="453"/>
                </a:lnTo>
                <a:lnTo>
                  <a:pt x="723" y="457"/>
                </a:lnTo>
                <a:lnTo>
                  <a:pt x="712" y="459"/>
                </a:lnTo>
                <a:lnTo>
                  <a:pt x="700" y="461"/>
                </a:lnTo>
                <a:lnTo>
                  <a:pt x="688" y="462"/>
                </a:lnTo>
                <a:lnTo>
                  <a:pt x="688" y="46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>
                <a:alpha val="74902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SaaS</a:t>
            </a:r>
          </a:p>
        </p:txBody>
      </p:sp>
      <p:sp>
        <p:nvSpPr>
          <p:cNvPr id="58" name="角丸四角形 301">
            <a:extLst>
              <a:ext uri="{FF2B5EF4-FFF2-40B4-BE49-F238E27FC236}">
                <a16:creationId xmlns:a16="http://schemas.microsoft.com/office/drawing/2014/main" id="{C4AAD7A5-7D31-4672-B367-903FE4663A7E}"/>
              </a:ext>
            </a:extLst>
          </p:cNvPr>
          <p:cNvSpPr/>
          <p:nvPr/>
        </p:nvSpPr>
        <p:spPr>
          <a:xfrm>
            <a:off x="7620247" y="2393786"/>
            <a:ext cx="1059192" cy="7432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Freeform 103">
            <a:extLst>
              <a:ext uri="{FF2B5EF4-FFF2-40B4-BE49-F238E27FC236}">
                <a16:creationId xmlns:a16="http://schemas.microsoft.com/office/drawing/2014/main" id="{59A3D7E7-4217-48CE-A933-12BE22DC0E9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944406" y="2829729"/>
            <a:ext cx="399008" cy="247323"/>
          </a:xfrm>
          <a:custGeom>
            <a:avLst/>
            <a:gdLst>
              <a:gd name="T0" fmla="*/ 810 w 869"/>
              <a:gd name="T1" fmla="*/ 170 h 597"/>
              <a:gd name="T2" fmla="*/ 668 w 869"/>
              <a:gd name="T3" fmla="*/ 242 h 597"/>
              <a:gd name="T4" fmla="*/ 668 w 869"/>
              <a:gd name="T5" fmla="*/ 49 h 597"/>
              <a:gd name="T6" fmla="*/ 512 w 869"/>
              <a:gd name="T7" fmla="*/ 392 h 597"/>
              <a:gd name="T8" fmla="*/ 351 w 869"/>
              <a:gd name="T9" fmla="*/ 307 h 597"/>
              <a:gd name="T10" fmla="*/ 378 w 869"/>
              <a:gd name="T11" fmla="*/ 282 h 597"/>
              <a:gd name="T12" fmla="*/ 399 w 869"/>
              <a:gd name="T13" fmla="*/ 249 h 597"/>
              <a:gd name="T14" fmla="*/ 410 w 869"/>
              <a:gd name="T15" fmla="*/ 212 h 597"/>
              <a:gd name="T16" fmla="*/ 411 w 869"/>
              <a:gd name="T17" fmla="*/ 178 h 597"/>
              <a:gd name="T18" fmla="*/ 395 w 869"/>
              <a:gd name="T19" fmla="*/ 125 h 597"/>
              <a:gd name="T20" fmla="*/ 362 w 869"/>
              <a:gd name="T21" fmla="*/ 85 h 597"/>
              <a:gd name="T22" fmla="*/ 314 w 869"/>
              <a:gd name="T23" fmla="*/ 59 h 597"/>
              <a:gd name="T24" fmla="*/ 273 w 869"/>
              <a:gd name="T25" fmla="*/ 53 h 597"/>
              <a:gd name="T26" fmla="*/ 219 w 869"/>
              <a:gd name="T27" fmla="*/ 64 h 597"/>
              <a:gd name="T28" fmla="*/ 175 w 869"/>
              <a:gd name="T29" fmla="*/ 93 h 597"/>
              <a:gd name="T30" fmla="*/ 146 w 869"/>
              <a:gd name="T31" fmla="*/ 138 h 597"/>
              <a:gd name="T32" fmla="*/ 135 w 869"/>
              <a:gd name="T33" fmla="*/ 192 h 597"/>
              <a:gd name="T34" fmla="*/ 138 w 869"/>
              <a:gd name="T35" fmla="*/ 222 h 597"/>
              <a:gd name="T36" fmla="*/ 151 w 869"/>
              <a:gd name="T37" fmla="*/ 259 h 597"/>
              <a:gd name="T38" fmla="*/ 175 w 869"/>
              <a:gd name="T39" fmla="*/ 289 h 597"/>
              <a:gd name="T40" fmla="*/ 205 w 869"/>
              <a:gd name="T41" fmla="*/ 312 h 597"/>
              <a:gd name="T42" fmla="*/ 28 w 869"/>
              <a:gd name="T43" fmla="*/ 395 h 597"/>
              <a:gd name="T44" fmla="*/ 7 w 869"/>
              <a:gd name="T45" fmla="*/ 420 h 597"/>
              <a:gd name="T46" fmla="*/ 0 w 869"/>
              <a:gd name="T47" fmla="*/ 597 h 597"/>
              <a:gd name="T48" fmla="*/ 546 w 869"/>
              <a:gd name="T49" fmla="*/ 436 h 597"/>
              <a:gd name="T50" fmla="*/ 531 w 869"/>
              <a:gd name="T51" fmla="*/ 406 h 597"/>
              <a:gd name="T52" fmla="*/ 512 w 869"/>
              <a:gd name="T53" fmla="*/ 392 h 597"/>
              <a:gd name="T54" fmla="*/ 647 w 869"/>
              <a:gd name="T55" fmla="*/ 206 h 597"/>
              <a:gd name="T56" fmla="*/ 472 w 869"/>
              <a:gd name="T57" fmla="*/ 0 h 597"/>
              <a:gd name="T58" fmla="*/ 454 w 869"/>
              <a:gd name="T59" fmla="*/ 9 h 597"/>
              <a:gd name="T60" fmla="*/ 446 w 869"/>
              <a:gd name="T61" fmla="*/ 27 h 597"/>
              <a:gd name="T62" fmla="*/ 448 w 869"/>
              <a:gd name="T63" fmla="*/ 274 h 597"/>
              <a:gd name="T64" fmla="*/ 462 w 869"/>
              <a:gd name="T65" fmla="*/ 289 h 597"/>
              <a:gd name="T66" fmla="*/ 842 w 869"/>
              <a:gd name="T67" fmla="*/ 291 h 597"/>
              <a:gd name="T68" fmla="*/ 862 w 869"/>
              <a:gd name="T69" fmla="*/ 282 h 597"/>
              <a:gd name="T70" fmla="*/ 869 w 869"/>
              <a:gd name="T71" fmla="*/ 264 h 597"/>
              <a:gd name="T72" fmla="*/ 867 w 869"/>
              <a:gd name="T73" fmla="*/ 17 h 597"/>
              <a:gd name="T74" fmla="*/ 852 w 869"/>
              <a:gd name="T75" fmla="*/ 2 h 597"/>
              <a:gd name="T76" fmla="*/ 842 w 869"/>
              <a:gd name="T77" fmla="*/ 264 h 597"/>
              <a:gd name="T78" fmla="*/ 842 w 869"/>
              <a:gd name="T79" fmla="*/ 264 h 597"/>
              <a:gd name="T80" fmla="*/ 647 w 869"/>
              <a:gd name="T81" fmla="*/ 249 h 597"/>
              <a:gd name="T82" fmla="*/ 504 w 869"/>
              <a:gd name="T83" fmla="*/ 228 h 597"/>
              <a:gd name="T84" fmla="*/ 576 w 869"/>
              <a:gd name="T85" fmla="*/ 184 h 597"/>
              <a:gd name="T86" fmla="*/ 604 w 869"/>
              <a:gd name="T87" fmla="*/ 178 h 597"/>
              <a:gd name="T88" fmla="*/ 625 w 869"/>
              <a:gd name="T89" fmla="*/ 163 h 597"/>
              <a:gd name="T90" fmla="*/ 641 w 869"/>
              <a:gd name="T91" fmla="*/ 141 h 597"/>
              <a:gd name="T92" fmla="*/ 647 w 869"/>
              <a:gd name="T93" fmla="*/ 113 h 597"/>
              <a:gd name="T94" fmla="*/ 643 w 869"/>
              <a:gd name="T95" fmla="*/ 91 h 597"/>
              <a:gd name="T96" fmla="*/ 629 w 869"/>
              <a:gd name="T97" fmla="*/ 67 h 597"/>
              <a:gd name="T98" fmla="*/ 576 w 869"/>
              <a:gd name="T99" fmla="*/ 42 h 597"/>
              <a:gd name="T100" fmla="*/ 548 w 869"/>
              <a:gd name="T101" fmla="*/ 47 h 597"/>
              <a:gd name="T102" fmla="*/ 525 w 869"/>
              <a:gd name="T103" fmla="*/ 62 h 597"/>
              <a:gd name="T104" fmla="*/ 510 w 869"/>
              <a:gd name="T105" fmla="*/ 85 h 597"/>
              <a:gd name="T106" fmla="*/ 504 w 869"/>
              <a:gd name="T107" fmla="*/ 113 h 597"/>
              <a:gd name="T108" fmla="*/ 508 w 869"/>
              <a:gd name="T109" fmla="*/ 134 h 597"/>
              <a:gd name="T110" fmla="*/ 521 w 869"/>
              <a:gd name="T111" fmla="*/ 159 h 597"/>
              <a:gd name="T112" fmla="*/ 542 w 869"/>
              <a:gd name="T113" fmla="*/ 175 h 597"/>
              <a:gd name="T114" fmla="*/ 568 w 869"/>
              <a:gd name="T115" fmla="*/ 183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69" h="597">
                <a:moveTo>
                  <a:pt x="810" y="121"/>
                </a:moveTo>
                <a:lnTo>
                  <a:pt x="668" y="121"/>
                </a:lnTo>
                <a:lnTo>
                  <a:pt x="668" y="170"/>
                </a:lnTo>
                <a:lnTo>
                  <a:pt x="810" y="170"/>
                </a:lnTo>
                <a:lnTo>
                  <a:pt x="810" y="121"/>
                </a:lnTo>
                <a:close/>
                <a:moveTo>
                  <a:pt x="810" y="193"/>
                </a:moveTo>
                <a:lnTo>
                  <a:pt x="668" y="193"/>
                </a:lnTo>
                <a:lnTo>
                  <a:pt x="668" y="242"/>
                </a:lnTo>
                <a:lnTo>
                  <a:pt x="810" y="242"/>
                </a:lnTo>
                <a:lnTo>
                  <a:pt x="810" y="193"/>
                </a:lnTo>
                <a:close/>
                <a:moveTo>
                  <a:pt x="810" y="49"/>
                </a:moveTo>
                <a:lnTo>
                  <a:pt x="668" y="49"/>
                </a:lnTo>
                <a:lnTo>
                  <a:pt x="668" y="99"/>
                </a:lnTo>
                <a:lnTo>
                  <a:pt x="810" y="99"/>
                </a:lnTo>
                <a:lnTo>
                  <a:pt x="810" y="49"/>
                </a:lnTo>
                <a:close/>
                <a:moveTo>
                  <a:pt x="512" y="392"/>
                </a:moveTo>
                <a:lnTo>
                  <a:pt x="334" y="317"/>
                </a:lnTo>
                <a:lnTo>
                  <a:pt x="334" y="317"/>
                </a:lnTo>
                <a:lnTo>
                  <a:pt x="342" y="312"/>
                </a:lnTo>
                <a:lnTo>
                  <a:pt x="351" y="307"/>
                </a:lnTo>
                <a:lnTo>
                  <a:pt x="358" y="302"/>
                </a:lnTo>
                <a:lnTo>
                  <a:pt x="365" y="296"/>
                </a:lnTo>
                <a:lnTo>
                  <a:pt x="372" y="289"/>
                </a:lnTo>
                <a:lnTo>
                  <a:pt x="378" y="282"/>
                </a:lnTo>
                <a:lnTo>
                  <a:pt x="385" y="274"/>
                </a:lnTo>
                <a:lnTo>
                  <a:pt x="391" y="267"/>
                </a:lnTo>
                <a:lnTo>
                  <a:pt x="395" y="259"/>
                </a:lnTo>
                <a:lnTo>
                  <a:pt x="399" y="249"/>
                </a:lnTo>
                <a:lnTo>
                  <a:pt x="403" y="241"/>
                </a:lnTo>
                <a:lnTo>
                  <a:pt x="406" y="232"/>
                </a:lnTo>
                <a:lnTo>
                  <a:pt x="409" y="222"/>
                </a:lnTo>
                <a:lnTo>
                  <a:pt x="410" y="212"/>
                </a:lnTo>
                <a:lnTo>
                  <a:pt x="411" y="202"/>
                </a:lnTo>
                <a:lnTo>
                  <a:pt x="413" y="192"/>
                </a:lnTo>
                <a:lnTo>
                  <a:pt x="413" y="192"/>
                </a:lnTo>
                <a:lnTo>
                  <a:pt x="411" y="178"/>
                </a:lnTo>
                <a:lnTo>
                  <a:pt x="409" y="164"/>
                </a:lnTo>
                <a:lnTo>
                  <a:pt x="406" y="150"/>
                </a:lnTo>
                <a:lnTo>
                  <a:pt x="401" y="138"/>
                </a:lnTo>
                <a:lnTo>
                  <a:pt x="395" y="125"/>
                </a:lnTo>
                <a:lnTo>
                  <a:pt x="389" y="114"/>
                </a:lnTo>
                <a:lnTo>
                  <a:pt x="381" y="104"/>
                </a:lnTo>
                <a:lnTo>
                  <a:pt x="371" y="93"/>
                </a:lnTo>
                <a:lnTo>
                  <a:pt x="362" y="85"/>
                </a:lnTo>
                <a:lnTo>
                  <a:pt x="351" y="77"/>
                </a:lnTo>
                <a:lnTo>
                  <a:pt x="339" y="70"/>
                </a:lnTo>
                <a:lnTo>
                  <a:pt x="328" y="64"/>
                </a:lnTo>
                <a:lnTo>
                  <a:pt x="314" y="59"/>
                </a:lnTo>
                <a:lnTo>
                  <a:pt x="301" y="56"/>
                </a:lnTo>
                <a:lnTo>
                  <a:pt x="288" y="54"/>
                </a:lnTo>
                <a:lnTo>
                  <a:pt x="273" y="53"/>
                </a:lnTo>
                <a:lnTo>
                  <a:pt x="273" y="53"/>
                </a:lnTo>
                <a:lnTo>
                  <a:pt x="260" y="54"/>
                </a:lnTo>
                <a:lnTo>
                  <a:pt x="245" y="56"/>
                </a:lnTo>
                <a:lnTo>
                  <a:pt x="232" y="59"/>
                </a:lnTo>
                <a:lnTo>
                  <a:pt x="219" y="64"/>
                </a:lnTo>
                <a:lnTo>
                  <a:pt x="207" y="70"/>
                </a:lnTo>
                <a:lnTo>
                  <a:pt x="196" y="77"/>
                </a:lnTo>
                <a:lnTo>
                  <a:pt x="185" y="85"/>
                </a:lnTo>
                <a:lnTo>
                  <a:pt x="175" y="93"/>
                </a:lnTo>
                <a:lnTo>
                  <a:pt x="167" y="104"/>
                </a:lnTo>
                <a:lnTo>
                  <a:pt x="158" y="114"/>
                </a:lnTo>
                <a:lnTo>
                  <a:pt x="151" y="125"/>
                </a:lnTo>
                <a:lnTo>
                  <a:pt x="146" y="138"/>
                </a:lnTo>
                <a:lnTo>
                  <a:pt x="141" y="150"/>
                </a:lnTo>
                <a:lnTo>
                  <a:pt x="138" y="164"/>
                </a:lnTo>
                <a:lnTo>
                  <a:pt x="136" y="178"/>
                </a:lnTo>
                <a:lnTo>
                  <a:pt x="135" y="192"/>
                </a:lnTo>
                <a:lnTo>
                  <a:pt x="135" y="192"/>
                </a:lnTo>
                <a:lnTo>
                  <a:pt x="135" y="202"/>
                </a:lnTo>
                <a:lnTo>
                  <a:pt x="136" y="212"/>
                </a:lnTo>
                <a:lnTo>
                  <a:pt x="138" y="222"/>
                </a:lnTo>
                <a:lnTo>
                  <a:pt x="141" y="232"/>
                </a:lnTo>
                <a:lnTo>
                  <a:pt x="144" y="241"/>
                </a:lnTo>
                <a:lnTo>
                  <a:pt x="147" y="249"/>
                </a:lnTo>
                <a:lnTo>
                  <a:pt x="151" y="259"/>
                </a:lnTo>
                <a:lnTo>
                  <a:pt x="156" y="267"/>
                </a:lnTo>
                <a:lnTo>
                  <a:pt x="162" y="274"/>
                </a:lnTo>
                <a:lnTo>
                  <a:pt x="168" y="282"/>
                </a:lnTo>
                <a:lnTo>
                  <a:pt x="175" y="289"/>
                </a:lnTo>
                <a:lnTo>
                  <a:pt x="181" y="296"/>
                </a:lnTo>
                <a:lnTo>
                  <a:pt x="188" y="302"/>
                </a:lnTo>
                <a:lnTo>
                  <a:pt x="197" y="307"/>
                </a:lnTo>
                <a:lnTo>
                  <a:pt x="205" y="312"/>
                </a:lnTo>
                <a:lnTo>
                  <a:pt x="213" y="317"/>
                </a:lnTo>
                <a:lnTo>
                  <a:pt x="36" y="392"/>
                </a:lnTo>
                <a:lnTo>
                  <a:pt x="36" y="392"/>
                </a:lnTo>
                <a:lnTo>
                  <a:pt x="28" y="395"/>
                </a:lnTo>
                <a:lnTo>
                  <a:pt x="22" y="400"/>
                </a:lnTo>
                <a:lnTo>
                  <a:pt x="16" y="406"/>
                </a:lnTo>
                <a:lnTo>
                  <a:pt x="11" y="413"/>
                </a:lnTo>
                <a:lnTo>
                  <a:pt x="7" y="420"/>
                </a:lnTo>
                <a:lnTo>
                  <a:pt x="4" y="428"/>
                </a:lnTo>
                <a:lnTo>
                  <a:pt x="1" y="436"/>
                </a:lnTo>
                <a:lnTo>
                  <a:pt x="0" y="444"/>
                </a:lnTo>
                <a:lnTo>
                  <a:pt x="0" y="597"/>
                </a:lnTo>
                <a:lnTo>
                  <a:pt x="547" y="597"/>
                </a:lnTo>
                <a:lnTo>
                  <a:pt x="547" y="444"/>
                </a:lnTo>
                <a:lnTo>
                  <a:pt x="547" y="444"/>
                </a:lnTo>
                <a:lnTo>
                  <a:pt x="546" y="436"/>
                </a:lnTo>
                <a:lnTo>
                  <a:pt x="544" y="428"/>
                </a:lnTo>
                <a:lnTo>
                  <a:pt x="541" y="420"/>
                </a:lnTo>
                <a:lnTo>
                  <a:pt x="536" y="413"/>
                </a:lnTo>
                <a:lnTo>
                  <a:pt x="531" y="406"/>
                </a:lnTo>
                <a:lnTo>
                  <a:pt x="525" y="400"/>
                </a:lnTo>
                <a:lnTo>
                  <a:pt x="519" y="395"/>
                </a:lnTo>
                <a:lnTo>
                  <a:pt x="512" y="392"/>
                </a:lnTo>
                <a:lnTo>
                  <a:pt x="512" y="392"/>
                </a:lnTo>
                <a:close/>
                <a:moveTo>
                  <a:pt x="647" y="193"/>
                </a:moveTo>
                <a:lnTo>
                  <a:pt x="504" y="193"/>
                </a:lnTo>
                <a:lnTo>
                  <a:pt x="504" y="206"/>
                </a:lnTo>
                <a:lnTo>
                  <a:pt x="647" y="206"/>
                </a:lnTo>
                <a:lnTo>
                  <a:pt x="647" y="193"/>
                </a:lnTo>
                <a:close/>
                <a:moveTo>
                  <a:pt x="842" y="0"/>
                </a:moveTo>
                <a:lnTo>
                  <a:pt x="472" y="0"/>
                </a:lnTo>
                <a:lnTo>
                  <a:pt x="472" y="0"/>
                </a:lnTo>
                <a:lnTo>
                  <a:pt x="467" y="1"/>
                </a:lnTo>
                <a:lnTo>
                  <a:pt x="462" y="2"/>
                </a:lnTo>
                <a:lnTo>
                  <a:pt x="457" y="6"/>
                </a:lnTo>
                <a:lnTo>
                  <a:pt x="454" y="9"/>
                </a:lnTo>
                <a:lnTo>
                  <a:pt x="450" y="13"/>
                </a:lnTo>
                <a:lnTo>
                  <a:pt x="448" y="17"/>
                </a:lnTo>
                <a:lnTo>
                  <a:pt x="447" y="22"/>
                </a:lnTo>
                <a:lnTo>
                  <a:pt x="446" y="27"/>
                </a:lnTo>
                <a:lnTo>
                  <a:pt x="446" y="264"/>
                </a:lnTo>
                <a:lnTo>
                  <a:pt x="446" y="264"/>
                </a:lnTo>
                <a:lnTo>
                  <a:pt x="447" y="269"/>
                </a:lnTo>
                <a:lnTo>
                  <a:pt x="448" y="274"/>
                </a:lnTo>
                <a:lnTo>
                  <a:pt x="450" y="278"/>
                </a:lnTo>
                <a:lnTo>
                  <a:pt x="454" y="282"/>
                </a:lnTo>
                <a:lnTo>
                  <a:pt x="457" y="286"/>
                </a:lnTo>
                <a:lnTo>
                  <a:pt x="462" y="289"/>
                </a:lnTo>
                <a:lnTo>
                  <a:pt x="467" y="290"/>
                </a:lnTo>
                <a:lnTo>
                  <a:pt x="472" y="291"/>
                </a:lnTo>
                <a:lnTo>
                  <a:pt x="842" y="291"/>
                </a:lnTo>
                <a:lnTo>
                  <a:pt x="842" y="291"/>
                </a:lnTo>
                <a:lnTo>
                  <a:pt x="847" y="290"/>
                </a:lnTo>
                <a:lnTo>
                  <a:pt x="852" y="289"/>
                </a:lnTo>
                <a:lnTo>
                  <a:pt x="858" y="286"/>
                </a:lnTo>
                <a:lnTo>
                  <a:pt x="862" y="282"/>
                </a:lnTo>
                <a:lnTo>
                  <a:pt x="865" y="278"/>
                </a:lnTo>
                <a:lnTo>
                  <a:pt x="867" y="274"/>
                </a:lnTo>
                <a:lnTo>
                  <a:pt x="869" y="269"/>
                </a:lnTo>
                <a:lnTo>
                  <a:pt x="869" y="264"/>
                </a:lnTo>
                <a:lnTo>
                  <a:pt x="869" y="27"/>
                </a:lnTo>
                <a:lnTo>
                  <a:pt x="869" y="27"/>
                </a:lnTo>
                <a:lnTo>
                  <a:pt x="869" y="22"/>
                </a:lnTo>
                <a:lnTo>
                  <a:pt x="867" y="17"/>
                </a:lnTo>
                <a:lnTo>
                  <a:pt x="865" y="13"/>
                </a:lnTo>
                <a:lnTo>
                  <a:pt x="862" y="9"/>
                </a:lnTo>
                <a:lnTo>
                  <a:pt x="858" y="6"/>
                </a:lnTo>
                <a:lnTo>
                  <a:pt x="852" y="2"/>
                </a:lnTo>
                <a:lnTo>
                  <a:pt x="847" y="1"/>
                </a:lnTo>
                <a:lnTo>
                  <a:pt x="842" y="0"/>
                </a:lnTo>
                <a:lnTo>
                  <a:pt x="842" y="0"/>
                </a:lnTo>
                <a:close/>
                <a:moveTo>
                  <a:pt x="842" y="264"/>
                </a:moveTo>
                <a:lnTo>
                  <a:pt x="472" y="264"/>
                </a:lnTo>
                <a:lnTo>
                  <a:pt x="472" y="27"/>
                </a:lnTo>
                <a:lnTo>
                  <a:pt x="842" y="27"/>
                </a:lnTo>
                <a:lnTo>
                  <a:pt x="842" y="264"/>
                </a:lnTo>
                <a:close/>
                <a:moveTo>
                  <a:pt x="647" y="236"/>
                </a:moveTo>
                <a:lnTo>
                  <a:pt x="504" y="236"/>
                </a:lnTo>
                <a:lnTo>
                  <a:pt x="504" y="249"/>
                </a:lnTo>
                <a:lnTo>
                  <a:pt x="647" y="249"/>
                </a:lnTo>
                <a:lnTo>
                  <a:pt x="647" y="236"/>
                </a:lnTo>
                <a:close/>
                <a:moveTo>
                  <a:pt x="647" y="214"/>
                </a:moveTo>
                <a:lnTo>
                  <a:pt x="504" y="214"/>
                </a:lnTo>
                <a:lnTo>
                  <a:pt x="504" y="228"/>
                </a:lnTo>
                <a:lnTo>
                  <a:pt x="647" y="228"/>
                </a:lnTo>
                <a:lnTo>
                  <a:pt x="647" y="214"/>
                </a:lnTo>
                <a:close/>
                <a:moveTo>
                  <a:pt x="576" y="184"/>
                </a:moveTo>
                <a:lnTo>
                  <a:pt x="576" y="184"/>
                </a:lnTo>
                <a:lnTo>
                  <a:pt x="583" y="183"/>
                </a:lnTo>
                <a:lnTo>
                  <a:pt x="590" y="182"/>
                </a:lnTo>
                <a:lnTo>
                  <a:pt x="596" y="181"/>
                </a:lnTo>
                <a:lnTo>
                  <a:pt x="604" y="178"/>
                </a:lnTo>
                <a:lnTo>
                  <a:pt x="610" y="175"/>
                </a:lnTo>
                <a:lnTo>
                  <a:pt x="615" y="172"/>
                </a:lnTo>
                <a:lnTo>
                  <a:pt x="621" y="168"/>
                </a:lnTo>
                <a:lnTo>
                  <a:pt x="625" y="163"/>
                </a:lnTo>
                <a:lnTo>
                  <a:pt x="630" y="159"/>
                </a:lnTo>
                <a:lnTo>
                  <a:pt x="635" y="152"/>
                </a:lnTo>
                <a:lnTo>
                  <a:pt x="638" y="147"/>
                </a:lnTo>
                <a:lnTo>
                  <a:pt x="641" y="141"/>
                </a:lnTo>
                <a:lnTo>
                  <a:pt x="644" y="134"/>
                </a:lnTo>
                <a:lnTo>
                  <a:pt x="645" y="128"/>
                </a:lnTo>
                <a:lnTo>
                  <a:pt x="646" y="120"/>
                </a:lnTo>
                <a:lnTo>
                  <a:pt x="647" y="113"/>
                </a:lnTo>
                <a:lnTo>
                  <a:pt x="647" y="113"/>
                </a:lnTo>
                <a:lnTo>
                  <a:pt x="646" y="106"/>
                </a:lnTo>
                <a:lnTo>
                  <a:pt x="645" y="99"/>
                </a:lnTo>
                <a:lnTo>
                  <a:pt x="643" y="91"/>
                </a:lnTo>
                <a:lnTo>
                  <a:pt x="641" y="84"/>
                </a:lnTo>
                <a:lnTo>
                  <a:pt x="638" y="78"/>
                </a:lnTo>
                <a:lnTo>
                  <a:pt x="634" y="72"/>
                </a:lnTo>
                <a:lnTo>
                  <a:pt x="629" y="67"/>
                </a:lnTo>
                <a:lnTo>
                  <a:pt x="624" y="61"/>
                </a:lnTo>
                <a:lnTo>
                  <a:pt x="576" y="113"/>
                </a:lnTo>
                <a:lnTo>
                  <a:pt x="576" y="42"/>
                </a:lnTo>
                <a:lnTo>
                  <a:pt x="576" y="42"/>
                </a:lnTo>
                <a:lnTo>
                  <a:pt x="568" y="42"/>
                </a:lnTo>
                <a:lnTo>
                  <a:pt x="561" y="43"/>
                </a:lnTo>
                <a:lnTo>
                  <a:pt x="554" y="45"/>
                </a:lnTo>
                <a:lnTo>
                  <a:pt x="548" y="47"/>
                </a:lnTo>
                <a:lnTo>
                  <a:pt x="542" y="50"/>
                </a:lnTo>
                <a:lnTo>
                  <a:pt x="535" y="54"/>
                </a:lnTo>
                <a:lnTo>
                  <a:pt x="530" y="58"/>
                </a:lnTo>
                <a:lnTo>
                  <a:pt x="525" y="62"/>
                </a:lnTo>
                <a:lnTo>
                  <a:pt x="521" y="68"/>
                </a:lnTo>
                <a:lnTo>
                  <a:pt x="517" y="73"/>
                </a:lnTo>
                <a:lnTo>
                  <a:pt x="513" y="79"/>
                </a:lnTo>
                <a:lnTo>
                  <a:pt x="510" y="85"/>
                </a:lnTo>
                <a:lnTo>
                  <a:pt x="508" y="91"/>
                </a:lnTo>
                <a:lnTo>
                  <a:pt x="505" y="99"/>
                </a:lnTo>
                <a:lnTo>
                  <a:pt x="504" y="106"/>
                </a:lnTo>
                <a:lnTo>
                  <a:pt x="504" y="113"/>
                </a:lnTo>
                <a:lnTo>
                  <a:pt x="504" y="113"/>
                </a:lnTo>
                <a:lnTo>
                  <a:pt x="504" y="120"/>
                </a:lnTo>
                <a:lnTo>
                  <a:pt x="505" y="128"/>
                </a:lnTo>
                <a:lnTo>
                  <a:pt x="508" y="134"/>
                </a:lnTo>
                <a:lnTo>
                  <a:pt x="510" y="141"/>
                </a:lnTo>
                <a:lnTo>
                  <a:pt x="513" y="147"/>
                </a:lnTo>
                <a:lnTo>
                  <a:pt x="517" y="152"/>
                </a:lnTo>
                <a:lnTo>
                  <a:pt x="521" y="159"/>
                </a:lnTo>
                <a:lnTo>
                  <a:pt x="525" y="163"/>
                </a:lnTo>
                <a:lnTo>
                  <a:pt x="530" y="168"/>
                </a:lnTo>
                <a:lnTo>
                  <a:pt x="535" y="172"/>
                </a:lnTo>
                <a:lnTo>
                  <a:pt x="542" y="175"/>
                </a:lnTo>
                <a:lnTo>
                  <a:pt x="548" y="178"/>
                </a:lnTo>
                <a:lnTo>
                  <a:pt x="554" y="181"/>
                </a:lnTo>
                <a:lnTo>
                  <a:pt x="561" y="182"/>
                </a:lnTo>
                <a:lnTo>
                  <a:pt x="568" y="183"/>
                </a:lnTo>
                <a:lnTo>
                  <a:pt x="576" y="184"/>
                </a:lnTo>
                <a:lnTo>
                  <a:pt x="576" y="184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C3DDBBA4-688F-4B17-9485-AE2BD0B5914F}"/>
              </a:ext>
            </a:extLst>
          </p:cNvPr>
          <p:cNvSpPr txBox="1"/>
          <p:nvPr/>
        </p:nvSpPr>
        <p:spPr>
          <a:xfrm>
            <a:off x="7620056" y="2383847"/>
            <a:ext cx="1082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コントローラー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で集中管理</a:t>
            </a:r>
          </a:p>
        </p:txBody>
      </p:sp>
      <p:sp>
        <p:nvSpPr>
          <p:cNvPr id="70" name="Freeform 34">
            <a:extLst>
              <a:ext uri="{FF2B5EF4-FFF2-40B4-BE49-F238E27FC236}">
                <a16:creationId xmlns:a16="http://schemas.microsoft.com/office/drawing/2014/main" id="{93180980-2283-4EF2-AA91-F91418D8CF9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440717" y="3957197"/>
            <a:ext cx="465097" cy="406697"/>
          </a:xfrm>
          <a:custGeom>
            <a:avLst/>
            <a:gdLst>
              <a:gd name="T0" fmla="*/ 228 w 694"/>
              <a:gd name="T1" fmla="*/ 0 h 644"/>
              <a:gd name="T2" fmla="*/ 0 w 694"/>
              <a:gd name="T3" fmla="*/ 0 h 644"/>
              <a:gd name="T4" fmla="*/ 0 w 694"/>
              <a:gd name="T5" fmla="*/ 132 h 644"/>
              <a:gd name="T6" fmla="*/ 83 w 694"/>
              <a:gd name="T7" fmla="*/ 132 h 644"/>
              <a:gd name="T8" fmla="*/ 83 w 694"/>
              <a:gd name="T9" fmla="*/ 644 h 644"/>
              <a:gd name="T10" fmla="*/ 145 w 694"/>
              <a:gd name="T11" fmla="*/ 644 h 644"/>
              <a:gd name="T12" fmla="*/ 145 w 694"/>
              <a:gd name="T13" fmla="*/ 132 h 644"/>
              <a:gd name="T14" fmla="*/ 228 w 694"/>
              <a:gd name="T15" fmla="*/ 132 h 644"/>
              <a:gd name="T16" fmla="*/ 228 w 694"/>
              <a:gd name="T17" fmla="*/ 0 h 644"/>
              <a:gd name="T18" fmla="*/ 204 w 694"/>
              <a:gd name="T19" fmla="*/ 644 h 644"/>
              <a:gd name="T20" fmla="*/ 660 w 694"/>
              <a:gd name="T21" fmla="*/ 644 h 644"/>
              <a:gd name="T22" fmla="*/ 660 w 694"/>
              <a:gd name="T23" fmla="*/ 277 h 644"/>
              <a:gd name="T24" fmla="*/ 204 w 694"/>
              <a:gd name="T25" fmla="*/ 277 h 644"/>
              <a:gd name="T26" fmla="*/ 204 w 694"/>
              <a:gd name="T27" fmla="*/ 644 h 644"/>
              <a:gd name="T28" fmla="*/ 445 w 694"/>
              <a:gd name="T29" fmla="*/ 356 h 644"/>
              <a:gd name="T30" fmla="*/ 586 w 694"/>
              <a:gd name="T31" fmla="*/ 356 h 644"/>
              <a:gd name="T32" fmla="*/ 586 w 694"/>
              <a:gd name="T33" fmla="*/ 627 h 644"/>
              <a:gd name="T34" fmla="*/ 445 w 694"/>
              <a:gd name="T35" fmla="*/ 627 h 644"/>
              <a:gd name="T36" fmla="*/ 445 w 694"/>
              <a:gd name="T37" fmla="*/ 356 h 644"/>
              <a:gd name="T38" fmla="*/ 278 w 694"/>
              <a:gd name="T39" fmla="*/ 356 h 644"/>
              <a:gd name="T40" fmla="*/ 419 w 694"/>
              <a:gd name="T41" fmla="*/ 356 h 644"/>
              <a:gd name="T42" fmla="*/ 419 w 694"/>
              <a:gd name="T43" fmla="*/ 627 h 644"/>
              <a:gd name="T44" fmla="*/ 278 w 694"/>
              <a:gd name="T45" fmla="*/ 627 h 644"/>
              <a:gd name="T46" fmla="*/ 278 w 694"/>
              <a:gd name="T47" fmla="*/ 356 h 644"/>
              <a:gd name="T48" fmla="*/ 170 w 694"/>
              <a:gd name="T49" fmla="*/ 158 h 644"/>
              <a:gd name="T50" fmla="*/ 170 w 694"/>
              <a:gd name="T51" fmla="*/ 263 h 644"/>
              <a:gd name="T52" fmla="*/ 694 w 694"/>
              <a:gd name="T53" fmla="*/ 263 h 644"/>
              <a:gd name="T54" fmla="*/ 694 w 694"/>
              <a:gd name="T55" fmla="*/ 158 h 644"/>
              <a:gd name="T56" fmla="*/ 170 w 694"/>
              <a:gd name="T57" fmla="*/ 15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4" h="644">
                <a:moveTo>
                  <a:pt x="228" y="0"/>
                </a:moveTo>
                <a:lnTo>
                  <a:pt x="0" y="0"/>
                </a:lnTo>
                <a:lnTo>
                  <a:pt x="0" y="132"/>
                </a:lnTo>
                <a:lnTo>
                  <a:pt x="83" y="132"/>
                </a:lnTo>
                <a:lnTo>
                  <a:pt x="83" y="644"/>
                </a:lnTo>
                <a:lnTo>
                  <a:pt x="145" y="644"/>
                </a:lnTo>
                <a:lnTo>
                  <a:pt x="145" y="132"/>
                </a:lnTo>
                <a:lnTo>
                  <a:pt x="228" y="132"/>
                </a:lnTo>
                <a:lnTo>
                  <a:pt x="228" y="0"/>
                </a:lnTo>
                <a:close/>
                <a:moveTo>
                  <a:pt x="204" y="644"/>
                </a:moveTo>
                <a:lnTo>
                  <a:pt x="660" y="644"/>
                </a:lnTo>
                <a:lnTo>
                  <a:pt x="660" y="277"/>
                </a:lnTo>
                <a:lnTo>
                  <a:pt x="204" y="277"/>
                </a:lnTo>
                <a:lnTo>
                  <a:pt x="204" y="644"/>
                </a:lnTo>
                <a:close/>
                <a:moveTo>
                  <a:pt x="445" y="356"/>
                </a:moveTo>
                <a:lnTo>
                  <a:pt x="586" y="356"/>
                </a:lnTo>
                <a:lnTo>
                  <a:pt x="586" y="627"/>
                </a:lnTo>
                <a:lnTo>
                  <a:pt x="445" y="627"/>
                </a:lnTo>
                <a:lnTo>
                  <a:pt x="445" y="356"/>
                </a:lnTo>
                <a:close/>
                <a:moveTo>
                  <a:pt x="278" y="356"/>
                </a:moveTo>
                <a:lnTo>
                  <a:pt x="419" y="356"/>
                </a:lnTo>
                <a:lnTo>
                  <a:pt x="419" y="627"/>
                </a:lnTo>
                <a:lnTo>
                  <a:pt x="278" y="627"/>
                </a:lnTo>
                <a:lnTo>
                  <a:pt x="278" y="356"/>
                </a:lnTo>
                <a:close/>
                <a:moveTo>
                  <a:pt x="170" y="158"/>
                </a:moveTo>
                <a:lnTo>
                  <a:pt x="170" y="263"/>
                </a:lnTo>
                <a:lnTo>
                  <a:pt x="694" y="263"/>
                </a:lnTo>
                <a:lnTo>
                  <a:pt x="694" y="158"/>
                </a:lnTo>
                <a:lnTo>
                  <a:pt x="170" y="158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2" name="角丸四角形 302">
            <a:extLst>
              <a:ext uri="{FF2B5EF4-FFF2-40B4-BE49-F238E27FC236}">
                <a16:creationId xmlns:a16="http://schemas.microsoft.com/office/drawing/2014/main" id="{760209F1-8ED4-468A-B8C1-5F10E455B9B4}"/>
              </a:ext>
            </a:extLst>
          </p:cNvPr>
          <p:cNvSpPr/>
          <p:nvPr/>
        </p:nvSpPr>
        <p:spPr>
          <a:xfrm>
            <a:off x="5863955" y="2621997"/>
            <a:ext cx="1184864" cy="271200"/>
          </a:xfrm>
          <a:prstGeom prst="roundRect">
            <a:avLst>
              <a:gd name="adj" fmla="val 322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3" name="雲 152">
            <a:extLst>
              <a:ext uri="{FF2B5EF4-FFF2-40B4-BE49-F238E27FC236}">
                <a16:creationId xmlns:a16="http://schemas.microsoft.com/office/drawing/2014/main" id="{1852C4A9-0D78-410B-98CB-48C4461C5DC5}"/>
              </a:ext>
            </a:extLst>
          </p:cNvPr>
          <p:cNvSpPr/>
          <p:nvPr/>
        </p:nvSpPr>
        <p:spPr>
          <a:xfrm>
            <a:off x="5684335" y="2402329"/>
            <a:ext cx="1568347" cy="68094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4" name="角丸四角形 301">
            <a:extLst>
              <a:ext uri="{FF2B5EF4-FFF2-40B4-BE49-F238E27FC236}">
                <a16:creationId xmlns:a16="http://schemas.microsoft.com/office/drawing/2014/main" id="{B5752F05-B08D-42FF-9475-110E50A53A3F}"/>
              </a:ext>
            </a:extLst>
          </p:cNvPr>
          <p:cNvSpPr/>
          <p:nvPr/>
        </p:nvSpPr>
        <p:spPr>
          <a:xfrm>
            <a:off x="4452034" y="1969589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BEBFCF0C-7A86-4BB8-944F-E3630B3EBAEF}"/>
              </a:ext>
            </a:extLst>
          </p:cNvPr>
          <p:cNvSpPr txBox="1"/>
          <p:nvPr/>
        </p:nvSpPr>
        <p:spPr>
          <a:xfrm>
            <a:off x="4119937" y="1267162"/>
            <a:ext cx="584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6" name="Freeform 36">
            <a:extLst>
              <a:ext uri="{FF2B5EF4-FFF2-40B4-BE49-F238E27FC236}">
                <a16:creationId xmlns:a16="http://schemas.microsoft.com/office/drawing/2014/main" id="{EB33A4D3-9061-4E61-B254-1965C8CBD50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457904" y="1467836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Freeform 36">
            <a:extLst>
              <a:ext uri="{FF2B5EF4-FFF2-40B4-BE49-F238E27FC236}">
                <a16:creationId xmlns:a16="http://schemas.microsoft.com/office/drawing/2014/main" id="{4D7B6765-AC71-46BE-85B1-E4B9BDBF76F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790504" y="1448369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8" name="Freeform 5">
            <a:extLst>
              <a:ext uri="{FF2B5EF4-FFF2-40B4-BE49-F238E27FC236}">
                <a16:creationId xmlns:a16="http://schemas.microsoft.com/office/drawing/2014/main" id="{34097264-CEAF-4CB2-89FE-3E4E9A77028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529353" y="1974084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94DC2241-F94E-4165-A1D4-E6C351A07EE4}"/>
              </a:ext>
            </a:extLst>
          </p:cNvPr>
          <p:cNvSpPr/>
          <p:nvPr/>
        </p:nvSpPr>
        <p:spPr>
          <a:xfrm>
            <a:off x="4075174" y="1246422"/>
            <a:ext cx="1237771" cy="8149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1" name="雲 160">
            <a:extLst>
              <a:ext uri="{FF2B5EF4-FFF2-40B4-BE49-F238E27FC236}">
                <a16:creationId xmlns:a16="http://schemas.microsoft.com/office/drawing/2014/main" id="{2AA49B29-6BFA-43F2-A9E2-C4427BAAC18A}"/>
              </a:ext>
            </a:extLst>
          </p:cNvPr>
          <p:cNvSpPr/>
          <p:nvPr/>
        </p:nvSpPr>
        <p:spPr>
          <a:xfrm>
            <a:off x="3922487" y="2473112"/>
            <a:ext cx="1568347" cy="61080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2" name="角丸四角形 302">
            <a:extLst>
              <a:ext uri="{FF2B5EF4-FFF2-40B4-BE49-F238E27FC236}">
                <a16:creationId xmlns:a16="http://schemas.microsoft.com/office/drawing/2014/main" id="{527BC76D-7B39-49EB-817C-ACCE0B9390E3}"/>
              </a:ext>
            </a:extLst>
          </p:cNvPr>
          <p:cNvSpPr/>
          <p:nvPr/>
        </p:nvSpPr>
        <p:spPr>
          <a:xfrm>
            <a:off x="4168007" y="2655638"/>
            <a:ext cx="1095236" cy="282887"/>
          </a:xfrm>
          <a:prstGeom prst="roundRect">
            <a:avLst>
              <a:gd name="adj" fmla="val 322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MPLS</a:t>
            </a:r>
          </a:p>
        </p:txBody>
      </p:sp>
      <p:sp>
        <p:nvSpPr>
          <p:cNvPr id="170" name="角丸四角形 301">
            <a:extLst>
              <a:ext uri="{FF2B5EF4-FFF2-40B4-BE49-F238E27FC236}">
                <a16:creationId xmlns:a16="http://schemas.microsoft.com/office/drawing/2014/main" id="{FA4B35AA-1DDE-4C58-B1D5-A14B854BD3ED}"/>
              </a:ext>
            </a:extLst>
          </p:cNvPr>
          <p:cNvSpPr/>
          <p:nvPr/>
        </p:nvSpPr>
        <p:spPr>
          <a:xfrm>
            <a:off x="3438419" y="3589814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1" name="Freeform 5">
            <a:extLst>
              <a:ext uri="{FF2B5EF4-FFF2-40B4-BE49-F238E27FC236}">
                <a16:creationId xmlns:a16="http://schemas.microsoft.com/office/drawing/2014/main" id="{F33D5806-25D8-49C5-8062-D6E2EDEC7E5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515738" y="3594309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2" name="直線コネクタ 171">
            <a:extLst>
              <a:ext uri="{FF2B5EF4-FFF2-40B4-BE49-F238E27FC236}">
                <a16:creationId xmlns:a16="http://schemas.microsoft.com/office/drawing/2014/main" id="{D49BDF5F-1BB7-424C-804B-F06D0D5978B2}"/>
              </a:ext>
            </a:extLst>
          </p:cNvPr>
          <p:cNvCxnSpPr>
            <a:cxnSpLocks/>
            <a:stCxn id="171" idx="47"/>
          </p:cNvCxnSpPr>
          <p:nvPr/>
        </p:nvCxnSpPr>
        <p:spPr>
          <a:xfrm flipV="1">
            <a:off x="3737993" y="2988464"/>
            <a:ext cx="2182984" cy="635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4CBE9240-B89D-4569-9CAB-37FD3A77D8B9}"/>
              </a:ext>
            </a:extLst>
          </p:cNvPr>
          <p:cNvCxnSpPr>
            <a:cxnSpLocks/>
            <a:stCxn id="161" idx="3"/>
            <a:endCxn id="158" idx="8"/>
          </p:cNvCxnSpPr>
          <p:nvPr/>
        </p:nvCxnSpPr>
        <p:spPr>
          <a:xfrm flipH="1" flipV="1">
            <a:off x="4668759" y="2192311"/>
            <a:ext cx="37902" cy="315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F49DE67D-979F-4A2D-ABF7-AE372816C1A5}"/>
              </a:ext>
            </a:extLst>
          </p:cNvPr>
          <p:cNvSpPr/>
          <p:nvPr/>
        </p:nvSpPr>
        <p:spPr>
          <a:xfrm>
            <a:off x="4219263" y="3707713"/>
            <a:ext cx="786876" cy="974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テキスト ボックス 181">
            <a:extLst>
              <a:ext uri="{FF2B5EF4-FFF2-40B4-BE49-F238E27FC236}">
                <a16:creationId xmlns:a16="http://schemas.microsoft.com/office/drawing/2014/main" id="{106C0D0F-1067-4C9F-8665-F7DFE675B34B}"/>
              </a:ext>
            </a:extLst>
          </p:cNvPr>
          <p:cNvSpPr txBox="1"/>
          <p:nvPr/>
        </p:nvSpPr>
        <p:spPr>
          <a:xfrm>
            <a:off x="4295936" y="4428674"/>
            <a:ext cx="6505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拠点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#2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3" name="Freeform 34">
            <a:extLst>
              <a:ext uri="{FF2B5EF4-FFF2-40B4-BE49-F238E27FC236}">
                <a16:creationId xmlns:a16="http://schemas.microsoft.com/office/drawing/2014/main" id="{D13DE76A-5F57-4E8D-8AF1-37FE37031D6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366359" y="3957197"/>
            <a:ext cx="465097" cy="406697"/>
          </a:xfrm>
          <a:custGeom>
            <a:avLst/>
            <a:gdLst>
              <a:gd name="T0" fmla="*/ 228 w 694"/>
              <a:gd name="T1" fmla="*/ 0 h 644"/>
              <a:gd name="T2" fmla="*/ 0 w 694"/>
              <a:gd name="T3" fmla="*/ 0 h 644"/>
              <a:gd name="T4" fmla="*/ 0 w 694"/>
              <a:gd name="T5" fmla="*/ 132 h 644"/>
              <a:gd name="T6" fmla="*/ 83 w 694"/>
              <a:gd name="T7" fmla="*/ 132 h 644"/>
              <a:gd name="T8" fmla="*/ 83 w 694"/>
              <a:gd name="T9" fmla="*/ 644 h 644"/>
              <a:gd name="T10" fmla="*/ 145 w 694"/>
              <a:gd name="T11" fmla="*/ 644 h 644"/>
              <a:gd name="T12" fmla="*/ 145 w 694"/>
              <a:gd name="T13" fmla="*/ 132 h 644"/>
              <a:gd name="T14" fmla="*/ 228 w 694"/>
              <a:gd name="T15" fmla="*/ 132 h 644"/>
              <a:gd name="T16" fmla="*/ 228 w 694"/>
              <a:gd name="T17" fmla="*/ 0 h 644"/>
              <a:gd name="T18" fmla="*/ 204 w 694"/>
              <a:gd name="T19" fmla="*/ 644 h 644"/>
              <a:gd name="T20" fmla="*/ 660 w 694"/>
              <a:gd name="T21" fmla="*/ 644 h 644"/>
              <a:gd name="T22" fmla="*/ 660 w 694"/>
              <a:gd name="T23" fmla="*/ 277 h 644"/>
              <a:gd name="T24" fmla="*/ 204 w 694"/>
              <a:gd name="T25" fmla="*/ 277 h 644"/>
              <a:gd name="T26" fmla="*/ 204 w 694"/>
              <a:gd name="T27" fmla="*/ 644 h 644"/>
              <a:gd name="T28" fmla="*/ 445 w 694"/>
              <a:gd name="T29" fmla="*/ 356 h 644"/>
              <a:gd name="T30" fmla="*/ 586 w 694"/>
              <a:gd name="T31" fmla="*/ 356 h 644"/>
              <a:gd name="T32" fmla="*/ 586 w 694"/>
              <a:gd name="T33" fmla="*/ 627 h 644"/>
              <a:gd name="T34" fmla="*/ 445 w 694"/>
              <a:gd name="T35" fmla="*/ 627 h 644"/>
              <a:gd name="T36" fmla="*/ 445 w 694"/>
              <a:gd name="T37" fmla="*/ 356 h 644"/>
              <a:gd name="T38" fmla="*/ 278 w 694"/>
              <a:gd name="T39" fmla="*/ 356 h 644"/>
              <a:gd name="T40" fmla="*/ 419 w 694"/>
              <a:gd name="T41" fmla="*/ 356 h 644"/>
              <a:gd name="T42" fmla="*/ 419 w 694"/>
              <a:gd name="T43" fmla="*/ 627 h 644"/>
              <a:gd name="T44" fmla="*/ 278 w 694"/>
              <a:gd name="T45" fmla="*/ 627 h 644"/>
              <a:gd name="T46" fmla="*/ 278 w 694"/>
              <a:gd name="T47" fmla="*/ 356 h 644"/>
              <a:gd name="T48" fmla="*/ 170 w 694"/>
              <a:gd name="T49" fmla="*/ 158 h 644"/>
              <a:gd name="T50" fmla="*/ 170 w 694"/>
              <a:gd name="T51" fmla="*/ 263 h 644"/>
              <a:gd name="T52" fmla="*/ 694 w 694"/>
              <a:gd name="T53" fmla="*/ 263 h 644"/>
              <a:gd name="T54" fmla="*/ 694 w 694"/>
              <a:gd name="T55" fmla="*/ 158 h 644"/>
              <a:gd name="T56" fmla="*/ 170 w 694"/>
              <a:gd name="T57" fmla="*/ 15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4" h="644">
                <a:moveTo>
                  <a:pt x="228" y="0"/>
                </a:moveTo>
                <a:lnTo>
                  <a:pt x="0" y="0"/>
                </a:lnTo>
                <a:lnTo>
                  <a:pt x="0" y="132"/>
                </a:lnTo>
                <a:lnTo>
                  <a:pt x="83" y="132"/>
                </a:lnTo>
                <a:lnTo>
                  <a:pt x="83" y="644"/>
                </a:lnTo>
                <a:lnTo>
                  <a:pt x="145" y="644"/>
                </a:lnTo>
                <a:lnTo>
                  <a:pt x="145" y="132"/>
                </a:lnTo>
                <a:lnTo>
                  <a:pt x="228" y="132"/>
                </a:lnTo>
                <a:lnTo>
                  <a:pt x="228" y="0"/>
                </a:lnTo>
                <a:close/>
                <a:moveTo>
                  <a:pt x="204" y="644"/>
                </a:moveTo>
                <a:lnTo>
                  <a:pt x="660" y="644"/>
                </a:lnTo>
                <a:lnTo>
                  <a:pt x="660" y="277"/>
                </a:lnTo>
                <a:lnTo>
                  <a:pt x="204" y="277"/>
                </a:lnTo>
                <a:lnTo>
                  <a:pt x="204" y="644"/>
                </a:lnTo>
                <a:close/>
                <a:moveTo>
                  <a:pt x="445" y="356"/>
                </a:moveTo>
                <a:lnTo>
                  <a:pt x="586" y="356"/>
                </a:lnTo>
                <a:lnTo>
                  <a:pt x="586" y="627"/>
                </a:lnTo>
                <a:lnTo>
                  <a:pt x="445" y="627"/>
                </a:lnTo>
                <a:lnTo>
                  <a:pt x="445" y="356"/>
                </a:lnTo>
                <a:close/>
                <a:moveTo>
                  <a:pt x="278" y="356"/>
                </a:moveTo>
                <a:lnTo>
                  <a:pt x="419" y="356"/>
                </a:lnTo>
                <a:lnTo>
                  <a:pt x="419" y="627"/>
                </a:lnTo>
                <a:lnTo>
                  <a:pt x="278" y="627"/>
                </a:lnTo>
                <a:lnTo>
                  <a:pt x="278" y="356"/>
                </a:lnTo>
                <a:close/>
                <a:moveTo>
                  <a:pt x="170" y="158"/>
                </a:moveTo>
                <a:lnTo>
                  <a:pt x="170" y="263"/>
                </a:lnTo>
                <a:lnTo>
                  <a:pt x="694" y="263"/>
                </a:lnTo>
                <a:lnTo>
                  <a:pt x="694" y="158"/>
                </a:lnTo>
                <a:lnTo>
                  <a:pt x="170" y="158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4" name="角丸四角形 301">
            <a:extLst>
              <a:ext uri="{FF2B5EF4-FFF2-40B4-BE49-F238E27FC236}">
                <a16:creationId xmlns:a16="http://schemas.microsoft.com/office/drawing/2014/main" id="{637D8A56-05BB-4320-9213-7AA26C4C1FA2}"/>
              </a:ext>
            </a:extLst>
          </p:cNvPr>
          <p:cNvSpPr/>
          <p:nvPr/>
        </p:nvSpPr>
        <p:spPr>
          <a:xfrm>
            <a:off x="4364061" y="3589814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5" name="Freeform 5">
            <a:extLst>
              <a:ext uri="{FF2B5EF4-FFF2-40B4-BE49-F238E27FC236}">
                <a16:creationId xmlns:a16="http://schemas.microsoft.com/office/drawing/2014/main" id="{536FFB6B-4E58-43FB-A1B2-96265CDD859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441380" y="3594309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B36BF040-154E-4B65-9C57-A41953F3EE99}"/>
              </a:ext>
            </a:extLst>
          </p:cNvPr>
          <p:cNvCxnSpPr>
            <a:cxnSpLocks/>
            <a:stCxn id="184" idx="0"/>
            <a:endCxn id="161" idx="1"/>
          </p:cNvCxnSpPr>
          <p:nvPr/>
        </p:nvCxnSpPr>
        <p:spPr>
          <a:xfrm flipV="1">
            <a:off x="4612163" y="3083269"/>
            <a:ext cx="94498" cy="506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>
            <a:extLst>
              <a:ext uri="{FF2B5EF4-FFF2-40B4-BE49-F238E27FC236}">
                <a16:creationId xmlns:a16="http://schemas.microsoft.com/office/drawing/2014/main" id="{232FECA3-1459-467B-A31E-56C81BA4BC43}"/>
              </a:ext>
            </a:extLst>
          </p:cNvPr>
          <p:cNvCxnSpPr>
            <a:cxnSpLocks/>
            <a:stCxn id="185" idx="36"/>
          </p:cNvCxnSpPr>
          <p:nvPr/>
        </p:nvCxnSpPr>
        <p:spPr>
          <a:xfrm flipV="1">
            <a:off x="4580289" y="3055023"/>
            <a:ext cx="1631935" cy="541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E4DA155D-1068-41A9-A461-8E1D7CF6A70D}"/>
              </a:ext>
            </a:extLst>
          </p:cNvPr>
          <p:cNvSpPr/>
          <p:nvPr/>
        </p:nvSpPr>
        <p:spPr>
          <a:xfrm>
            <a:off x="5152524" y="3707713"/>
            <a:ext cx="786876" cy="974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32DB19C2-EE52-439D-913A-54557A828C47}"/>
              </a:ext>
            </a:extLst>
          </p:cNvPr>
          <p:cNvSpPr txBox="1"/>
          <p:nvPr/>
        </p:nvSpPr>
        <p:spPr>
          <a:xfrm>
            <a:off x="5229197" y="4428674"/>
            <a:ext cx="6505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拠点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#3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3" name="Freeform 34">
            <a:extLst>
              <a:ext uri="{FF2B5EF4-FFF2-40B4-BE49-F238E27FC236}">
                <a16:creationId xmlns:a16="http://schemas.microsoft.com/office/drawing/2014/main" id="{B24010A2-CB22-42D1-B257-64006B7CC92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99620" y="3957197"/>
            <a:ext cx="465097" cy="406697"/>
          </a:xfrm>
          <a:custGeom>
            <a:avLst/>
            <a:gdLst>
              <a:gd name="T0" fmla="*/ 228 w 694"/>
              <a:gd name="T1" fmla="*/ 0 h 644"/>
              <a:gd name="T2" fmla="*/ 0 w 694"/>
              <a:gd name="T3" fmla="*/ 0 h 644"/>
              <a:gd name="T4" fmla="*/ 0 w 694"/>
              <a:gd name="T5" fmla="*/ 132 h 644"/>
              <a:gd name="T6" fmla="*/ 83 w 694"/>
              <a:gd name="T7" fmla="*/ 132 h 644"/>
              <a:gd name="T8" fmla="*/ 83 w 694"/>
              <a:gd name="T9" fmla="*/ 644 h 644"/>
              <a:gd name="T10" fmla="*/ 145 w 694"/>
              <a:gd name="T11" fmla="*/ 644 h 644"/>
              <a:gd name="T12" fmla="*/ 145 w 694"/>
              <a:gd name="T13" fmla="*/ 132 h 644"/>
              <a:gd name="T14" fmla="*/ 228 w 694"/>
              <a:gd name="T15" fmla="*/ 132 h 644"/>
              <a:gd name="T16" fmla="*/ 228 w 694"/>
              <a:gd name="T17" fmla="*/ 0 h 644"/>
              <a:gd name="T18" fmla="*/ 204 w 694"/>
              <a:gd name="T19" fmla="*/ 644 h 644"/>
              <a:gd name="T20" fmla="*/ 660 w 694"/>
              <a:gd name="T21" fmla="*/ 644 h 644"/>
              <a:gd name="T22" fmla="*/ 660 w 694"/>
              <a:gd name="T23" fmla="*/ 277 h 644"/>
              <a:gd name="T24" fmla="*/ 204 w 694"/>
              <a:gd name="T25" fmla="*/ 277 h 644"/>
              <a:gd name="T26" fmla="*/ 204 w 694"/>
              <a:gd name="T27" fmla="*/ 644 h 644"/>
              <a:gd name="T28" fmla="*/ 445 w 694"/>
              <a:gd name="T29" fmla="*/ 356 h 644"/>
              <a:gd name="T30" fmla="*/ 586 w 694"/>
              <a:gd name="T31" fmla="*/ 356 h 644"/>
              <a:gd name="T32" fmla="*/ 586 w 694"/>
              <a:gd name="T33" fmla="*/ 627 h 644"/>
              <a:gd name="T34" fmla="*/ 445 w 694"/>
              <a:gd name="T35" fmla="*/ 627 h 644"/>
              <a:gd name="T36" fmla="*/ 445 w 694"/>
              <a:gd name="T37" fmla="*/ 356 h 644"/>
              <a:gd name="T38" fmla="*/ 278 w 694"/>
              <a:gd name="T39" fmla="*/ 356 h 644"/>
              <a:gd name="T40" fmla="*/ 419 w 694"/>
              <a:gd name="T41" fmla="*/ 356 h 644"/>
              <a:gd name="T42" fmla="*/ 419 w 694"/>
              <a:gd name="T43" fmla="*/ 627 h 644"/>
              <a:gd name="T44" fmla="*/ 278 w 694"/>
              <a:gd name="T45" fmla="*/ 627 h 644"/>
              <a:gd name="T46" fmla="*/ 278 w 694"/>
              <a:gd name="T47" fmla="*/ 356 h 644"/>
              <a:gd name="T48" fmla="*/ 170 w 694"/>
              <a:gd name="T49" fmla="*/ 158 h 644"/>
              <a:gd name="T50" fmla="*/ 170 w 694"/>
              <a:gd name="T51" fmla="*/ 263 h 644"/>
              <a:gd name="T52" fmla="*/ 694 w 694"/>
              <a:gd name="T53" fmla="*/ 263 h 644"/>
              <a:gd name="T54" fmla="*/ 694 w 694"/>
              <a:gd name="T55" fmla="*/ 158 h 644"/>
              <a:gd name="T56" fmla="*/ 170 w 694"/>
              <a:gd name="T57" fmla="*/ 15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4" h="644">
                <a:moveTo>
                  <a:pt x="228" y="0"/>
                </a:moveTo>
                <a:lnTo>
                  <a:pt x="0" y="0"/>
                </a:lnTo>
                <a:lnTo>
                  <a:pt x="0" y="132"/>
                </a:lnTo>
                <a:lnTo>
                  <a:pt x="83" y="132"/>
                </a:lnTo>
                <a:lnTo>
                  <a:pt x="83" y="644"/>
                </a:lnTo>
                <a:lnTo>
                  <a:pt x="145" y="644"/>
                </a:lnTo>
                <a:lnTo>
                  <a:pt x="145" y="132"/>
                </a:lnTo>
                <a:lnTo>
                  <a:pt x="228" y="132"/>
                </a:lnTo>
                <a:lnTo>
                  <a:pt x="228" y="0"/>
                </a:lnTo>
                <a:close/>
                <a:moveTo>
                  <a:pt x="204" y="644"/>
                </a:moveTo>
                <a:lnTo>
                  <a:pt x="660" y="644"/>
                </a:lnTo>
                <a:lnTo>
                  <a:pt x="660" y="277"/>
                </a:lnTo>
                <a:lnTo>
                  <a:pt x="204" y="277"/>
                </a:lnTo>
                <a:lnTo>
                  <a:pt x="204" y="644"/>
                </a:lnTo>
                <a:close/>
                <a:moveTo>
                  <a:pt x="445" y="356"/>
                </a:moveTo>
                <a:lnTo>
                  <a:pt x="586" y="356"/>
                </a:lnTo>
                <a:lnTo>
                  <a:pt x="586" y="627"/>
                </a:lnTo>
                <a:lnTo>
                  <a:pt x="445" y="627"/>
                </a:lnTo>
                <a:lnTo>
                  <a:pt x="445" y="356"/>
                </a:lnTo>
                <a:close/>
                <a:moveTo>
                  <a:pt x="278" y="356"/>
                </a:moveTo>
                <a:lnTo>
                  <a:pt x="419" y="356"/>
                </a:lnTo>
                <a:lnTo>
                  <a:pt x="419" y="627"/>
                </a:lnTo>
                <a:lnTo>
                  <a:pt x="278" y="627"/>
                </a:lnTo>
                <a:lnTo>
                  <a:pt x="278" y="356"/>
                </a:lnTo>
                <a:close/>
                <a:moveTo>
                  <a:pt x="170" y="158"/>
                </a:moveTo>
                <a:lnTo>
                  <a:pt x="170" y="263"/>
                </a:lnTo>
                <a:lnTo>
                  <a:pt x="694" y="263"/>
                </a:lnTo>
                <a:lnTo>
                  <a:pt x="694" y="158"/>
                </a:lnTo>
                <a:lnTo>
                  <a:pt x="170" y="158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4" name="角丸四角形 301">
            <a:extLst>
              <a:ext uri="{FF2B5EF4-FFF2-40B4-BE49-F238E27FC236}">
                <a16:creationId xmlns:a16="http://schemas.microsoft.com/office/drawing/2014/main" id="{AEB3A148-63F6-40D3-8A08-322E1F6C9F82}"/>
              </a:ext>
            </a:extLst>
          </p:cNvPr>
          <p:cNvSpPr/>
          <p:nvPr/>
        </p:nvSpPr>
        <p:spPr>
          <a:xfrm>
            <a:off x="5297322" y="3589814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5" name="Freeform 5">
            <a:extLst>
              <a:ext uri="{FF2B5EF4-FFF2-40B4-BE49-F238E27FC236}">
                <a16:creationId xmlns:a16="http://schemas.microsoft.com/office/drawing/2014/main" id="{AD1AA00A-F7FC-4697-B646-A4F508F9CCE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374641" y="3594309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6" name="正方形/長方形 195">
            <a:extLst>
              <a:ext uri="{FF2B5EF4-FFF2-40B4-BE49-F238E27FC236}">
                <a16:creationId xmlns:a16="http://schemas.microsoft.com/office/drawing/2014/main" id="{664BE287-6A62-4054-85EC-5F75761343CA}"/>
              </a:ext>
            </a:extLst>
          </p:cNvPr>
          <p:cNvSpPr/>
          <p:nvPr/>
        </p:nvSpPr>
        <p:spPr>
          <a:xfrm>
            <a:off x="6096638" y="3707713"/>
            <a:ext cx="786876" cy="974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A7DB4446-81FB-4C63-B6A0-78082A0C3B4E}"/>
              </a:ext>
            </a:extLst>
          </p:cNvPr>
          <p:cNvSpPr txBox="1"/>
          <p:nvPr/>
        </p:nvSpPr>
        <p:spPr>
          <a:xfrm>
            <a:off x="6173311" y="4428674"/>
            <a:ext cx="6505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拠点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#4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8" name="Freeform 34">
            <a:extLst>
              <a:ext uri="{FF2B5EF4-FFF2-40B4-BE49-F238E27FC236}">
                <a16:creationId xmlns:a16="http://schemas.microsoft.com/office/drawing/2014/main" id="{F1F45918-B14E-44B3-B027-AEBE43822E7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243734" y="3957197"/>
            <a:ext cx="465097" cy="406697"/>
          </a:xfrm>
          <a:custGeom>
            <a:avLst/>
            <a:gdLst>
              <a:gd name="T0" fmla="*/ 228 w 694"/>
              <a:gd name="T1" fmla="*/ 0 h 644"/>
              <a:gd name="T2" fmla="*/ 0 w 694"/>
              <a:gd name="T3" fmla="*/ 0 h 644"/>
              <a:gd name="T4" fmla="*/ 0 w 694"/>
              <a:gd name="T5" fmla="*/ 132 h 644"/>
              <a:gd name="T6" fmla="*/ 83 w 694"/>
              <a:gd name="T7" fmla="*/ 132 h 644"/>
              <a:gd name="T8" fmla="*/ 83 w 694"/>
              <a:gd name="T9" fmla="*/ 644 h 644"/>
              <a:gd name="T10" fmla="*/ 145 w 694"/>
              <a:gd name="T11" fmla="*/ 644 h 644"/>
              <a:gd name="T12" fmla="*/ 145 w 694"/>
              <a:gd name="T13" fmla="*/ 132 h 644"/>
              <a:gd name="T14" fmla="*/ 228 w 694"/>
              <a:gd name="T15" fmla="*/ 132 h 644"/>
              <a:gd name="T16" fmla="*/ 228 w 694"/>
              <a:gd name="T17" fmla="*/ 0 h 644"/>
              <a:gd name="T18" fmla="*/ 204 w 694"/>
              <a:gd name="T19" fmla="*/ 644 h 644"/>
              <a:gd name="T20" fmla="*/ 660 w 694"/>
              <a:gd name="T21" fmla="*/ 644 h 644"/>
              <a:gd name="T22" fmla="*/ 660 w 694"/>
              <a:gd name="T23" fmla="*/ 277 h 644"/>
              <a:gd name="T24" fmla="*/ 204 w 694"/>
              <a:gd name="T25" fmla="*/ 277 h 644"/>
              <a:gd name="T26" fmla="*/ 204 w 694"/>
              <a:gd name="T27" fmla="*/ 644 h 644"/>
              <a:gd name="T28" fmla="*/ 445 w 694"/>
              <a:gd name="T29" fmla="*/ 356 h 644"/>
              <a:gd name="T30" fmla="*/ 586 w 694"/>
              <a:gd name="T31" fmla="*/ 356 h 644"/>
              <a:gd name="T32" fmla="*/ 586 w 694"/>
              <a:gd name="T33" fmla="*/ 627 h 644"/>
              <a:gd name="T34" fmla="*/ 445 w 694"/>
              <a:gd name="T35" fmla="*/ 627 h 644"/>
              <a:gd name="T36" fmla="*/ 445 w 694"/>
              <a:gd name="T37" fmla="*/ 356 h 644"/>
              <a:gd name="T38" fmla="*/ 278 w 694"/>
              <a:gd name="T39" fmla="*/ 356 h 644"/>
              <a:gd name="T40" fmla="*/ 419 w 694"/>
              <a:gd name="T41" fmla="*/ 356 h 644"/>
              <a:gd name="T42" fmla="*/ 419 w 694"/>
              <a:gd name="T43" fmla="*/ 627 h 644"/>
              <a:gd name="T44" fmla="*/ 278 w 694"/>
              <a:gd name="T45" fmla="*/ 627 h 644"/>
              <a:gd name="T46" fmla="*/ 278 w 694"/>
              <a:gd name="T47" fmla="*/ 356 h 644"/>
              <a:gd name="T48" fmla="*/ 170 w 694"/>
              <a:gd name="T49" fmla="*/ 158 h 644"/>
              <a:gd name="T50" fmla="*/ 170 w 694"/>
              <a:gd name="T51" fmla="*/ 263 h 644"/>
              <a:gd name="T52" fmla="*/ 694 w 694"/>
              <a:gd name="T53" fmla="*/ 263 h 644"/>
              <a:gd name="T54" fmla="*/ 694 w 694"/>
              <a:gd name="T55" fmla="*/ 158 h 644"/>
              <a:gd name="T56" fmla="*/ 170 w 694"/>
              <a:gd name="T57" fmla="*/ 15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4" h="644">
                <a:moveTo>
                  <a:pt x="228" y="0"/>
                </a:moveTo>
                <a:lnTo>
                  <a:pt x="0" y="0"/>
                </a:lnTo>
                <a:lnTo>
                  <a:pt x="0" y="132"/>
                </a:lnTo>
                <a:lnTo>
                  <a:pt x="83" y="132"/>
                </a:lnTo>
                <a:lnTo>
                  <a:pt x="83" y="644"/>
                </a:lnTo>
                <a:lnTo>
                  <a:pt x="145" y="644"/>
                </a:lnTo>
                <a:lnTo>
                  <a:pt x="145" y="132"/>
                </a:lnTo>
                <a:lnTo>
                  <a:pt x="228" y="132"/>
                </a:lnTo>
                <a:lnTo>
                  <a:pt x="228" y="0"/>
                </a:lnTo>
                <a:close/>
                <a:moveTo>
                  <a:pt x="204" y="644"/>
                </a:moveTo>
                <a:lnTo>
                  <a:pt x="660" y="644"/>
                </a:lnTo>
                <a:lnTo>
                  <a:pt x="660" y="277"/>
                </a:lnTo>
                <a:lnTo>
                  <a:pt x="204" y="277"/>
                </a:lnTo>
                <a:lnTo>
                  <a:pt x="204" y="644"/>
                </a:lnTo>
                <a:close/>
                <a:moveTo>
                  <a:pt x="445" y="356"/>
                </a:moveTo>
                <a:lnTo>
                  <a:pt x="586" y="356"/>
                </a:lnTo>
                <a:lnTo>
                  <a:pt x="586" y="627"/>
                </a:lnTo>
                <a:lnTo>
                  <a:pt x="445" y="627"/>
                </a:lnTo>
                <a:lnTo>
                  <a:pt x="445" y="356"/>
                </a:lnTo>
                <a:close/>
                <a:moveTo>
                  <a:pt x="278" y="356"/>
                </a:moveTo>
                <a:lnTo>
                  <a:pt x="419" y="356"/>
                </a:lnTo>
                <a:lnTo>
                  <a:pt x="419" y="627"/>
                </a:lnTo>
                <a:lnTo>
                  <a:pt x="278" y="627"/>
                </a:lnTo>
                <a:lnTo>
                  <a:pt x="278" y="356"/>
                </a:lnTo>
                <a:close/>
                <a:moveTo>
                  <a:pt x="170" y="158"/>
                </a:moveTo>
                <a:lnTo>
                  <a:pt x="170" y="263"/>
                </a:lnTo>
                <a:lnTo>
                  <a:pt x="694" y="263"/>
                </a:lnTo>
                <a:lnTo>
                  <a:pt x="694" y="158"/>
                </a:lnTo>
                <a:lnTo>
                  <a:pt x="170" y="158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9" name="角丸四角形 301">
            <a:extLst>
              <a:ext uri="{FF2B5EF4-FFF2-40B4-BE49-F238E27FC236}">
                <a16:creationId xmlns:a16="http://schemas.microsoft.com/office/drawing/2014/main" id="{B3FE1479-2C92-48FF-B26D-6F0F7B0A8783}"/>
              </a:ext>
            </a:extLst>
          </p:cNvPr>
          <p:cNvSpPr/>
          <p:nvPr/>
        </p:nvSpPr>
        <p:spPr>
          <a:xfrm>
            <a:off x="6241436" y="3589814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0" name="Freeform 5">
            <a:extLst>
              <a:ext uri="{FF2B5EF4-FFF2-40B4-BE49-F238E27FC236}">
                <a16:creationId xmlns:a16="http://schemas.microsoft.com/office/drawing/2014/main" id="{66ECE932-DA55-49AE-9112-9D6B841FE94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8755" y="3594309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03" name="直線コネクタ 202">
            <a:extLst>
              <a:ext uri="{FF2B5EF4-FFF2-40B4-BE49-F238E27FC236}">
                <a16:creationId xmlns:a16="http://schemas.microsoft.com/office/drawing/2014/main" id="{E39272D2-36F0-4ED3-9FF3-A800A4A9DF24}"/>
              </a:ext>
            </a:extLst>
          </p:cNvPr>
          <p:cNvCxnSpPr>
            <a:cxnSpLocks/>
            <a:stCxn id="195" idx="52"/>
            <a:endCxn id="153" idx="1"/>
          </p:cNvCxnSpPr>
          <p:nvPr/>
        </p:nvCxnSpPr>
        <p:spPr>
          <a:xfrm flipV="1">
            <a:off x="5528930" y="3082544"/>
            <a:ext cx="939579" cy="581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コネクタ 205">
            <a:extLst>
              <a:ext uri="{FF2B5EF4-FFF2-40B4-BE49-F238E27FC236}">
                <a16:creationId xmlns:a16="http://schemas.microsoft.com/office/drawing/2014/main" id="{A592C5D5-66CC-4D38-AEFA-79C17BB90C20}"/>
              </a:ext>
            </a:extLst>
          </p:cNvPr>
          <p:cNvCxnSpPr>
            <a:cxnSpLocks/>
            <a:stCxn id="195" idx="47"/>
          </p:cNvCxnSpPr>
          <p:nvPr/>
        </p:nvCxnSpPr>
        <p:spPr>
          <a:xfrm flipH="1" flipV="1">
            <a:off x="5147312" y="3004801"/>
            <a:ext cx="1274521" cy="619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>
            <a:extLst>
              <a:ext uri="{FF2B5EF4-FFF2-40B4-BE49-F238E27FC236}">
                <a16:creationId xmlns:a16="http://schemas.microsoft.com/office/drawing/2014/main" id="{51B2AAF7-15A2-4D5D-987A-75D7B9A2B101}"/>
              </a:ext>
            </a:extLst>
          </p:cNvPr>
          <p:cNvCxnSpPr>
            <a:cxnSpLocks/>
            <a:stCxn id="195" idx="36"/>
          </p:cNvCxnSpPr>
          <p:nvPr/>
        </p:nvCxnSpPr>
        <p:spPr>
          <a:xfrm flipH="1" flipV="1">
            <a:off x="4943883" y="3030303"/>
            <a:ext cx="569667" cy="565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コネクタ 214">
            <a:extLst>
              <a:ext uri="{FF2B5EF4-FFF2-40B4-BE49-F238E27FC236}">
                <a16:creationId xmlns:a16="http://schemas.microsoft.com/office/drawing/2014/main" id="{B118BF26-90EC-473F-9A18-22F60B183692}"/>
              </a:ext>
            </a:extLst>
          </p:cNvPr>
          <p:cNvCxnSpPr>
            <a:cxnSpLocks/>
            <a:stCxn id="200" idx="36"/>
          </p:cNvCxnSpPr>
          <p:nvPr/>
        </p:nvCxnSpPr>
        <p:spPr>
          <a:xfrm flipV="1">
            <a:off x="6457664" y="2949128"/>
            <a:ext cx="582012" cy="646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6CE374E9-6873-4ECC-B762-C117C1174643}"/>
              </a:ext>
            </a:extLst>
          </p:cNvPr>
          <p:cNvSpPr/>
          <p:nvPr/>
        </p:nvSpPr>
        <p:spPr>
          <a:xfrm>
            <a:off x="4185159" y="4625869"/>
            <a:ext cx="3306219" cy="261610"/>
          </a:xfrm>
          <a:prstGeom prst="rect">
            <a:avLst/>
          </a:prstGeom>
          <a:solidFill>
            <a:srgbClr val="DAE3F3">
              <a:alpha val="80000"/>
            </a:srgbClr>
          </a:solidFill>
          <a:ln w="19050">
            <a:solidFill>
              <a:srgbClr val="4472C4">
                <a:alpha val="74902"/>
              </a:srgb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基本機能に特化し、シンプルな運用を実現</a:t>
            </a: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1E7BDDF5-D5AA-4EBC-9738-4BBD9BCBE927}"/>
              </a:ext>
            </a:extLst>
          </p:cNvPr>
          <p:cNvSpPr/>
          <p:nvPr/>
        </p:nvSpPr>
        <p:spPr>
          <a:xfrm>
            <a:off x="7526791" y="3707713"/>
            <a:ext cx="786876" cy="9743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7F6438C0-2CF6-4311-BF85-88E49DAFACD1}"/>
              </a:ext>
            </a:extLst>
          </p:cNvPr>
          <p:cNvSpPr txBox="1"/>
          <p:nvPr/>
        </p:nvSpPr>
        <p:spPr>
          <a:xfrm>
            <a:off x="7603464" y="4428674"/>
            <a:ext cx="6505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拠点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#N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0" name="Freeform 34">
            <a:extLst>
              <a:ext uri="{FF2B5EF4-FFF2-40B4-BE49-F238E27FC236}">
                <a16:creationId xmlns:a16="http://schemas.microsoft.com/office/drawing/2014/main" id="{476F54D8-1585-4F90-BC05-8812128FF00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673887" y="3957197"/>
            <a:ext cx="465097" cy="406697"/>
          </a:xfrm>
          <a:custGeom>
            <a:avLst/>
            <a:gdLst>
              <a:gd name="T0" fmla="*/ 228 w 694"/>
              <a:gd name="T1" fmla="*/ 0 h 644"/>
              <a:gd name="T2" fmla="*/ 0 w 694"/>
              <a:gd name="T3" fmla="*/ 0 h 644"/>
              <a:gd name="T4" fmla="*/ 0 w 694"/>
              <a:gd name="T5" fmla="*/ 132 h 644"/>
              <a:gd name="T6" fmla="*/ 83 w 694"/>
              <a:gd name="T7" fmla="*/ 132 h 644"/>
              <a:gd name="T8" fmla="*/ 83 w 694"/>
              <a:gd name="T9" fmla="*/ 644 h 644"/>
              <a:gd name="T10" fmla="*/ 145 w 694"/>
              <a:gd name="T11" fmla="*/ 644 h 644"/>
              <a:gd name="T12" fmla="*/ 145 w 694"/>
              <a:gd name="T13" fmla="*/ 132 h 644"/>
              <a:gd name="T14" fmla="*/ 228 w 694"/>
              <a:gd name="T15" fmla="*/ 132 h 644"/>
              <a:gd name="T16" fmla="*/ 228 w 694"/>
              <a:gd name="T17" fmla="*/ 0 h 644"/>
              <a:gd name="T18" fmla="*/ 204 w 694"/>
              <a:gd name="T19" fmla="*/ 644 h 644"/>
              <a:gd name="T20" fmla="*/ 660 w 694"/>
              <a:gd name="T21" fmla="*/ 644 h 644"/>
              <a:gd name="T22" fmla="*/ 660 w 694"/>
              <a:gd name="T23" fmla="*/ 277 h 644"/>
              <a:gd name="T24" fmla="*/ 204 w 694"/>
              <a:gd name="T25" fmla="*/ 277 h 644"/>
              <a:gd name="T26" fmla="*/ 204 w 694"/>
              <a:gd name="T27" fmla="*/ 644 h 644"/>
              <a:gd name="T28" fmla="*/ 445 w 694"/>
              <a:gd name="T29" fmla="*/ 356 h 644"/>
              <a:gd name="T30" fmla="*/ 586 w 694"/>
              <a:gd name="T31" fmla="*/ 356 h 644"/>
              <a:gd name="T32" fmla="*/ 586 w 694"/>
              <a:gd name="T33" fmla="*/ 627 h 644"/>
              <a:gd name="T34" fmla="*/ 445 w 694"/>
              <a:gd name="T35" fmla="*/ 627 h 644"/>
              <a:gd name="T36" fmla="*/ 445 w 694"/>
              <a:gd name="T37" fmla="*/ 356 h 644"/>
              <a:gd name="T38" fmla="*/ 278 w 694"/>
              <a:gd name="T39" fmla="*/ 356 h 644"/>
              <a:gd name="T40" fmla="*/ 419 w 694"/>
              <a:gd name="T41" fmla="*/ 356 h 644"/>
              <a:gd name="T42" fmla="*/ 419 w 694"/>
              <a:gd name="T43" fmla="*/ 627 h 644"/>
              <a:gd name="T44" fmla="*/ 278 w 694"/>
              <a:gd name="T45" fmla="*/ 627 h 644"/>
              <a:gd name="T46" fmla="*/ 278 w 694"/>
              <a:gd name="T47" fmla="*/ 356 h 644"/>
              <a:gd name="T48" fmla="*/ 170 w 694"/>
              <a:gd name="T49" fmla="*/ 158 h 644"/>
              <a:gd name="T50" fmla="*/ 170 w 694"/>
              <a:gd name="T51" fmla="*/ 263 h 644"/>
              <a:gd name="T52" fmla="*/ 694 w 694"/>
              <a:gd name="T53" fmla="*/ 263 h 644"/>
              <a:gd name="T54" fmla="*/ 694 w 694"/>
              <a:gd name="T55" fmla="*/ 158 h 644"/>
              <a:gd name="T56" fmla="*/ 170 w 694"/>
              <a:gd name="T57" fmla="*/ 158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94" h="644">
                <a:moveTo>
                  <a:pt x="228" y="0"/>
                </a:moveTo>
                <a:lnTo>
                  <a:pt x="0" y="0"/>
                </a:lnTo>
                <a:lnTo>
                  <a:pt x="0" y="132"/>
                </a:lnTo>
                <a:lnTo>
                  <a:pt x="83" y="132"/>
                </a:lnTo>
                <a:lnTo>
                  <a:pt x="83" y="644"/>
                </a:lnTo>
                <a:lnTo>
                  <a:pt x="145" y="644"/>
                </a:lnTo>
                <a:lnTo>
                  <a:pt x="145" y="132"/>
                </a:lnTo>
                <a:lnTo>
                  <a:pt x="228" y="132"/>
                </a:lnTo>
                <a:lnTo>
                  <a:pt x="228" y="0"/>
                </a:lnTo>
                <a:close/>
                <a:moveTo>
                  <a:pt x="204" y="644"/>
                </a:moveTo>
                <a:lnTo>
                  <a:pt x="660" y="644"/>
                </a:lnTo>
                <a:lnTo>
                  <a:pt x="660" y="277"/>
                </a:lnTo>
                <a:lnTo>
                  <a:pt x="204" y="277"/>
                </a:lnTo>
                <a:lnTo>
                  <a:pt x="204" y="644"/>
                </a:lnTo>
                <a:close/>
                <a:moveTo>
                  <a:pt x="445" y="356"/>
                </a:moveTo>
                <a:lnTo>
                  <a:pt x="586" y="356"/>
                </a:lnTo>
                <a:lnTo>
                  <a:pt x="586" y="627"/>
                </a:lnTo>
                <a:lnTo>
                  <a:pt x="445" y="627"/>
                </a:lnTo>
                <a:lnTo>
                  <a:pt x="445" y="356"/>
                </a:lnTo>
                <a:close/>
                <a:moveTo>
                  <a:pt x="278" y="356"/>
                </a:moveTo>
                <a:lnTo>
                  <a:pt x="419" y="356"/>
                </a:lnTo>
                <a:lnTo>
                  <a:pt x="419" y="627"/>
                </a:lnTo>
                <a:lnTo>
                  <a:pt x="278" y="627"/>
                </a:lnTo>
                <a:lnTo>
                  <a:pt x="278" y="356"/>
                </a:lnTo>
                <a:close/>
                <a:moveTo>
                  <a:pt x="170" y="158"/>
                </a:moveTo>
                <a:lnTo>
                  <a:pt x="170" y="263"/>
                </a:lnTo>
                <a:lnTo>
                  <a:pt x="694" y="263"/>
                </a:lnTo>
                <a:lnTo>
                  <a:pt x="694" y="158"/>
                </a:lnTo>
                <a:lnTo>
                  <a:pt x="170" y="158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1" name="角丸四角形 301">
            <a:extLst>
              <a:ext uri="{FF2B5EF4-FFF2-40B4-BE49-F238E27FC236}">
                <a16:creationId xmlns:a16="http://schemas.microsoft.com/office/drawing/2014/main" id="{8B06D935-CA2F-4436-B267-BD6E868FF112}"/>
              </a:ext>
            </a:extLst>
          </p:cNvPr>
          <p:cNvSpPr/>
          <p:nvPr/>
        </p:nvSpPr>
        <p:spPr>
          <a:xfrm>
            <a:off x="7671589" y="3589814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0" name="Freeform 5">
            <a:extLst>
              <a:ext uri="{FF2B5EF4-FFF2-40B4-BE49-F238E27FC236}">
                <a16:creationId xmlns:a16="http://schemas.microsoft.com/office/drawing/2014/main" id="{DB6CE283-AE03-48D8-8FB5-2AF5E9F12E8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748908" y="3594309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512B2C63-060F-477B-B0A7-2D5901508A93}"/>
              </a:ext>
            </a:extLst>
          </p:cNvPr>
          <p:cNvCxnSpPr>
            <a:cxnSpLocks/>
          </p:cNvCxnSpPr>
          <p:nvPr/>
        </p:nvCxnSpPr>
        <p:spPr>
          <a:xfrm flipV="1">
            <a:off x="6487459" y="1902363"/>
            <a:ext cx="11136" cy="605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8CB1223E-94FD-4CFA-9F14-B8C2653F4DE7}"/>
              </a:ext>
            </a:extLst>
          </p:cNvPr>
          <p:cNvSpPr txBox="1"/>
          <p:nvPr/>
        </p:nvSpPr>
        <p:spPr>
          <a:xfrm>
            <a:off x="6891044" y="407168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・・・</a:t>
            </a:r>
          </a:p>
        </p:txBody>
      </p: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662E4F5C-A53A-40FB-B582-63188C3176BF}"/>
              </a:ext>
            </a:extLst>
          </p:cNvPr>
          <p:cNvCxnSpPr>
            <a:cxnSpLocks/>
            <a:stCxn id="160" idx="36"/>
          </p:cNvCxnSpPr>
          <p:nvPr/>
        </p:nvCxnSpPr>
        <p:spPr>
          <a:xfrm flipH="1" flipV="1">
            <a:off x="6677849" y="3017221"/>
            <a:ext cx="1209968" cy="578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F9CB189F-618E-4D7A-A840-8D5E2559548E}"/>
              </a:ext>
            </a:extLst>
          </p:cNvPr>
          <p:cNvCxnSpPr>
            <a:cxnSpLocks/>
            <a:stCxn id="160" idx="53"/>
          </p:cNvCxnSpPr>
          <p:nvPr/>
        </p:nvCxnSpPr>
        <p:spPr>
          <a:xfrm flipH="1" flipV="1">
            <a:off x="5288163" y="2949128"/>
            <a:ext cx="2538634" cy="680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FFDBA09D-7118-467B-A55A-3E29226E4C52}"/>
              </a:ext>
            </a:extLst>
          </p:cNvPr>
          <p:cNvSpPr/>
          <p:nvPr/>
        </p:nvSpPr>
        <p:spPr>
          <a:xfrm>
            <a:off x="3544855" y="1665884"/>
            <a:ext cx="1120495" cy="2445026"/>
          </a:xfrm>
          <a:custGeom>
            <a:avLst/>
            <a:gdLst>
              <a:gd name="connsiteX0" fmla="*/ 66947 w 1120495"/>
              <a:gd name="connsiteY0" fmla="*/ 2375453 h 2375453"/>
              <a:gd name="connsiteX1" fmla="*/ 66947 w 1120495"/>
              <a:gd name="connsiteY1" fmla="*/ 1967948 h 2375453"/>
              <a:gd name="connsiteX2" fmla="*/ 762686 w 1120495"/>
              <a:gd name="connsiteY2" fmla="*/ 1083366 h 2375453"/>
              <a:gd name="connsiteX3" fmla="*/ 1120495 w 1120495"/>
              <a:gd name="connsiteY3" fmla="*/ 0 h 2375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0495" h="2375453">
                <a:moveTo>
                  <a:pt x="66947" y="2375453"/>
                </a:moveTo>
                <a:cubicBezTo>
                  <a:pt x="8969" y="2279374"/>
                  <a:pt x="-49009" y="2183296"/>
                  <a:pt x="66947" y="1967948"/>
                </a:cubicBezTo>
                <a:cubicBezTo>
                  <a:pt x="182903" y="1752600"/>
                  <a:pt x="587095" y="1411357"/>
                  <a:pt x="762686" y="1083366"/>
                </a:cubicBezTo>
                <a:cubicBezTo>
                  <a:pt x="938277" y="755375"/>
                  <a:pt x="1029386" y="377687"/>
                  <a:pt x="1120495" y="0"/>
                </a:cubicBezTo>
              </a:path>
            </a:pathLst>
          </a:custGeom>
          <a:noFill/>
          <a:ln w="57150">
            <a:solidFill>
              <a:srgbClr val="548235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A5911230-BF5E-425B-8AFA-E46082BE996F}"/>
              </a:ext>
            </a:extLst>
          </p:cNvPr>
          <p:cNvSpPr/>
          <p:nvPr/>
        </p:nvSpPr>
        <p:spPr>
          <a:xfrm>
            <a:off x="4707951" y="1665883"/>
            <a:ext cx="888557" cy="2445026"/>
          </a:xfrm>
          <a:custGeom>
            <a:avLst/>
            <a:gdLst>
              <a:gd name="connsiteX0" fmla="*/ 873362 w 938688"/>
              <a:gd name="connsiteY0" fmla="*/ 2385391 h 2385391"/>
              <a:gd name="connsiteX1" fmla="*/ 853483 w 938688"/>
              <a:gd name="connsiteY1" fmla="*/ 2047460 h 2385391"/>
              <a:gd name="connsiteX2" fmla="*/ 38475 w 938688"/>
              <a:gd name="connsiteY2" fmla="*/ 1103243 h 2385391"/>
              <a:gd name="connsiteX3" fmla="*/ 207440 w 938688"/>
              <a:gd name="connsiteY3" fmla="*/ 0 h 238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688" h="2385391">
                <a:moveTo>
                  <a:pt x="873362" y="2385391"/>
                </a:moveTo>
                <a:cubicBezTo>
                  <a:pt x="932996" y="2323271"/>
                  <a:pt x="992631" y="2261151"/>
                  <a:pt x="853483" y="2047460"/>
                </a:cubicBezTo>
                <a:cubicBezTo>
                  <a:pt x="714335" y="1833769"/>
                  <a:pt x="146149" y="1444486"/>
                  <a:pt x="38475" y="1103243"/>
                </a:cubicBezTo>
                <a:cubicBezTo>
                  <a:pt x="-69199" y="762000"/>
                  <a:pt x="69120" y="381000"/>
                  <a:pt x="207440" y="0"/>
                </a:cubicBezTo>
              </a:path>
            </a:pathLst>
          </a:custGeom>
          <a:noFill/>
          <a:ln w="57150">
            <a:solidFill>
              <a:srgbClr val="548235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CFC137A4-F074-461C-968B-CA52FB7B5BC2}"/>
              </a:ext>
            </a:extLst>
          </p:cNvPr>
          <p:cNvSpPr/>
          <p:nvPr/>
        </p:nvSpPr>
        <p:spPr>
          <a:xfrm>
            <a:off x="5686068" y="1735456"/>
            <a:ext cx="755643" cy="2365513"/>
          </a:xfrm>
          <a:custGeom>
            <a:avLst/>
            <a:gdLst>
              <a:gd name="connsiteX0" fmla="*/ 130371 w 921230"/>
              <a:gd name="connsiteY0" fmla="*/ 2365513 h 2365513"/>
              <a:gd name="connsiteX1" fmla="*/ 50858 w 921230"/>
              <a:gd name="connsiteY1" fmla="*/ 1958009 h 2365513"/>
              <a:gd name="connsiteX2" fmla="*/ 806232 w 921230"/>
              <a:gd name="connsiteY2" fmla="*/ 1013792 h 2365513"/>
              <a:gd name="connsiteX3" fmla="*/ 905623 w 921230"/>
              <a:gd name="connsiteY3" fmla="*/ 0 h 236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1230" h="2365513">
                <a:moveTo>
                  <a:pt x="130371" y="2365513"/>
                </a:moveTo>
                <a:cubicBezTo>
                  <a:pt x="34293" y="2274404"/>
                  <a:pt x="-61785" y="2183296"/>
                  <a:pt x="50858" y="1958009"/>
                </a:cubicBezTo>
                <a:cubicBezTo>
                  <a:pt x="163501" y="1732722"/>
                  <a:pt x="663771" y="1340127"/>
                  <a:pt x="806232" y="1013792"/>
                </a:cubicBezTo>
                <a:cubicBezTo>
                  <a:pt x="948693" y="687457"/>
                  <a:pt x="927158" y="343728"/>
                  <a:pt x="905623" y="0"/>
                </a:cubicBezTo>
              </a:path>
            </a:pathLst>
          </a:custGeom>
          <a:noFill/>
          <a:ln w="57150">
            <a:solidFill>
              <a:srgbClr val="FF0000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: 図形 30">
            <a:extLst>
              <a:ext uri="{FF2B5EF4-FFF2-40B4-BE49-F238E27FC236}">
                <a16:creationId xmlns:a16="http://schemas.microsoft.com/office/drawing/2014/main" id="{B4DC0B20-78CB-4EE1-8054-B7838C6FD78A}"/>
              </a:ext>
            </a:extLst>
          </p:cNvPr>
          <p:cNvSpPr/>
          <p:nvPr/>
        </p:nvSpPr>
        <p:spPr>
          <a:xfrm>
            <a:off x="6628268" y="1735456"/>
            <a:ext cx="1406447" cy="2335696"/>
          </a:xfrm>
          <a:custGeom>
            <a:avLst/>
            <a:gdLst>
              <a:gd name="connsiteX0" fmla="*/ 1277238 w 1433764"/>
              <a:gd name="connsiteY0" fmla="*/ 2335696 h 2335696"/>
              <a:gd name="connsiteX1" fmla="*/ 1336873 w 1433764"/>
              <a:gd name="connsiteY1" fmla="*/ 2027583 h 2335696"/>
              <a:gd name="connsiteX2" fmla="*/ 144177 w 1433764"/>
              <a:gd name="connsiteY2" fmla="*/ 1023731 h 2335696"/>
              <a:gd name="connsiteX3" fmla="*/ 64664 w 1433764"/>
              <a:gd name="connsiteY3" fmla="*/ 0 h 2335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3764" h="2335696">
                <a:moveTo>
                  <a:pt x="1277238" y="2335696"/>
                </a:moveTo>
                <a:cubicBezTo>
                  <a:pt x="1401477" y="2290970"/>
                  <a:pt x="1525716" y="2246244"/>
                  <a:pt x="1336873" y="2027583"/>
                </a:cubicBezTo>
                <a:cubicBezTo>
                  <a:pt x="1148030" y="1808922"/>
                  <a:pt x="356212" y="1361662"/>
                  <a:pt x="144177" y="1023731"/>
                </a:cubicBezTo>
                <a:cubicBezTo>
                  <a:pt x="-67858" y="685800"/>
                  <a:pt x="-1597" y="342900"/>
                  <a:pt x="64664" y="0"/>
                </a:cubicBezTo>
              </a:path>
            </a:pathLst>
          </a:custGeom>
          <a:noFill/>
          <a:ln w="57150">
            <a:solidFill>
              <a:srgbClr val="FF0000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773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Freeform 16">
            <a:extLst>
              <a:ext uri="{FF2B5EF4-FFF2-40B4-BE49-F238E27FC236}">
                <a16:creationId xmlns:a16="http://schemas.microsoft.com/office/drawing/2014/main" id="{189985BC-E55B-4661-AB48-24CC8B9DCFB3}"/>
              </a:ext>
            </a:extLst>
          </p:cNvPr>
          <p:cNvSpPr>
            <a:spLocks noChangeAspect="1"/>
          </p:cNvSpPr>
          <p:nvPr/>
        </p:nvSpPr>
        <p:spPr bwMode="auto">
          <a:xfrm>
            <a:off x="5949542" y="1453523"/>
            <a:ext cx="1122258" cy="576760"/>
          </a:xfrm>
          <a:custGeom>
            <a:avLst/>
            <a:gdLst>
              <a:gd name="T0" fmla="*/ 177 w 809"/>
              <a:gd name="T1" fmla="*/ 462 h 462"/>
              <a:gd name="T2" fmla="*/ 159 w 809"/>
              <a:gd name="T3" fmla="*/ 461 h 462"/>
              <a:gd name="T4" fmla="*/ 125 w 809"/>
              <a:gd name="T5" fmla="*/ 454 h 462"/>
              <a:gd name="T6" fmla="*/ 93 w 809"/>
              <a:gd name="T7" fmla="*/ 440 h 462"/>
              <a:gd name="T8" fmla="*/ 64 w 809"/>
              <a:gd name="T9" fmla="*/ 422 h 462"/>
              <a:gd name="T10" fmla="*/ 40 w 809"/>
              <a:gd name="T11" fmla="*/ 397 h 462"/>
              <a:gd name="T12" fmla="*/ 22 w 809"/>
              <a:gd name="T13" fmla="*/ 369 h 462"/>
              <a:gd name="T14" fmla="*/ 8 w 809"/>
              <a:gd name="T15" fmla="*/ 337 h 462"/>
              <a:gd name="T16" fmla="*/ 1 w 809"/>
              <a:gd name="T17" fmla="*/ 303 h 462"/>
              <a:gd name="T18" fmla="*/ 0 w 809"/>
              <a:gd name="T19" fmla="*/ 284 h 462"/>
              <a:gd name="T20" fmla="*/ 3 w 809"/>
              <a:gd name="T21" fmla="*/ 249 h 462"/>
              <a:gd name="T22" fmla="*/ 14 w 809"/>
              <a:gd name="T23" fmla="*/ 216 h 462"/>
              <a:gd name="T24" fmla="*/ 30 w 809"/>
              <a:gd name="T25" fmla="*/ 186 h 462"/>
              <a:gd name="T26" fmla="*/ 52 w 809"/>
              <a:gd name="T27" fmla="*/ 159 h 462"/>
              <a:gd name="T28" fmla="*/ 78 w 809"/>
              <a:gd name="T29" fmla="*/ 137 h 462"/>
              <a:gd name="T30" fmla="*/ 108 w 809"/>
              <a:gd name="T31" fmla="*/ 121 h 462"/>
              <a:gd name="T32" fmla="*/ 141 w 809"/>
              <a:gd name="T33" fmla="*/ 111 h 462"/>
              <a:gd name="T34" fmla="*/ 177 w 809"/>
              <a:gd name="T35" fmla="*/ 107 h 462"/>
              <a:gd name="T36" fmla="*/ 192 w 809"/>
              <a:gd name="T37" fmla="*/ 107 h 462"/>
              <a:gd name="T38" fmla="*/ 220 w 809"/>
              <a:gd name="T39" fmla="*/ 113 h 462"/>
              <a:gd name="T40" fmla="*/ 234 w 809"/>
              <a:gd name="T41" fmla="*/ 117 h 462"/>
              <a:gd name="T42" fmla="*/ 251 w 809"/>
              <a:gd name="T43" fmla="*/ 91 h 462"/>
              <a:gd name="T44" fmla="*/ 272 w 809"/>
              <a:gd name="T45" fmla="*/ 68 h 462"/>
              <a:gd name="T46" fmla="*/ 294 w 809"/>
              <a:gd name="T47" fmla="*/ 48 h 462"/>
              <a:gd name="T48" fmla="*/ 319 w 809"/>
              <a:gd name="T49" fmla="*/ 31 h 462"/>
              <a:gd name="T50" fmla="*/ 346 w 809"/>
              <a:gd name="T51" fmla="*/ 18 h 462"/>
              <a:gd name="T52" fmla="*/ 374 w 809"/>
              <a:gd name="T53" fmla="*/ 7 h 462"/>
              <a:gd name="T54" fmla="*/ 404 w 809"/>
              <a:gd name="T55" fmla="*/ 2 h 462"/>
              <a:gd name="T56" fmla="*/ 435 w 809"/>
              <a:gd name="T57" fmla="*/ 0 h 462"/>
              <a:gd name="T58" fmla="*/ 458 w 809"/>
              <a:gd name="T59" fmla="*/ 1 h 462"/>
              <a:gd name="T60" fmla="*/ 502 w 809"/>
              <a:gd name="T61" fmla="*/ 9 h 462"/>
              <a:gd name="T62" fmla="*/ 543 w 809"/>
              <a:gd name="T63" fmla="*/ 26 h 462"/>
              <a:gd name="T64" fmla="*/ 579 w 809"/>
              <a:gd name="T65" fmla="*/ 50 h 462"/>
              <a:gd name="T66" fmla="*/ 610 w 809"/>
              <a:gd name="T67" fmla="*/ 80 h 462"/>
              <a:gd name="T68" fmla="*/ 635 w 809"/>
              <a:gd name="T69" fmla="*/ 116 h 462"/>
              <a:gd name="T70" fmla="*/ 654 w 809"/>
              <a:gd name="T71" fmla="*/ 155 h 462"/>
              <a:gd name="T72" fmla="*/ 664 w 809"/>
              <a:gd name="T73" fmla="*/ 198 h 462"/>
              <a:gd name="T74" fmla="*/ 666 w 809"/>
              <a:gd name="T75" fmla="*/ 221 h 462"/>
              <a:gd name="T76" fmla="*/ 688 w 809"/>
              <a:gd name="T77" fmla="*/ 220 h 462"/>
              <a:gd name="T78" fmla="*/ 700 w 809"/>
              <a:gd name="T79" fmla="*/ 220 h 462"/>
              <a:gd name="T80" fmla="*/ 723 w 809"/>
              <a:gd name="T81" fmla="*/ 225 h 462"/>
              <a:gd name="T82" fmla="*/ 745 w 809"/>
              <a:gd name="T83" fmla="*/ 235 h 462"/>
              <a:gd name="T84" fmla="*/ 764 w 809"/>
              <a:gd name="T85" fmla="*/ 247 h 462"/>
              <a:gd name="T86" fmla="*/ 781 w 809"/>
              <a:gd name="T87" fmla="*/ 263 h 462"/>
              <a:gd name="T88" fmla="*/ 794 w 809"/>
              <a:gd name="T89" fmla="*/ 283 h 462"/>
              <a:gd name="T90" fmla="*/ 802 w 809"/>
              <a:gd name="T91" fmla="*/ 305 h 462"/>
              <a:gd name="T92" fmla="*/ 808 w 809"/>
              <a:gd name="T93" fmla="*/ 329 h 462"/>
              <a:gd name="T94" fmla="*/ 809 w 809"/>
              <a:gd name="T95" fmla="*/ 341 h 462"/>
              <a:gd name="T96" fmla="*/ 805 w 809"/>
              <a:gd name="T97" fmla="*/ 365 h 462"/>
              <a:gd name="T98" fmla="*/ 799 w 809"/>
              <a:gd name="T99" fmla="*/ 387 h 462"/>
              <a:gd name="T100" fmla="*/ 788 w 809"/>
              <a:gd name="T101" fmla="*/ 408 h 462"/>
              <a:gd name="T102" fmla="*/ 772 w 809"/>
              <a:gd name="T103" fmla="*/ 426 h 462"/>
              <a:gd name="T104" fmla="*/ 755 w 809"/>
              <a:gd name="T105" fmla="*/ 441 h 462"/>
              <a:gd name="T106" fmla="*/ 734 w 809"/>
              <a:gd name="T107" fmla="*/ 453 h 462"/>
              <a:gd name="T108" fmla="*/ 712 w 809"/>
              <a:gd name="T109" fmla="*/ 459 h 462"/>
              <a:gd name="T110" fmla="*/ 688 w 809"/>
              <a:gd name="T111" fmla="*/ 462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809" h="462">
                <a:moveTo>
                  <a:pt x="688" y="462"/>
                </a:moveTo>
                <a:lnTo>
                  <a:pt x="177" y="462"/>
                </a:lnTo>
                <a:lnTo>
                  <a:pt x="177" y="462"/>
                </a:lnTo>
                <a:lnTo>
                  <a:pt x="159" y="461"/>
                </a:lnTo>
                <a:lnTo>
                  <a:pt x="141" y="458"/>
                </a:lnTo>
                <a:lnTo>
                  <a:pt x="125" y="454"/>
                </a:lnTo>
                <a:lnTo>
                  <a:pt x="108" y="447"/>
                </a:lnTo>
                <a:lnTo>
                  <a:pt x="93" y="440"/>
                </a:lnTo>
                <a:lnTo>
                  <a:pt x="78" y="431"/>
                </a:lnTo>
                <a:lnTo>
                  <a:pt x="64" y="422"/>
                </a:lnTo>
                <a:lnTo>
                  <a:pt x="52" y="410"/>
                </a:lnTo>
                <a:lnTo>
                  <a:pt x="40" y="397"/>
                </a:lnTo>
                <a:lnTo>
                  <a:pt x="30" y="383"/>
                </a:lnTo>
                <a:lnTo>
                  <a:pt x="22" y="369"/>
                </a:lnTo>
                <a:lnTo>
                  <a:pt x="14" y="353"/>
                </a:lnTo>
                <a:lnTo>
                  <a:pt x="8" y="337"/>
                </a:lnTo>
                <a:lnTo>
                  <a:pt x="3" y="320"/>
                </a:lnTo>
                <a:lnTo>
                  <a:pt x="1" y="303"/>
                </a:lnTo>
                <a:lnTo>
                  <a:pt x="0" y="284"/>
                </a:lnTo>
                <a:lnTo>
                  <a:pt x="0" y="284"/>
                </a:lnTo>
                <a:lnTo>
                  <a:pt x="1" y="267"/>
                </a:lnTo>
                <a:lnTo>
                  <a:pt x="3" y="249"/>
                </a:lnTo>
                <a:lnTo>
                  <a:pt x="8" y="231"/>
                </a:lnTo>
                <a:lnTo>
                  <a:pt x="14" y="216"/>
                </a:lnTo>
                <a:lnTo>
                  <a:pt x="22" y="200"/>
                </a:lnTo>
                <a:lnTo>
                  <a:pt x="30" y="186"/>
                </a:lnTo>
                <a:lnTo>
                  <a:pt x="40" y="172"/>
                </a:lnTo>
                <a:lnTo>
                  <a:pt x="52" y="159"/>
                </a:lnTo>
                <a:lnTo>
                  <a:pt x="64" y="148"/>
                </a:lnTo>
                <a:lnTo>
                  <a:pt x="78" y="137"/>
                </a:lnTo>
                <a:lnTo>
                  <a:pt x="93" y="129"/>
                </a:lnTo>
                <a:lnTo>
                  <a:pt x="108" y="121"/>
                </a:lnTo>
                <a:lnTo>
                  <a:pt x="125" y="116"/>
                </a:lnTo>
                <a:lnTo>
                  <a:pt x="141" y="111"/>
                </a:lnTo>
                <a:lnTo>
                  <a:pt x="159" y="109"/>
                </a:lnTo>
                <a:lnTo>
                  <a:pt x="177" y="107"/>
                </a:lnTo>
                <a:lnTo>
                  <a:pt x="177" y="107"/>
                </a:lnTo>
                <a:lnTo>
                  <a:pt x="192" y="107"/>
                </a:lnTo>
                <a:lnTo>
                  <a:pt x="206" y="110"/>
                </a:lnTo>
                <a:lnTo>
                  <a:pt x="220" y="113"/>
                </a:lnTo>
                <a:lnTo>
                  <a:pt x="234" y="117"/>
                </a:lnTo>
                <a:lnTo>
                  <a:pt x="234" y="117"/>
                </a:lnTo>
                <a:lnTo>
                  <a:pt x="243" y="103"/>
                </a:lnTo>
                <a:lnTo>
                  <a:pt x="251" y="91"/>
                </a:lnTo>
                <a:lnTo>
                  <a:pt x="261" y="80"/>
                </a:lnTo>
                <a:lnTo>
                  <a:pt x="272" y="68"/>
                </a:lnTo>
                <a:lnTo>
                  <a:pt x="282" y="58"/>
                </a:lnTo>
                <a:lnTo>
                  <a:pt x="294" y="48"/>
                </a:lnTo>
                <a:lnTo>
                  <a:pt x="306" y="39"/>
                </a:lnTo>
                <a:lnTo>
                  <a:pt x="319" y="31"/>
                </a:lnTo>
                <a:lnTo>
                  <a:pt x="332" y="24"/>
                </a:lnTo>
                <a:lnTo>
                  <a:pt x="346" y="18"/>
                </a:lnTo>
                <a:lnTo>
                  <a:pt x="359" y="12"/>
                </a:lnTo>
                <a:lnTo>
                  <a:pt x="374" y="7"/>
                </a:lnTo>
                <a:lnTo>
                  <a:pt x="389" y="4"/>
                </a:lnTo>
                <a:lnTo>
                  <a:pt x="404" y="2"/>
                </a:lnTo>
                <a:lnTo>
                  <a:pt x="419" y="0"/>
                </a:lnTo>
                <a:lnTo>
                  <a:pt x="435" y="0"/>
                </a:lnTo>
                <a:lnTo>
                  <a:pt x="435" y="0"/>
                </a:lnTo>
                <a:lnTo>
                  <a:pt x="458" y="1"/>
                </a:lnTo>
                <a:lnTo>
                  <a:pt x="480" y="4"/>
                </a:lnTo>
                <a:lnTo>
                  <a:pt x="502" y="9"/>
                </a:lnTo>
                <a:lnTo>
                  <a:pt x="523" y="17"/>
                </a:lnTo>
                <a:lnTo>
                  <a:pt x="543" y="26"/>
                </a:lnTo>
                <a:lnTo>
                  <a:pt x="562" y="37"/>
                </a:lnTo>
                <a:lnTo>
                  <a:pt x="579" y="50"/>
                </a:lnTo>
                <a:lnTo>
                  <a:pt x="595" y="64"/>
                </a:lnTo>
                <a:lnTo>
                  <a:pt x="610" y="80"/>
                </a:lnTo>
                <a:lnTo>
                  <a:pt x="624" y="97"/>
                </a:lnTo>
                <a:lnTo>
                  <a:pt x="635" y="116"/>
                </a:lnTo>
                <a:lnTo>
                  <a:pt x="645" y="134"/>
                </a:lnTo>
                <a:lnTo>
                  <a:pt x="654" y="155"/>
                </a:lnTo>
                <a:lnTo>
                  <a:pt x="660" y="177"/>
                </a:lnTo>
                <a:lnTo>
                  <a:pt x="664" y="198"/>
                </a:lnTo>
                <a:lnTo>
                  <a:pt x="666" y="221"/>
                </a:lnTo>
                <a:lnTo>
                  <a:pt x="666" y="221"/>
                </a:lnTo>
                <a:lnTo>
                  <a:pt x="676" y="220"/>
                </a:lnTo>
                <a:lnTo>
                  <a:pt x="688" y="220"/>
                </a:lnTo>
                <a:lnTo>
                  <a:pt x="688" y="220"/>
                </a:lnTo>
                <a:lnTo>
                  <a:pt x="700" y="220"/>
                </a:lnTo>
                <a:lnTo>
                  <a:pt x="712" y="222"/>
                </a:lnTo>
                <a:lnTo>
                  <a:pt x="723" y="225"/>
                </a:lnTo>
                <a:lnTo>
                  <a:pt x="734" y="229"/>
                </a:lnTo>
                <a:lnTo>
                  <a:pt x="745" y="235"/>
                </a:lnTo>
                <a:lnTo>
                  <a:pt x="755" y="241"/>
                </a:lnTo>
                <a:lnTo>
                  <a:pt x="764" y="247"/>
                </a:lnTo>
                <a:lnTo>
                  <a:pt x="772" y="255"/>
                </a:lnTo>
                <a:lnTo>
                  <a:pt x="781" y="263"/>
                </a:lnTo>
                <a:lnTo>
                  <a:pt x="788" y="273"/>
                </a:lnTo>
                <a:lnTo>
                  <a:pt x="794" y="283"/>
                </a:lnTo>
                <a:lnTo>
                  <a:pt x="799" y="293"/>
                </a:lnTo>
                <a:lnTo>
                  <a:pt x="802" y="305"/>
                </a:lnTo>
                <a:lnTo>
                  <a:pt x="805" y="316"/>
                </a:lnTo>
                <a:lnTo>
                  <a:pt x="808" y="329"/>
                </a:lnTo>
                <a:lnTo>
                  <a:pt x="809" y="341"/>
                </a:lnTo>
                <a:lnTo>
                  <a:pt x="809" y="341"/>
                </a:lnTo>
                <a:lnTo>
                  <a:pt x="808" y="353"/>
                </a:lnTo>
                <a:lnTo>
                  <a:pt x="805" y="365"/>
                </a:lnTo>
                <a:lnTo>
                  <a:pt x="802" y="376"/>
                </a:lnTo>
                <a:lnTo>
                  <a:pt x="799" y="387"/>
                </a:lnTo>
                <a:lnTo>
                  <a:pt x="794" y="398"/>
                </a:lnTo>
                <a:lnTo>
                  <a:pt x="788" y="408"/>
                </a:lnTo>
                <a:lnTo>
                  <a:pt x="781" y="417"/>
                </a:lnTo>
                <a:lnTo>
                  <a:pt x="772" y="426"/>
                </a:lnTo>
                <a:lnTo>
                  <a:pt x="764" y="434"/>
                </a:lnTo>
                <a:lnTo>
                  <a:pt x="755" y="441"/>
                </a:lnTo>
                <a:lnTo>
                  <a:pt x="745" y="447"/>
                </a:lnTo>
                <a:lnTo>
                  <a:pt x="734" y="453"/>
                </a:lnTo>
                <a:lnTo>
                  <a:pt x="723" y="457"/>
                </a:lnTo>
                <a:lnTo>
                  <a:pt x="712" y="459"/>
                </a:lnTo>
                <a:lnTo>
                  <a:pt x="700" y="461"/>
                </a:lnTo>
                <a:lnTo>
                  <a:pt x="688" y="462"/>
                </a:lnTo>
                <a:lnTo>
                  <a:pt x="688" y="46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>
                <a:alpha val="74902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SaaS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EE30440-0380-4583-97C4-C209A70D3B18}"/>
              </a:ext>
            </a:extLst>
          </p:cNvPr>
          <p:cNvSpPr txBox="1"/>
          <p:nvPr/>
        </p:nvSpPr>
        <p:spPr>
          <a:xfrm>
            <a:off x="278297" y="175865"/>
            <a:ext cx="3821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別紙</a:t>
            </a:r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t>Type-V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イメージ図</a:t>
            </a:r>
          </a:p>
        </p:txBody>
      </p: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35A52F5D-6747-41FD-AAA8-DBAFEE09A5E4}"/>
              </a:ext>
            </a:extLst>
          </p:cNvPr>
          <p:cNvCxnSpPr>
            <a:cxnSpLocks/>
            <a:stCxn id="209" idx="36"/>
          </p:cNvCxnSpPr>
          <p:nvPr/>
        </p:nvCxnSpPr>
        <p:spPr>
          <a:xfrm flipV="1">
            <a:off x="5083575" y="3175414"/>
            <a:ext cx="1126399" cy="688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角丸四角形 301">
            <a:extLst>
              <a:ext uri="{FF2B5EF4-FFF2-40B4-BE49-F238E27FC236}">
                <a16:creationId xmlns:a16="http://schemas.microsoft.com/office/drawing/2014/main" id="{2C0327C7-2E70-40AF-BB2D-3DF474FA64B0}"/>
              </a:ext>
            </a:extLst>
          </p:cNvPr>
          <p:cNvSpPr/>
          <p:nvPr/>
        </p:nvSpPr>
        <p:spPr>
          <a:xfrm>
            <a:off x="3503912" y="3851651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BB0A70DC-A625-4D9B-90C4-3BCD9EE4742A}"/>
              </a:ext>
            </a:extLst>
          </p:cNvPr>
          <p:cNvSpPr/>
          <p:nvPr/>
        </p:nvSpPr>
        <p:spPr>
          <a:xfrm>
            <a:off x="3044051" y="3957239"/>
            <a:ext cx="1361886" cy="787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1" name="Freeform 5">
            <a:extLst>
              <a:ext uri="{FF2B5EF4-FFF2-40B4-BE49-F238E27FC236}">
                <a16:creationId xmlns:a16="http://schemas.microsoft.com/office/drawing/2014/main" id="{79670280-DFC9-4E27-B197-616F42D3F68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580065" y="3853863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E1A0EC9E-B9C9-443E-9C05-B7E5847286F1}"/>
              </a:ext>
            </a:extLst>
          </p:cNvPr>
          <p:cNvSpPr txBox="1"/>
          <p:nvPr/>
        </p:nvSpPr>
        <p:spPr>
          <a:xfrm>
            <a:off x="3057952" y="4518816"/>
            <a:ext cx="5532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本社</a:t>
            </a:r>
          </a:p>
        </p:txBody>
      </p:sp>
      <p:sp>
        <p:nvSpPr>
          <p:cNvPr id="193" name="Freeform 9">
            <a:extLst>
              <a:ext uri="{FF2B5EF4-FFF2-40B4-BE49-F238E27FC236}">
                <a16:creationId xmlns:a16="http://schemas.microsoft.com/office/drawing/2014/main" id="{F03B5A78-AA90-4505-B52A-5339B67F74C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996516" y="4366731"/>
            <a:ext cx="299854" cy="194346"/>
          </a:xfrm>
          <a:custGeom>
            <a:avLst/>
            <a:gdLst>
              <a:gd name="T0" fmla="*/ 657 w 712"/>
              <a:gd name="T1" fmla="*/ 24 h 565"/>
              <a:gd name="T2" fmla="*/ 649 w 712"/>
              <a:gd name="T3" fmla="*/ 9 h 565"/>
              <a:gd name="T4" fmla="*/ 633 w 712"/>
              <a:gd name="T5" fmla="*/ 0 h 565"/>
              <a:gd name="T6" fmla="*/ 86 w 712"/>
              <a:gd name="T7" fmla="*/ 0 h 565"/>
              <a:gd name="T8" fmla="*/ 68 w 712"/>
              <a:gd name="T9" fmla="*/ 6 h 565"/>
              <a:gd name="T10" fmla="*/ 58 w 712"/>
              <a:gd name="T11" fmla="*/ 19 h 565"/>
              <a:gd name="T12" fmla="*/ 55 w 712"/>
              <a:gd name="T13" fmla="*/ 365 h 565"/>
              <a:gd name="T14" fmla="*/ 599 w 712"/>
              <a:gd name="T15" fmla="*/ 299 h 565"/>
              <a:gd name="T16" fmla="*/ 597 w 712"/>
              <a:gd name="T17" fmla="*/ 309 h 565"/>
              <a:gd name="T18" fmla="*/ 588 w 712"/>
              <a:gd name="T19" fmla="*/ 320 h 565"/>
              <a:gd name="T20" fmla="*/ 573 w 712"/>
              <a:gd name="T21" fmla="*/ 326 h 565"/>
              <a:gd name="T22" fmla="*/ 134 w 712"/>
              <a:gd name="T23" fmla="*/ 325 h 565"/>
              <a:gd name="T24" fmla="*/ 121 w 712"/>
              <a:gd name="T25" fmla="*/ 317 h 565"/>
              <a:gd name="T26" fmla="*/ 114 w 712"/>
              <a:gd name="T27" fmla="*/ 304 h 565"/>
              <a:gd name="T28" fmla="*/ 113 w 712"/>
              <a:gd name="T29" fmla="*/ 76 h 565"/>
              <a:gd name="T30" fmla="*/ 118 w 712"/>
              <a:gd name="T31" fmla="*/ 61 h 565"/>
              <a:gd name="T32" fmla="*/ 129 w 712"/>
              <a:gd name="T33" fmla="*/ 52 h 565"/>
              <a:gd name="T34" fmla="*/ 573 w 712"/>
              <a:gd name="T35" fmla="*/ 50 h 565"/>
              <a:gd name="T36" fmla="*/ 584 w 712"/>
              <a:gd name="T37" fmla="*/ 52 h 565"/>
              <a:gd name="T38" fmla="*/ 595 w 712"/>
              <a:gd name="T39" fmla="*/ 61 h 565"/>
              <a:gd name="T40" fmla="*/ 599 w 712"/>
              <a:gd name="T41" fmla="*/ 76 h 565"/>
              <a:gd name="T42" fmla="*/ 657 w 712"/>
              <a:gd name="T43" fmla="*/ 373 h 565"/>
              <a:gd name="T44" fmla="*/ 55 w 712"/>
              <a:gd name="T45" fmla="*/ 373 h 565"/>
              <a:gd name="T46" fmla="*/ 0 w 712"/>
              <a:gd name="T47" fmla="*/ 482 h 565"/>
              <a:gd name="T48" fmla="*/ 7 w 712"/>
              <a:gd name="T49" fmla="*/ 490 h 565"/>
              <a:gd name="T50" fmla="*/ 24 w 712"/>
              <a:gd name="T51" fmla="*/ 499 h 565"/>
              <a:gd name="T52" fmla="*/ 682 w 712"/>
              <a:gd name="T53" fmla="*/ 500 h 565"/>
              <a:gd name="T54" fmla="*/ 701 w 712"/>
              <a:gd name="T55" fmla="*/ 493 h 565"/>
              <a:gd name="T56" fmla="*/ 712 w 712"/>
              <a:gd name="T57" fmla="*/ 482 h 565"/>
              <a:gd name="T58" fmla="*/ 706 w 712"/>
              <a:gd name="T59" fmla="*/ 498 h 565"/>
              <a:gd name="T60" fmla="*/ 686 w 712"/>
              <a:gd name="T61" fmla="*/ 508 h 565"/>
              <a:gd name="T62" fmla="*/ 31 w 712"/>
              <a:gd name="T63" fmla="*/ 508 h 565"/>
              <a:gd name="T64" fmla="*/ 13 w 712"/>
              <a:gd name="T65" fmla="*/ 503 h 565"/>
              <a:gd name="T66" fmla="*/ 0 w 712"/>
              <a:gd name="T67" fmla="*/ 534 h 565"/>
              <a:gd name="T68" fmla="*/ 3 w 712"/>
              <a:gd name="T69" fmla="*/ 546 h 565"/>
              <a:gd name="T70" fmla="*/ 13 w 712"/>
              <a:gd name="T71" fmla="*/ 560 h 565"/>
              <a:gd name="T72" fmla="*/ 31 w 712"/>
              <a:gd name="T73" fmla="*/ 565 h 565"/>
              <a:gd name="T74" fmla="*/ 688 w 712"/>
              <a:gd name="T75" fmla="*/ 564 h 565"/>
              <a:gd name="T76" fmla="*/ 703 w 712"/>
              <a:gd name="T77" fmla="*/ 556 h 565"/>
              <a:gd name="T78" fmla="*/ 712 w 712"/>
              <a:gd name="T79" fmla="*/ 540 h 565"/>
              <a:gd name="T80" fmla="*/ 712 w 712"/>
              <a:gd name="T81" fmla="*/ 482 h 565"/>
              <a:gd name="T82" fmla="*/ 108 w 712"/>
              <a:gd name="T83" fmla="*/ 398 h 565"/>
              <a:gd name="T84" fmla="*/ 102 w 712"/>
              <a:gd name="T85" fmla="*/ 413 h 565"/>
              <a:gd name="T86" fmla="*/ 618 w 712"/>
              <a:gd name="T87" fmla="*/ 430 h 565"/>
              <a:gd name="T88" fmla="*/ 95 w 712"/>
              <a:gd name="T89" fmla="*/ 430 h 565"/>
              <a:gd name="T90" fmla="*/ 632 w 712"/>
              <a:gd name="T91" fmla="*/ 461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12" h="565">
                <a:moveTo>
                  <a:pt x="657" y="30"/>
                </a:moveTo>
                <a:lnTo>
                  <a:pt x="657" y="30"/>
                </a:lnTo>
                <a:lnTo>
                  <a:pt x="657" y="24"/>
                </a:lnTo>
                <a:lnTo>
                  <a:pt x="655" y="19"/>
                </a:lnTo>
                <a:lnTo>
                  <a:pt x="652" y="14"/>
                </a:lnTo>
                <a:lnTo>
                  <a:pt x="649" y="9"/>
                </a:lnTo>
                <a:lnTo>
                  <a:pt x="643" y="6"/>
                </a:lnTo>
                <a:lnTo>
                  <a:pt x="638" y="2"/>
                </a:lnTo>
                <a:lnTo>
                  <a:pt x="633" y="0"/>
                </a:lnTo>
                <a:lnTo>
                  <a:pt x="627" y="0"/>
                </a:lnTo>
                <a:lnTo>
                  <a:pt x="86" y="0"/>
                </a:lnTo>
                <a:lnTo>
                  <a:pt x="86" y="0"/>
                </a:lnTo>
                <a:lnTo>
                  <a:pt x="80" y="0"/>
                </a:lnTo>
                <a:lnTo>
                  <a:pt x="73" y="2"/>
                </a:lnTo>
                <a:lnTo>
                  <a:pt x="68" y="6"/>
                </a:lnTo>
                <a:lnTo>
                  <a:pt x="64" y="9"/>
                </a:lnTo>
                <a:lnTo>
                  <a:pt x="60" y="14"/>
                </a:lnTo>
                <a:lnTo>
                  <a:pt x="58" y="19"/>
                </a:lnTo>
                <a:lnTo>
                  <a:pt x="56" y="24"/>
                </a:lnTo>
                <a:lnTo>
                  <a:pt x="55" y="30"/>
                </a:lnTo>
                <a:lnTo>
                  <a:pt x="55" y="365"/>
                </a:lnTo>
                <a:lnTo>
                  <a:pt x="657" y="365"/>
                </a:lnTo>
                <a:lnTo>
                  <a:pt x="657" y="30"/>
                </a:lnTo>
                <a:close/>
                <a:moveTo>
                  <a:pt x="599" y="299"/>
                </a:moveTo>
                <a:lnTo>
                  <a:pt x="599" y="299"/>
                </a:lnTo>
                <a:lnTo>
                  <a:pt x="599" y="304"/>
                </a:lnTo>
                <a:lnTo>
                  <a:pt x="597" y="309"/>
                </a:lnTo>
                <a:lnTo>
                  <a:pt x="595" y="313"/>
                </a:lnTo>
                <a:lnTo>
                  <a:pt x="592" y="317"/>
                </a:lnTo>
                <a:lnTo>
                  <a:pt x="588" y="320"/>
                </a:lnTo>
                <a:lnTo>
                  <a:pt x="584" y="324"/>
                </a:lnTo>
                <a:lnTo>
                  <a:pt x="578" y="325"/>
                </a:lnTo>
                <a:lnTo>
                  <a:pt x="573" y="326"/>
                </a:lnTo>
                <a:lnTo>
                  <a:pt x="139" y="326"/>
                </a:lnTo>
                <a:lnTo>
                  <a:pt x="139" y="326"/>
                </a:lnTo>
                <a:lnTo>
                  <a:pt x="134" y="325"/>
                </a:lnTo>
                <a:lnTo>
                  <a:pt x="129" y="324"/>
                </a:lnTo>
                <a:lnTo>
                  <a:pt x="124" y="320"/>
                </a:lnTo>
                <a:lnTo>
                  <a:pt x="121" y="317"/>
                </a:lnTo>
                <a:lnTo>
                  <a:pt x="118" y="313"/>
                </a:lnTo>
                <a:lnTo>
                  <a:pt x="115" y="309"/>
                </a:lnTo>
                <a:lnTo>
                  <a:pt x="114" y="304"/>
                </a:lnTo>
                <a:lnTo>
                  <a:pt x="113" y="299"/>
                </a:lnTo>
                <a:lnTo>
                  <a:pt x="113" y="76"/>
                </a:lnTo>
                <a:lnTo>
                  <a:pt x="113" y="76"/>
                </a:lnTo>
                <a:lnTo>
                  <a:pt x="114" y="71"/>
                </a:lnTo>
                <a:lnTo>
                  <a:pt x="115" y="65"/>
                </a:lnTo>
                <a:lnTo>
                  <a:pt x="118" y="61"/>
                </a:lnTo>
                <a:lnTo>
                  <a:pt x="121" y="57"/>
                </a:lnTo>
                <a:lnTo>
                  <a:pt x="124" y="54"/>
                </a:lnTo>
                <a:lnTo>
                  <a:pt x="129" y="52"/>
                </a:lnTo>
                <a:lnTo>
                  <a:pt x="134" y="50"/>
                </a:lnTo>
                <a:lnTo>
                  <a:pt x="139" y="50"/>
                </a:lnTo>
                <a:lnTo>
                  <a:pt x="573" y="50"/>
                </a:lnTo>
                <a:lnTo>
                  <a:pt x="573" y="50"/>
                </a:lnTo>
                <a:lnTo>
                  <a:pt x="578" y="50"/>
                </a:lnTo>
                <a:lnTo>
                  <a:pt x="584" y="52"/>
                </a:lnTo>
                <a:lnTo>
                  <a:pt x="588" y="54"/>
                </a:lnTo>
                <a:lnTo>
                  <a:pt x="592" y="57"/>
                </a:lnTo>
                <a:lnTo>
                  <a:pt x="595" y="61"/>
                </a:lnTo>
                <a:lnTo>
                  <a:pt x="597" y="65"/>
                </a:lnTo>
                <a:lnTo>
                  <a:pt x="599" y="71"/>
                </a:lnTo>
                <a:lnTo>
                  <a:pt x="599" y="76"/>
                </a:lnTo>
                <a:lnTo>
                  <a:pt x="599" y="299"/>
                </a:lnTo>
                <a:close/>
                <a:moveTo>
                  <a:pt x="711" y="477"/>
                </a:moveTo>
                <a:lnTo>
                  <a:pt x="657" y="373"/>
                </a:lnTo>
                <a:lnTo>
                  <a:pt x="657" y="372"/>
                </a:lnTo>
                <a:lnTo>
                  <a:pt x="55" y="372"/>
                </a:lnTo>
                <a:lnTo>
                  <a:pt x="55" y="373"/>
                </a:lnTo>
                <a:lnTo>
                  <a:pt x="1" y="477"/>
                </a:lnTo>
                <a:lnTo>
                  <a:pt x="1" y="477"/>
                </a:lnTo>
                <a:lnTo>
                  <a:pt x="0" y="482"/>
                </a:lnTo>
                <a:lnTo>
                  <a:pt x="0" y="482"/>
                </a:lnTo>
                <a:lnTo>
                  <a:pt x="3" y="486"/>
                </a:lnTo>
                <a:lnTo>
                  <a:pt x="7" y="490"/>
                </a:lnTo>
                <a:lnTo>
                  <a:pt x="11" y="493"/>
                </a:lnTo>
                <a:lnTo>
                  <a:pt x="15" y="495"/>
                </a:lnTo>
                <a:lnTo>
                  <a:pt x="24" y="499"/>
                </a:lnTo>
                <a:lnTo>
                  <a:pt x="31" y="500"/>
                </a:lnTo>
                <a:lnTo>
                  <a:pt x="682" y="500"/>
                </a:lnTo>
                <a:lnTo>
                  <a:pt x="682" y="500"/>
                </a:lnTo>
                <a:lnTo>
                  <a:pt x="688" y="499"/>
                </a:lnTo>
                <a:lnTo>
                  <a:pt x="697" y="495"/>
                </a:lnTo>
                <a:lnTo>
                  <a:pt x="701" y="493"/>
                </a:lnTo>
                <a:lnTo>
                  <a:pt x="705" y="490"/>
                </a:lnTo>
                <a:lnTo>
                  <a:pt x="708" y="486"/>
                </a:lnTo>
                <a:lnTo>
                  <a:pt x="712" y="482"/>
                </a:lnTo>
                <a:lnTo>
                  <a:pt x="712" y="492"/>
                </a:lnTo>
                <a:lnTo>
                  <a:pt x="712" y="492"/>
                </a:lnTo>
                <a:lnTo>
                  <a:pt x="706" y="498"/>
                </a:lnTo>
                <a:lnTo>
                  <a:pt x="699" y="503"/>
                </a:lnTo>
                <a:lnTo>
                  <a:pt x="690" y="507"/>
                </a:lnTo>
                <a:lnTo>
                  <a:pt x="686" y="508"/>
                </a:lnTo>
                <a:lnTo>
                  <a:pt x="682" y="508"/>
                </a:lnTo>
                <a:lnTo>
                  <a:pt x="31" y="508"/>
                </a:lnTo>
                <a:lnTo>
                  <a:pt x="31" y="508"/>
                </a:lnTo>
                <a:lnTo>
                  <a:pt x="26" y="508"/>
                </a:lnTo>
                <a:lnTo>
                  <a:pt x="22" y="507"/>
                </a:lnTo>
                <a:lnTo>
                  <a:pt x="13" y="503"/>
                </a:lnTo>
                <a:lnTo>
                  <a:pt x="6" y="498"/>
                </a:lnTo>
                <a:lnTo>
                  <a:pt x="0" y="492"/>
                </a:lnTo>
                <a:lnTo>
                  <a:pt x="0" y="534"/>
                </a:lnTo>
                <a:lnTo>
                  <a:pt x="0" y="534"/>
                </a:lnTo>
                <a:lnTo>
                  <a:pt x="1" y="540"/>
                </a:lnTo>
                <a:lnTo>
                  <a:pt x="3" y="546"/>
                </a:lnTo>
                <a:lnTo>
                  <a:pt x="5" y="552"/>
                </a:lnTo>
                <a:lnTo>
                  <a:pt x="9" y="556"/>
                </a:lnTo>
                <a:lnTo>
                  <a:pt x="13" y="560"/>
                </a:lnTo>
                <a:lnTo>
                  <a:pt x="19" y="563"/>
                </a:lnTo>
                <a:lnTo>
                  <a:pt x="25" y="564"/>
                </a:lnTo>
                <a:lnTo>
                  <a:pt x="31" y="565"/>
                </a:lnTo>
                <a:lnTo>
                  <a:pt x="682" y="565"/>
                </a:lnTo>
                <a:lnTo>
                  <a:pt x="682" y="565"/>
                </a:lnTo>
                <a:lnTo>
                  <a:pt x="688" y="564"/>
                </a:lnTo>
                <a:lnTo>
                  <a:pt x="693" y="563"/>
                </a:lnTo>
                <a:lnTo>
                  <a:pt x="698" y="560"/>
                </a:lnTo>
                <a:lnTo>
                  <a:pt x="703" y="556"/>
                </a:lnTo>
                <a:lnTo>
                  <a:pt x="706" y="552"/>
                </a:lnTo>
                <a:lnTo>
                  <a:pt x="710" y="546"/>
                </a:lnTo>
                <a:lnTo>
                  <a:pt x="712" y="540"/>
                </a:lnTo>
                <a:lnTo>
                  <a:pt x="712" y="534"/>
                </a:lnTo>
                <a:lnTo>
                  <a:pt x="712" y="482"/>
                </a:lnTo>
                <a:lnTo>
                  <a:pt x="712" y="482"/>
                </a:lnTo>
                <a:lnTo>
                  <a:pt x="711" y="477"/>
                </a:lnTo>
                <a:lnTo>
                  <a:pt x="711" y="477"/>
                </a:lnTo>
                <a:close/>
                <a:moveTo>
                  <a:pt x="108" y="398"/>
                </a:moveTo>
                <a:lnTo>
                  <a:pt x="603" y="398"/>
                </a:lnTo>
                <a:lnTo>
                  <a:pt x="610" y="413"/>
                </a:lnTo>
                <a:lnTo>
                  <a:pt x="102" y="413"/>
                </a:lnTo>
                <a:lnTo>
                  <a:pt x="108" y="398"/>
                </a:lnTo>
                <a:close/>
                <a:moveTo>
                  <a:pt x="95" y="430"/>
                </a:moveTo>
                <a:lnTo>
                  <a:pt x="618" y="430"/>
                </a:lnTo>
                <a:lnTo>
                  <a:pt x="624" y="445"/>
                </a:lnTo>
                <a:lnTo>
                  <a:pt x="88" y="445"/>
                </a:lnTo>
                <a:lnTo>
                  <a:pt x="95" y="430"/>
                </a:lnTo>
                <a:close/>
                <a:moveTo>
                  <a:pt x="72" y="476"/>
                </a:moveTo>
                <a:lnTo>
                  <a:pt x="80" y="461"/>
                </a:lnTo>
                <a:lnTo>
                  <a:pt x="632" y="461"/>
                </a:lnTo>
                <a:lnTo>
                  <a:pt x="639" y="476"/>
                </a:lnTo>
                <a:lnTo>
                  <a:pt x="72" y="476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4" name="Freeform 63">
            <a:extLst>
              <a:ext uri="{FF2B5EF4-FFF2-40B4-BE49-F238E27FC236}">
                <a16:creationId xmlns:a16="http://schemas.microsoft.com/office/drawing/2014/main" id="{D68E5223-5514-47E9-A064-1AD32B3A829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143529" y="4067913"/>
            <a:ext cx="273481" cy="433116"/>
          </a:xfrm>
          <a:custGeom>
            <a:avLst/>
            <a:gdLst>
              <a:gd name="T0" fmla="*/ 395 w 460"/>
              <a:gd name="T1" fmla="*/ 275 h 811"/>
              <a:gd name="T2" fmla="*/ 395 w 460"/>
              <a:gd name="T3" fmla="*/ 0 h 811"/>
              <a:gd name="T4" fmla="*/ 67 w 460"/>
              <a:gd name="T5" fmla="*/ 0 h 811"/>
              <a:gd name="T6" fmla="*/ 67 w 460"/>
              <a:gd name="T7" fmla="*/ 275 h 811"/>
              <a:gd name="T8" fmla="*/ 0 w 460"/>
              <a:gd name="T9" fmla="*/ 275 h 811"/>
              <a:gd name="T10" fmla="*/ 0 w 460"/>
              <a:gd name="T11" fmla="*/ 811 h 811"/>
              <a:gd name="T12" fmla="*/ 460 w 460"/>
              <a:gd name="T13" fmla="*/ 811 h 811"/>
              <a:gd name="T14" fmla="*/ 460 w 460"/>
              <a:gd name="T15" fmla="*/ 275 h 811"/>
              <a:gd name="T16" fmla="*/ 395 w 460"/>
              <a:gd name="T17" fmla="*/ 275 h 811"/>
              <a:gd name="T18" fmla="*/ 108 w 460"/>
              <a:gd name="T19" fmla="*/ 65 h 811"/>
              <a:gd name="T20" fmla="*/ 353 w 460"/>
              <a:gd name="T21" fmla="*/ 65 h 811"/>
              <a:gd name="T22" fmla="*/ 353 w 460"/>
              <a:gd name="T23" fmla="*/ 85 h 811"/>
              <a:gd name="T24" fmla="*/ 108 w 460"/>
              <a:gd name="T25" fmla="*/ 85 h 811"/>
              <a:gd name="T26" fmla="*/ 108 w 460"/>
              <a:gd name="T27" fmla="*/ 65 h 811"/>
              <a:gd name="T28" fmla="*/ 108 w 460"/>
              <a:gd name="T29" fmla="*/ 128 h 811"/>
              <a:gd name="T30" fmla="*/ 353 w 460"/>
              <a:gd name="T31" fmla="*/ 128 h 811"/>
              <a:gd name="T32" fmla="*/ 353 w 460"/>
              <a:gd name="T33" fmla="*/ 147 h 811"/>
              <a:gd name="T34" fmla="*/ 108 w 460"/>
              <a:gd name="T35" fmla="*/ 147 h 811"/>
              <a:gd name="T36" fmla="*/ 108 w 460"/>
              <a:gd name="T37" fmla="*/ 128 h 811"/>
              <a:gd name="T38" fmla="*/ 108 w 460"/>
              <a:gd name="T39" fmla="*/ 192 h 811"/>
              <a:gd name="T40" fmla="*/ 353 w 460"/>
              <a:gd name="T41" fmla="*/ 192 h 811"/>
              <a:gd name="T42" fmla="*/ 353 w 460"/>
              <a:gd name="T43" fmla="*/ 211 h 811"/>
              <a:gd name="T44" fmla="*/ 108 w 460"/>
              <a:gd name="T45" fmla="*/ 211 h 811"/>
              <a:gd name="T46" fmla="*/ 108 w 460"/>
              <a:gd name="T47" fmla="*/ 192 h 811"/>
              <a:gd name="T48" fmla="*/ 108 w 460"/>
              <a:gd name="T49" fmla="*/ 255 h 811"/>
              <a:gd name="T50" fmla="*/ 353 w 460"/>
              <a:gd name="T51" fmla="*/ 255 h 811"/>
              <a:gd name="T52" fmla="*/ 353 w 460"/>
              <a:gd name="T53" fmla="*/ 274 h 811"/>
              <a:gd name="T54" fmla="*/ 108 w 460"/>
              <a:gd name="T55" fmla="*/ 274 h 811"/>
              <a:gd name="T56" fmla="*/ 108 w 460"/>
              <a:gd name="T57" fmla="*/ 255 h 811"/>
              <a:gd name="T58" fmla="*/ 420 w 460"/>
              <a:gd name="T59" fmla="*/ 652 h 811"/>
              <a:gd name="T60" fmla="*/ 41 w 460"/>
              <a:gd name="T61" fmla="*/ 652 h 811"/>
              <a:gd name="T62" fmla="*/ 41 w 460"/>
              <a:gd name="T63" fmla="*/ 633 h 811"/>
              <a:gd name="T64" fmla="*/ 420 w 460"/>
              <a:gd name="T65" fmla="*/ 633 h 811"/>
              <a:gd name="T66" fmla="*/ 420 w 460"/>
              <a:gd name="T67" fmla="*/ 652 h 811"/>
              <a:gd name="T68" fmla="*/ 420 w 460"/>
              <a:gd name="T69" fmla="*/ 589 h 811"/>
              <a:gd name="T70" fmla="*/ 41 w 460"/>
              <a:gd name="T71" fmla="*/ 589 h 811"/>
              <a:gd name="T72" fmla="*/ 41 w 460"/>
              <a:gd name="T73" fmla="*/ 570 h 811"/>
              <a:gd name="T74" fmla="*/ 420 w 460"/>
              <a:gd name="T75" fmla="*/ 570 h 811"/>
              <a:gd name="T76" fmla="*/ 420 w 460"/>
              <a:gd name="T77" fmla="*/ 589 h 811"/>
              <a:gd name="T78" fmla="*/ 420 w 460"/>
              <a:gd name="T79" fmla="*/ 527 h 811"/>
              <a:gd name="T80" fmla="*/ 41 w 460"/>
              <a:gd name="T81" fmla="*/ 527 h 811"/>
              <a:gd name="T82" fmla="*/ 41 w 460"/>
              <a:gd name="T83" fmla="*/ 507 h 811"/>
              <a:gd name="T84" fmla="*/ 420 w 460"/>
              <a:gd name="T85" fmla="*/ 507 h 811"/>
              <a:gd name="T86" fmla="*/ 420 w 460"/>
              <a:gd name="T87" fmla="*/ 527 h 811"/>
              <a:gd name="T88" fmla="*/ 420 w 460"/>
              <a:gd name="T89" fmla="*/ 464 h 811"/>
              <a:gd name="T90" fmla="*/ 41 w 460"/>
              <a:gd name="T91" fmla="*/ 464 h 811"/>
              <a:gd name="T92" fmla="*/ 41 w 460"/>
              <a:gd name="T93" fmla="*/ 444 h 811"/>
              <a:gd name="T94" fmla="*/ 420 w 460"/>
              <a:gd name="T95" fmla="*/ 444 h 811"/>
              <a:gd name="T96" fmla="*/ 420 w 460"/>
              <a:gd name="T97" fmla="*/ 464 h 811"/>
              <a:gd name="T98" fmla="*/ 420 w 460"/>
              <a:gd name="T99" fmla="*/ 400 h 811"/>
              <a:gd name="T100" fmla="*/ 41 w 460"/>
              <a:gd name="T101" fmla="*/ 400 h 811"/>
              <a:gd name="T102" fmla="*/ 41 w 460"/>
              <a:gd name="T103" fmla="*/ 380 h 811"/>
              <a:gd name="T104" fmla="*/ 420 w 460"/>
              <a:gd name="T105" fmla="*/ 380 h 811"/>
              <a:gd name="T106" fmla="*/ 420 w 460"/>
              <a:gd name="T107" fmla="*/ 400 h 811"/>
              <a:gd name="T108" fmla="*/ 420 w 460"/>
              <a:gd name="T109" fmla="*/ 337 h 811"/>
              <a:gd name="T110" fmla="*/ 41 w 460"/>
              <a:gd name="T111" fmla="*/ 337 h 811"/>
              <a:gd name="T112" fmla="*/ 41 w 460"/>
              <a:gd name="T113" fmla="*/ 317 h 811"/>
              <a:gd name="T114" fmla="*/ 420 w 460"/>
              <a:gd name="T115" fmla="*/ 317 h 811"/>
              <a:gd name="T116" fmla="*/ 420 w 460"/>
              <a:gd name="T117" fmla="*/ 337 h 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60" h="811">
                <a:moveTo>
                  <a:pt x="395" y="275"/>
                </a:moveTo>
                <a:lnTo>
                  <a:pt x="395" y="0"/>
                </a:lnTo>
                <a:lnTo>
                  <a:pt x="67" y="0"/>
                </a:lnTo>
                <a:lnTo>
                  <a:pt x="67" y="275"/>
                </a:lnTo>
                <a:lnTo>
                  <a:pt x="0" y="275"/>
                </a:lnTo>
                <a:lnTo>
                  <a:pt x="0" y="811"/>
                </a:lnTo>
                <a:lnTo>
                  <a:pt x="460" y="811"/>
                </a:lnTo>
                <a:lnTo>
                  <a:pt x="460" y="275"/>
                </a:lnTo>
                <a:lnTo>
                  <a:pt x="395" y="275"/>
                </a:lnTo>
                <a:close/>
                <a:moveTo>
                  <a:pt x="108" y="65"/>
                </a:moveTo>
                <a:lnTo>
                  <a:pt x="353" y="65"/>
                </a:lnTo>
                <a:lnTo>
                  <a:pt x="353" y="85"/>
                </a:lnTo>
                <a:lnTo>
                  <a:pt x="108" y="85"/>
                </a:lnTo>
                <a:lnTo>
                  <a:pt x="108" y="65"/>
                </a:lnTo>
                <a:close/>
                <a:moveTo>
                  <a:pt x="108" y="128"/>
                </a:moveTo>
                <a:lnTo>
                  <a:pt x="353" y="128"/>
                </a:lnTo>
                <a:lnTo>
                  <a:pt x="353" y="147"/>
                </a:lnTo>
                <a:lnTo>
                  <a:pt x="108" y="147"/>
                </a:lnTo>
                <a:lnTo>
                  <a:pt x="108" y="128"/>
                </a:lnTo>
                <a:close/>
                <a:moveTo>
                  <a:pt x="108" y="192"/>
                </a:moveTo>
                <a:lnTo>
                  <a:pt x="353" y="192"/>
                </a:lnTo>
                <a:lnTo>
                  <a:pt x="353" y="211"/>
                </a:lnTo>
                <a:lnTo>
                  <a:pt x="108" y="211"/>
                </a:lnTo>
                <a:lnTo>
                  <a:pt x="108" y="192"/>
                </a:lnTo>
                <a:close/>
                <a:moveTo>
                  <a:pt x="108" y="255"/>
                </a:moveTo>
                <a:lnTo>
                  <a:pt x="353" y="255"/>
                </a:lnTo>
                <a:lnTo>
                  <a:pt x="353" y="274"/>
                </a:lnTo>
                <a:lnTo>
                  <a:pt x="108" y="274"/>
                </a:lnTo>
                <a:lnTo>
                  <a:pt x="108" y="255"/>
                </a:lnTo>
                <a:close/>
                <a:moveTo>
                  <a:pt x="420" y="652"/>
                </a:moveTo>
                <a:lnTo>
                  <a:pt x="41" y="652"/>
                </a:lnTo>
                <a:lnTo>
                  <a:pt x="41" y="633"/>
                </a:lnTo>
                <a:lnTo>
                  <a:pt x="420" y="633"/>
                </a:lnTo>
                <a:lnTo>
                  <a:pt x="420" y="652"/>
                </a:lnTo>
                <a:close/>
                <a:moveTo>
                  <a:pt x="420" y="589"/>
                </a:moveTo>
                <a:lnTo>
                  <a:pt x="41" y="589"/>
                </a:lnTo>
                <a:lnTo>
                  <a:pt x="41" y="570"/>
                </a:lnTo>
                <a:lnTo>
                  <a:pt x="420" y="570"/>
                </a:lnTo>
                <a:lnTo>
                  <a:pt x="420" y="589"/>
                </a:lnTo>
                <a:close/>
                <a:moveTo>
                  <a:pt x="420" y="527"/>
                </a:moveTo>
                <a:lnTo>
                  <a:pt x="41" y="527"/>
                </a:lnTo>
                <a:lnTo>
                  <a:pt x="41" y="507"/>
                </a:lnTo>
                <a:lnTo>
                  <a:pt x="420" y="507"/>
                </a:lnTo>
                <a:lnTo>
                  <a:pt x="420" y="527"/>
                </a:lnTo>
                <a:close/>
                <a:moveTo>
                  <a:pt x="420" y="464"/>
                </a:moveTo>
                <a:lnTo>
                  <a:pt x="41" y="464"/>
                </a:lnTo>
                <a:lnTo>
                  <a:pt x="41" y="444"/>
                </a:lnTo>
                <a:lnTo>
                  <a:pt x="420" y="444"/>
                </a:lnTo>
                <a:lnTo>
                  <a:pt x="420" y="464"/>
                </a:lnTo>
                <a:close/>
                <a:moveTo>
                  <a:pt x="420" y="400"/>
                </a:moveTo>
                <a:lnTo>
                  <a:pt x="41" y="400"/>
                </a:lnTo>
                <a:lnTo>
                  <a:pt x="41" y="380"/>
                </a:lnTo>
                <a:lnTo>
                  <a:pt x="420" y="380"/>
                </a:lnTo>
                <a:lnTo>
                  <a:pt x="420" y="400"/>
                </a:lnTo>
                <a:close/>
                <a:moveTo>
                  <a:pt x="420" y="337"/>
                </a:moveTo>
                <a:lnTo>
                  <a:pt x="41" y="337"/>
                </a:lnTo>
                <a:lnTo>
                  <a:pt x="41" y="317"/>
                </a:lnTo>
                <a:lnTo>
                  <a:pt x="420" y="317"/>
                </a:lnTo>
                <a:lnTo>
                  <a:pt x="420" y="337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" name="角丸四角形 301">
            <a:extLst>
              <a:ext uri="{FF2B5EF4-FFF2-40B4-BE49-F238E27FC236}">
                <a16:creationId xmlns:a16="http://schemas.microsoft.com/office/drawing/2014/main" id="{AFC6AABB-A985-4358-979B-970A96A82665}"/>
              </a:ext>
            </a:extLst>
          </p:cNvPr>
          <p:cNvSpPr/>
          <p:nvPr/>
        </p:nvSpPr>
        <p:spPr>
          <a:xfrm>
            <a:off x="4854001" y="3842427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6" name="Freeform 61">
            <a:extLst>
              <a:ext uri="{FF2B5EF4-FFF2-40B4-BE49-F238E27FC236}">
                <a16:creationId xmlns:a16="http://schemas.microsoft.com/office/drawing/2014/main" id="{CAA79EC3-3FA1-435F-A54C-8D57D418C54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828989" y="4154562"/>
            <a:ext cx="273346" cy="400757"/>
          </a:xfrm>
          <a:custGeom>
            <a:avLst/>
            <a:gdLst>
              <a:gd name="T0" fmla="*/ 0 w 467"/>
              <a:gd name="T1" fmla="*/ 0 h 748"/>
              <a:gd name="T2" fmla="*/ 0 w 467"/>
              <a:gd name="T3" fmla="*/ 748 h 748"/>
              <a:gd name="T4" fmla="*/ 467 w 467"/>
              <a:gd name="T5" fmla="*/ 748 h 748"/>
              <a:gd name="T6" fmla="*/ 467 w 467"/>
              <a:gd name="T7" fmla="*/ 0 h 748"/>
              <a:gd name="T8" fmla="*/ 0 w 467"/>
              <a:gd name="T9" fmla="*/ 0 h 748"/>
              <a:gd name="T10" fmla="*/ 161 w 467"/>
              <a:gd name="T11" fmla="*/ 491 h 748"/>
              <a:gd name="T12" fmla="*/ 65 w 467"/>
              <a:gd name="T13" fmla="*/ 491 h 748"/>
              <a:gd name="T14" fmla="*/ 65 w 467"/>
              <a:gd name="T15" fmla="*/ 397 h 748"/>
              <a:gd name="T16" fmla="*/ 161 w 467"/>
              <a:gd name="T17" fmla="*/ 397 h 748"/>
              <a:gd name="T18" fmla="*/ 161 w 467"/>
              <a:gd name="T19" fmla="*/ 491 h 748"/>
              <a:gd name="T20" fmla="*/ 161 w 467"/>
              <a:gd name="T21" fmla="*/ 333 h 748"/>
              <a:gd name="T22" fmla="*/ 65 w 467"/>
              <a:gd name="T23" fmla="*/ 333 h 748"/>
              <a:gd name="T24" fmla="*/ 65 w 467"/>
              <a:gd name="T25" fmla="*/ 237 h 748"/>
              <a:gd name="T26" fmla="*/ 161 w 467"/>
              <a:gd name="T27" fmla="*/ 237 h 748"/>
              <a:gd name="T28" fmla="*/ 161 w 467"/>
              <a:gd name="T29" fmla="*/ 333 h 748"/>
              <a:gd name="T30" fmla="*/ 161 w 467"/>
              <a:gd name="T31" fmla="*/ 174 h 748"/>
              <a:gd name="T32" fmla="*/ 65 w 467"/>
              <a:gd name="T33" fmla="*/ 174 h 748"/>
              <a:gd name="T34" fmla="*/ 65 w 467"/>
              <a:gd name="T35" fmla="*/ 78 h 748"/>
              <a:gd name="T36" fmla="*/ 161 w 467"/>
              <a:gd name="T37" fmla="*/ 78 h 748"/>
              <a:gd name="T38" fmla="*/ 161 w 467"/>
              <a:gd name="T39" fmla="*/ 174 h 748"/>
              <a:gd name="T40" fmla="*/ 281 w 467"/>
              <a:gd name="T41" fmla="*/ 491 h 748"/>
              <a:gd name="T42" fmla="*/ 185 w 467"/>
              <a:gd name="T43" fmla="*/ 491 h 748"/>
              <a:gd name="T44" fmla="*/ 185 w 467"/>
              <a:gd name="T45" fmla="*/ 397 h 748"/>
              <a:gd name="T46" fmla="*/ 281 w 467"/>
              <a:gd name="T47" fmla="*/ 397 h 748"/>
              <a:gd name="T48" fmla="*/ 281 w 467"/>
              <a:gd name="T49" fmla="*/ 491 h 748"/>
              <a:gd name="T50" fmla="*/ 281 w 467"/>
              <a:gd name="T51" fmla="*/ 333 h 748"/>
              <a:gd name="T52" fmla="*/ 185 w 467"/>
              <a:gd name="T53" fmla="*/ 333 h 748"/>
              <a:gd name="T54" fmla="*/ 185 w 467"/>
              <a:gd name="T55" fmla="*/ 237 h 748"/>
              <a:gd name="T56" fmla="*/ 281 w 467"/>
              <a:gd name="T57" fmla="*/ 237 h 748"/>
              <a:gd name="T58" fmla="*/ 281 w 467"/>
              <a:gd name="T59" fmla="*/ 333 h 748"/>
              <a:gd name="T60" fmla="*/ 281 w 467"/>
              <a:gd name="T61" fmla="*/ 174 h 748"/>
              <a:gd name="T62" fmla="*/ 185 w 467"/>
              <a:gd name="T63" fmla="*/ 174 h 748"/>
              <a:gd name="T64" fmla="*/ 185 w 467"/>
              <a:gd name="T65" fmla="*/ 78 h 748"/>
              <a:gd name="T66" fmla="*/ 281 w 467"/>
              <a:gd name="T67" fmla="*/ 78 h 748"/>
              <a:gd name="T68" fmla="*/ 281 w 467"/>
              <a:gd name="T69" fmla="*/ 174 h 748"/>
              <a:gd name="T70" fmla="*/ 402 w 467"/>
              <a:gd name="T71" fmla="*/ 491 h 748"/>
              <a:gd name="T72" fmla="*/ 306 w 467"/>
              <a:gd name="T73" fmla="*/ 491 h 748"/>
              <a:gd name="T74" fmla="*/ 306 w 467"/>
              <a:gd name="T75" fmla="*/ 397 h 748"/>
              <a:gd name="T76" fmla="*/ 402 w 467"/>
              <a:gd name="T77" fmla="*/ 397 h 748"/>
              <a:gd name="T78" fmla="*/ 402 w 467"/>
              <a:gd name="T79" fmla="*/ 491 h 748"/>
              <a:gd name="T80" fmla="*/ 402 w 467"/>
              <a:gd name="T81" fmla="*/ 333 h 748"/>
              <a:gd name="T82" fmla="*/ 307 w 467"/>
              <a:gd name="T83" fmla="*/ 333 h 748"/>
              <a:gd name="T84" fmla="*/ 307 w 467"/>
              <a:gd name="T85" fmla="*/ 237 h 748"/>
              <a:gd name="T86" fmla="*/ 402 w 467"/>
              <a:gd name="T87" fmla="*/ 237 h 748"/>
              <a:gd name="T88" fmla="*/ 402 w 467"/>
              <a:gd name="T89" fmla="*/ 333 h 748"/>
              <a:gd name="T90" fmla="*/ 402 w 467"/>
              <a:gd name="T91" fmla="*/ 174 h 748"/>
              <a:gd name="T92" fmla="*/ 307 w 467"/>
              <a:gd name="T93" fmla="*/ 174 h 748"/>
              <a:gd name="T94" fmla="*/ 307 w 467"/>
              <a:gd name="T95" fmla="*/ 78 h 748"/>
              <a:gd name="T96" fmla="*/ 402 w 467"/>
              <a:gd name="T97" fmla="*/ 78 h 748"/>
              <a:gd name="T98" fmla="*/ 402 w 467"/>
              <a:gd name="T99" fmla="*/ 174 h 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67" h="748">
                <a:moveTo>
                  <a:pt x="0" y="0"/>
                </a:moveTo>
                <a:lnTo>
                  <a:pt x="0" y="748"/>
                </a:lnTo>
                <a:lnTo>
                  <a:pt x="467" y="748"/>
                </a:lnTo>
                <a:lnTo>
                  <a:pt x="467" y="0"/>
                </a:lnTo>
                <a:lnTo>
                  <a:pt x="0" y="0"/>
                </a:lnTo>
                <a:close/>
                <a:moveTo>
                  <a:pt x="161" y="491"/>
                </a:moveTo>
                <a:lnTo>
                  <a:pt x="65" y="491"/>
                </a:lnTo>
                <a:lnTo>
                  <a:pt x="65" y="397"/>
                </a:lnTo>
                <a:lnTo>
                  <a:pt x="161" y="397"/>
                </a:lnTo>
                <a:lnTo>
                  <a:pt x="161" y="491"/>
                </a:lnTo>
                <a:close/>
                <a:moveTo>
                  <a:pt x="161" y="333"/>
                </a:moveTo>
                <a:lnTo>
                  <a:pt x="65" y="333"/>
                </a:lnTo>
                <a:lnTo>
                  <a:pt x="65" y="237"/>
                </a:lnTo>
                <a:lnTo>
                  <a:pt x="161" y="237"/>
                </a:lnTo>
                <a:lnTo>
                  <a:pt x="161" y="333"/>
                </a:lnTo>
                <a:close/>
                <a:moveTo>
                  <a:pt x="161" y="174"/>
                </a:moveTo>
                <a:lnTo>
                  <a:pt x="65" y="174"/>
                </a:lnTo>
                <a:lnTo>
                  <a:pt x="65" y="78"/>
                </a:lnTo>
                <a:lnTo>
                  <a:pt x="161" y="78"/>
                </a:lnTo>
                <a:lnTo>
                  <a:pt x="161" y="174"/>
                </a:lnTo>
                <a:close/>
                <a:moveTo>
                  <a:pt x="281" y="491"/>
                </a:moveTo>
                <a:lnTo>
                  <a:pt x="185" y="491"/>
                </a:lnTo>
                <a:lnTo>
                  <a:pt x="185" y="397"/>
                </a:lnTo>
                <a:lnTo>
                  <a:pt x="281" y="397"/>
                </a:lnTo>
                <a:lnTo>
                  <a:pt x="281" y="491"/>
                </a:lnTo>
                <a:close/>
                <a:moveTo>
                  <a:pt x="281" y="333"/>
                </a:moveTo>
                <a:lnTo>
                  <a:pt x="185" y="333"/>
                </a:lnTo>
                <a:lnTo>
                  <a:pt x="185" y="237"/>
                </a:lnTo>
                <a:lnTo>
                  <a:pt x="281" y="237"/>
                </a:lnTo>
                <a:lnTo>
                  <a:pt x="281" y="333"/>
                </a:lnTo>
                <a:close/>
                <a:moveTo>
                  <a:pt x="281" y="174"/>
                </a:moveTo>
                <a:lnTo>
                  <a:pt x="185" y="174"/>
                </a:lnTo>
                <a:lnTo>
                  <a:pt x="185" y="78"/>
                </a:lnTo>
                <a:lnTo>
                  <a:pt x="281" y="78"/>
                </a:lnTo>
                <a:lnTo>
                  <a:pt x="281" y="174"/>
                </a:lnTo>
                <a:close/>
                <a:moveTo>
                  <a:pt x="402" y="491"/>
                </a:moveTo>
                <a:lnTo>
                  <a:pt x="306" y="491"/>
                </a:lnTo>
                <a:lnTo>
                  <a:pt x="306" y="397"/>
                </a:lnTo>
                <a:lnTo>
                  <a:pt x="402" y="397"/>
                </a:lnTo>
                <a:lnTo>
                  <a:pt x="402" y="491"/>
                </a:lnTo>
                <a:close/>
                <a:moveTo>
                  <a:pt x="402" y="333"/>
                </a:moveTo>
                <a:lnTo>
                  <a:pt x="307" y="333"/>
                </a:lnTo>
                <a:lnTo>
                  <a:pt x="307" y="237"/>
                </a:lnTo>
                <a:lnTo>
                  <a:pt x="402" y="237"/>
                </a:lnTo>
                <a:lnTo>
                  <a:pt x="402" y="333"/>
                </a:lnTo>
                <a:close/>
                <a:moveTo>
                  <a:pt x="402" y="174"/>
                </a:moveTo>
                <a:lnTo>
                  <a:pt x="307" y="174"/>
                </a:lnTo>
                <a:lnTo>
                  <a:pt x="307" y="78"/>
                </a:lnTo>
                <a:lnTo>
                  <a:pt x="402" y="78"/>
                </a:lnTo>
                <a:lnTo>
                  <a:pt x="402" y="174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7" name="正方形/長方形 206">
            <a:extLst>
              <a:ext uri="{FF2B5EF4-FFF2-40B4-BE49-F238E27FC236}">
                <a16:creationId xmlns:a16="http://schemas.microsoft.com/office/drawing/2014/main" id="{A79CAF3C-E5E8-42BB-ADB1-36C040501986}"/>
              </a:ext>
            </a:extLst>
          </p:cNvPr>
          <p:cNvSpPr/>
          <p:nvPr/>
        </p:nvSpPr>
        <p:spPr>
          <a:xfrm>
            <a:off x="4593175" y="3962147"/>
            <a:ext cx="1027890" cy="7872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8" name="テキスト ボックス 207">
            <a:extLst>
              <a:ext uri="{FF2B5EF4-FFF2-40B4-BE49-F238E27FC236}">
                <a16:creationId xmlns:a16="http://schemas.microsoft.com/office/drawing/2014/main" id="{AD240AC2-41F3-40EC-A83E-4EDFFB2633D4}"/>
              </a:ext>
            </a:extLst>
          </p:cNvPr>
          <p:cNvSpPr txBox="1"/>
          <p:nvPr/>
        </p:nvSpPr>
        <p:spPr>
          <a:xfrm>
            <a:off x="4888904" y="4545777"/>
            <a:ext cx="476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支社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9" name="Freeform 5">
            <a:extLst>
              <a:ext uri="{FF2B5EF4-FFF2-40B4-BE49-F238E27FC236}">
                <a16:creationId xmlns:a16="http://schemas.microsoft.com/office/drawing/2014/main" id="{42B6D920-52F4-45A7-AE1B-FE7CE9AC315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944666" y="3862102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0" name="Freeform 32">
            <a:extLst>
              <a:ext uri="{FF2B5EF4-FFF2-40B4-BE49-F238E27FC236}">
                <a16:creationId xmlns:a16="http://schemas.microsoft.com/office/drawing/2014/main" id="{65260731-1A96-45EB-B564-6ADF33CC072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148438" y="4205545"/>
            <a:ext cx="228087" cy="331544"/>
          </a:xfrm>
          <a:custGeom>
            <a:avLst/>
            <a:gdLst>
              <a:gd name="T0" fmla="*/ 0 w 468"/>
              <a:gd name="T1" fmla="*/ 0 h 749"/>
              <a:gd name="T2" fmla="*/ 0 w 468"/>
              <a:gd name="T3" fmla="*/ 749 h 749"/>
              <a:gd name="T4" fmla="*/ 468 w 468"/>
              <a:gd name="T5" fmla="*/ 749 h 749"/>
              <a:gd name="T6" fmla="*/ 468 w 468"/>
              <a:gd name="T7" fmla="*/ 0 h 749"/>
              <a:gd name="T8" fmla="*/ 0 w 468"/>
              <a:gd name="T9" fmla="*/ 0 h 749"/>
              <a:gd name="T10" fmla="*/ 127 w 468"/>
              <a:gd name="T11" fmla="*/ 79 h 749"/>
              <a:gd name="T12" fmla="*/ 222 w 468"/>
              <a:gd name="T13" fmla="*/ 79 h 749"/>
              <a:gd name="T14" fmla="*/ 222 w 468"/>
              <a:gd name="T15" fmla="*/ 175 h 749"/>
              <a:gd name="T16" fmla="*/ 127 w 468"/>
              <a:gd name="T17" fmla="*/ 175 h 749"/>
              <a:gd name="T18" fmla="*/ 127 w 468"/>
              <a:gd name="T19" fmla="*/ 79 h 749"/>
              <a:gd name="T20" fmla="*/ 127 w 468"/>
              <a:gd name="T21" fmla="*/ 238 h 749"/>
              <a:gd name="T22" fmla="*/ 222 w 468"/>
              <a:gd name="T23" fmla="*/ 238 h 749"/>
              <a:gd name="T24" fmla="*/ 222 w 468"/>
              <a:gd name="T25" fmla="*/ 334 h 749"/>
              <a:gd name="T26" fmla="*/ 127 w 468"/>
              <a:gd name="T27" fmla="*/ 334 h 749"/>
              <a:gd name="T28" fmla="*/ 127 w 468"/>
              <a:gd name="T29" fmla="*/ 238 h 749"/>
              <a:gd name="T30" fmla="*/ 127 w 468"/>
              <a:gd name="T31" fmla="*/ 398 h 749"/>
              <a:gd name="T32" fmla="*/ 222 w 468"/>
              <a:gd name="T33" fmla="*/ 398 h 749"/>
              <a:gd name="T34" fmla="*/ 222 w 468"/>
              <a:gd name="T35" fmla="*/ 493 h 749"/>
              <a:gd name="T36" fmla="*/ 127 w 468"/>
              <a:gd name="T37" fmla="*/ 493 h 749"/>
              <a:gd name="T38" fmla="*/ 127 w 468"/>
              <a:gd name="T39" fmla="*/ 398 h 749"/>
              <a:gd name="T40" fmla="*/ 342 w 468"/>
              <a:gd name="T41" fmla="*/ 735 h 749"/>
              <a:gd name="T42" fmla="*/ 127 w 468"/>
              <a:gd name="T43" fmla="*/ 735 h 749"/>
              <a:gd name="T44" fmla="*/ 127 w 468"/>
              <a:gd name="T45" fmla="*/ 577 h 749"/>
              <a:gd name="T46" fmla="*/ 342 w 468"/>
              <a:gd name="T47" fmla="*/ 577 h 749"/>
              <a:gd name="T48" fmla="*/ 342 w 468"/>
              <a:gd name="T49" fmla="*/ 735 h 749"/>
              <a:gd name="T50" fmla="*/ 342 w 468"/>
              <a:gd name="T51" fmla="*/ 493 h 749"/>
              <a:gd name="T52" fmla="*/ 246 w 468"/>
              <a:gd name="T53" fmla="*/ 493 h 749"/>
              <a:gd name="T54" fmla="*/ 246 w 468"/>
              <a:gd name="T55" fmla="*/ 398 h 749"/>
              <a:gd name="T56" fmla="*/ 342 w 468"/>
              <a:gd name="T57" fmla="*/ 398 h 749"/>
              <a:gd name="T58" fmla="*/ 342 w 468"/>
              <a:gd name="T59" fmla="*/ 493 h 749"/>
              <a:gd name="T60" fmla="*/ 342 w 468"/>
              <a:gd name="T61" fmla="*/ 334 h 749"/>
              <a:gd name="T62" fmla="*/ 246 w 468"/>
              <a:gd name="T63" fmla="*/ 334 h 749"/>
              <a:gd name="T64" fmla="*/ 246 w 468"/>
              <a:gd name="T65" fmla="*/ 238 h 749"/>
              <a:gd name="T66" fmla="*/ 342 w 468"/>
              <a:gd name="T67" fmla="*/ 238 h 749"/>
              <a:gd name="T68" fmla="*/ 342 w 468"/>
              <a:gd name="T69" fmla="*/ 334 h 749"/>
              <a:gd name="T70" fmla="*/ 342 w 468"/>
              <a:gd name="T71" fmla="*/ 175 h 749"/>
              <a:gd name="T72" fmla="*/ 246 w 468"/>
              <a:gd name="T73" fmla="*/ 175 h 749"/>
              <a:gd name="T74" fmla="*/ 246 w 468"/>
              <a:gd name="T75" fmla="*/ 79 h 749"/>
              <a:gd name="T76" fmla="*/ 342 w 468"/>
              <a:gd name="T77" fmla="*/ 79 h 749"/>
              <a:gd name="T78" fmla="*/ 342 w 468"/>
              <a:gd name="T79" fmla="*/ 175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68" h="749">
                <a:moveTo>
                  <a:pt x="0" y="0"/>
                </a:moveTo>
                <a:lnTo>
                  <a:pt x="0" y="749"/>
                </a:lnTo>
                <a:lnTo>
                  <a:pt x="468" y="749"/>
                </a:lnTo>
                <a:lnTo>
                  <a:pt x="468" y="0"/>
                </a:lnTo>
                <a:lnTo>
                  <a:pt x="0" y="0"/>
                </a:lnTo>
                <a:close/>
                <a:moveTo>
                  <a:pt x="127" y="79"/>
                </a:moveTo>
                <a:lnTo>
                  <a:pt x="222" y="79"/>
                </a:lnTo>
                <a:lnTo>
                  <a:pt x="222" y="175"/>
                </a:lnTo>
                <a:lnTo>
                  <a:pt x="127" y="175"/>
                </a:lnTo>
                <a:lnTo>
                  <a:pt x="127" y="79"/>
                </a:lnTo>
                <a:close/>
                <a:moveTo>
                  <a:pt x="127" y="238"/>
                </a:moveTo>
                <a:lnTo>
                  <a:pt x="222" y="238"/>
                </a:lnTo>
                <a:lnTo>
                  <a:pt x="222" y="334"/>
                </a:lnTo>
                <a:lnTo>
                  <a:pt x="127" y="334"/>
                </a:lnTo>
                <a:lnTo>
                  <a:pt x="127" y="238"/>
                </a:lnTo>
                <a:close/>
                <a:moveTo>
                  <a:pt x="127" y="398"/>
                </a:moveTo>
                <a:lnTo>
                  <a:pt x="222" y="398"/>
                </a:lnTo>
                <a:lnTo>
                  <a:pt x="222" y="493"/>
                </a:lnTo>
                <a:lnTo>
                  <a:pt x="127" y="493"/>
                </a:lnTo>
                <a:lnTo>
                  <a:pt x="127" y="398"/>
                </a:lnTo>
                <a:close/>
                <a:moveTo>
                  <a:pt x="342" y="735"/>
                </a:moveTo>
                <a:lnTo>
                  <a:pt x="127" y="735"/>
                </a:lnTo>
                <a:lnTo>
                  <a:pt x="127" y="577"/>
                </a:lnTo>
                <a:lnTo>
                  <a:pt x="342" y="577"/>
                </a:lnTo>
                <a:lnTo>
                  <a:pt x="342" y="735"/>
                </a:lnTo>
                <a:close/>
                <a:moveTo>
                  <a:pt x="342" y="493"/>
                </a:moveTo>
                <a:lnTo>
                  <a:pt x="246" y="493"/>
                </a:lnTo>
                <a:lnTo>
                  <a:pt x="246" y="398"/>
                </a:lnTo>
                <a:lnTo>
                  <a:pt x="342" y="398"/>
                </a:lnTo>
                <a:lnTo>
                  <a:pt x="342" y="493"/>
                </a:lnTo>
                <a:close/>
                <a:moveTo>
                  <a:pt x="342" y="334"/>
                </a:moveTo>
                <a:lnTo>
                  <a:pt x="246" y="334"/>
                </a:lnTo>
                <a:lnTo>
                  <a:pt x="246" y="238"/>
                </a:lnTo>
                <a:lnTo>
                  <a:pt x="342" y="238"/>
                </a:lnTo>
                <a:lnTo>
                  <a:pt x="342" y="334"/>
                </a:lnTo>
                <a:close/>
                <a:moveTo>
                  <a:pt x="342" y="175"/>
                </a:moveTo>
                <a:lnTo>
                  <a:pt x="246" y="175"/>
                </a:lnTo>
                <a:lnTo>
                  <a:pt x="246" y="79"/>
                </a:lnTo>
                <a:lnTo>
                  <a:pt x="342" y="79"/>
                </a:lnTo>
                <a:lnTo>
                  <a:pt x="342" y="175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11" name="直線コネクタ 210">
            <a:extLst>
              <a:ext uri="{FF2B5EF4-FFF2-40B4-BE49-F238E27FC236}">
                <a16:creationId xmlns:a16="http://schemas.microsoft.com/office/drawing/2014/main" id="{F619C03E-29A5-4D9D-AF35-0D6C8DAB11D3}"/>
              </a:ext>
            </a:extLst>
          </p:cNvPr>
          <p:cNvCxnSpPr>
            <a:cxnSpLocks/>
            <a:stCxn id="209" idx="36"/>
            <a:endCxn id="249" idx="1"/>
          </p:cNvCxnSpPr>
          <p:nvPr/>
        </p:nvCxnSpPr>
        <p:spPr>
          <a:xfrm flipH="1" flipV="1">
            <a:off x="4678378" y="3205817"/>
            <a:ext cx="405197" cy="658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直線コネクタ 219">
            <a:extLst>
              <a:ext uri="{FF2B5EF4-FFF2-40B4-BE49-F238E27FC236}">
                <a16:creationId xmlns:a16="http://schemas.microsoft.com/office/drawing/2014/main" id="{E65A797A-DDB9-4976-B8BF-E56273A88EB5}"/>
              </a:ext>
            </a:extLst>
          </p:cNvPr>
          <p:cNvCxnSpPr>
            <a:cxnSpLocks/>
          </p:cNvCxnSpPr>
          <p:nvPr/>
        </p:nvCxnSpPr>
        <p:spPr>
          <a:xfrm flipV="1">
            <a:off x="3769543" y="3188509"/>
            <a:ext cx="523620" cy="667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コネクタ 228">
            <a:extLst>
              <a:ext uri="{FF2B5EF4-FFF2-40B4-BE49-F238E27FC236}">
                <a16:creationId xmlns:a16="http://schemas.microsoft.com/office/drawing/2014/main" id="{7EAE7863-C7CF-4B07-86CA-21F6798BE16A}"/>
              </a:ext>
            </a:extLst>
          </p:cNvPr>
          <p:cNvCxnSpPr>
            <a:cxnSpLocks/>
            <a:stCxn id="191" idx="35"/>
          </p:cNvCxnSpPr>
          <p:nvPr/>
        </p:nvCxnSpPr>
        <p:spPr>
          <a:xfrm flipV="1">
            <a:off x="3789421" y="3120051"/>
            <a:ext cx="2151233" cy="735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Freeform 9">
            <a:extLst>
              <a:ext uri="{FF2B5EF4-FFF2-40B4-BE49-F238E27FC236}">
                <a16:creationId xmlns:a16="http://schemas.microsoft.com/office/drawing/2014/main" id="{20DF1FD6-2D72-44E7-863A-C28A09899FF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559464" y="4366731"/>
            <a:ext cx="299854" cy="194346"/>
          </a:xfrm>
          <a:custGeom>
            <a:avLst/>
            <a:gdLst>
              <a:gd name="T0" fmla="*/ 657 w 712"/>
              <a:gd name="T1" fmla="*/ 24 h 565"/>
              <a:gd name="T2" fmla="*/ 649 w 712"/>
              <a:gd name="T3" fmla="*/ 9 h 565"/>
              <a:gd name="T4" fmla="*/ 633 w 712"/>
              <a:gd name="T5" fmla="*/ 0 h 565"/>
              <a:gd name="T6" fmla="*/ 86 w 712"/>
              <a:gd name="T7" fmla="*/ 0 h 565"/>
              <a:gd name="T8" fmla="*/ 68 w 712"/>
              <a:gd name="T9" fmla="*/ 6 h 565"/>
              <a:gd name="T10" fmla="*/ 58 w 712"/>
              <a:gd name="T11" fmla="*/ 19 h 565"/>
              <a:gd name="T12" fmla="*/ 55 w 712"/>
              <a:gd name="T13" fmla="*/ 365 h 565"/>
              <a:gd name="T14" fmla="*/ 599 w 712"/>
              <a:gd name="T15" fmla="*/ 299 h 565"/>
              <a:gd name="T16" fmla="*/ 597 w 712"/>
              <a:gd name="T17" fmla="*/ 309 h 565"/>
              <a:gd name="T18" fmla="*/ 588 w 712"/>
              <a:gd name="T19" fmla="*/ 320 h 565"/>
              <a:gd name="T20" fmla="*/ 573 w 712"/>
              <a:gd name="T21" fmla="*/ 326 h 565"/>
              <a:gd name="T22" fmla="*/ 134 w 712"/>
              <a:gd name="T23" fmla="*/ 325 h 565"/>
              <a:gd name="T24" fmla="*/ 121 w 712"/>
              <a:gd name="T25" fmla="*/ 317 h 565"/>
              <a:gd name="T26" fmla="*/ 114 w 712"/>
              <a:gd name="T27" fmla="*/ 304 h 565"/>
              <a:gd name="T28" fmla="*/ 113 w 712"/>
              <a:gd name="T29" fmla="*/ 76 h 565"/>
              <a:gd name="T30" fmla="*/ 118 w 712"/>
              <a:gd name="T31" fmla="*/ 61 h 565"/>
              <a:gd name="T32" fmla="*/ 129 w 712"/>
              <a:gd name="T33" fmla="*/ 52 h 565"/>
              <a:gd name="T34" fmla="*/ 573 w 712"/>
              <a:gd name="T35" fmla="*/ 50 h 565"/>
              <a:gd name="T36" fmla="*/ 584 w 712"/>
              <a:gd name="T37" fmla="*/ 52 h 565"/>
              <a:gd name="T38" fmla="*/ 595 w 712"/>
              <a:gd name="T39" fmla="*/ 61 h 565"/>
              <a:gd name="T40" fmla="*/ 599 w 712"/>
              <a:gd name="T41" fmla="*/ 76 h 565"/>
              <a:gd name="T42" fmla="*/ 657 w 712"/>
              <a:gd name="T43" fmla="*/ 373 h 565"/>
              <a:gd name="T44" fmla="*/ 55 w 712"/>
              <a:gd name="T45" fmla="*/ 373 h 565"/>
              <a:gd name="T46" fmla="*/ 0 w 712"/>
              <a:gd name="T47" fmla="*/ 482 h 565"/>
              <a:gd name="T48" fmla="*/ 7 w 712"/>
              <a:gd name="T49" fmla="*/ 490 h 565"/>
              <a:gd name="T50" fmla="*/ 24 w 712"/>
              <a:gd name="T51" fmla="*/ 499 h 565"/>
              <a:gd name="T52" fmla="*/ 682 w 712"/>
              <a:gd name="T53" fmla="*/ 500 h 565"/>
              <a:gd name="T54" fmla="*/ 701 w 712"/>
              <a:gd name="T55" fmla="*/ 493 h 565"/>
              <a:gd name="T56" fmla="*/ 712 w 712"/>
              <a:gd name="T57" fmla="*/ 482 h 565"/>
              <a:gd name="T58" fmla="*/ 706 w 712"/>
              <a:gd name="T59" fmla="*/ 498 h 565"/>
              <a:gd name="T60" fmla="*/ 686 w 712"/>
              <a:gd name="T61" fmla="*/ 508 h 565"/>
              <a:gd name="T62" fmla="*/ 31 w 712"/>
              <a:gd name="T63" fmla="*/ 508 h 565"/>
              <a:gd name="T64" fmla="*/ 13 w 712"/>
              <a:gd name="T65" fmla="*/ 503 h 565"/>
              <a:gd name="T66" fmla="*/ 0 w 712"/>
              <a:gd name="T67" fmla="*/ 534 h 565"/>
              <a:gd name="T68" fmla="*/ 3 w 712"/>
              <a:gd name="T69" fmla="*/ 546 h 565"/>
              <a:gd name="T70" fmla="*/ 13 w 712"/>
              <a:gd name="T71" fmla="*/ 560 h 565"/>
              <a:gd name="T72" fmla="*/ 31 w 712"/>
              <a:gd name="T73" fmla="*/ 565 h 565"/>
              <a:gd name="T74" fmla="*/ 688 w 712"/>
              <a:gd name="T75" fmla="*/ 564 h 565"/>
              <a:gd name="T76" fmla="*/ 703 w 712"/>
              <a:gd name="T77" fmla="*/ 556 h 565"/>
              <a:gd name="T78" fmla="*/ 712 w 712"/>
              <a:gd name="T79" fmla="*/ 540 h 565"/>
              <a:gd name="T80" fmla="*/ 712 w 712"/>
              <a:gd name="T81" fmla="*/ 482 h 565"/>
              <a:gd name="T82" fmla="*/ 108 w 712"/>
              <a:gd name="T83" fmla="*/ 398 h 565"/>
              <a:gd name="T84" fmla="*/ 102 w 712"/>
              <a:gd name="T85" fmla="*/ 413 h 565"/>
              <a:gd name="T86" fmla="*/ 618 w 712"/>
              <a:gd name="T87" fmla="*/ 430 h 565"/>
              <a:gd name="T88" fmla="*/ 95 w 712"/>
              <a:gd name="T89" fmla="*/ 430 h 565"/>
              <a:gd name="T90" fmla="*/ 632 w 712"/>
              <a:gd name="T91" fmla="*/ 461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12" h="565">
                <a:moveTo>
                  <a:pt x="657" y="30"/>
                </a:moveTo>
                <a:lnTo>
                  <a:pt x="657" y="30"/>
                </a:lnTo>
                <a:lnTo>
                  <a:pt x="657" y="24"/>
                </a:lnTo>
                <a:lnTo>
                  <a:pt x="655" y="19"/>
                </a:lnTo>
                <a:lnTo>
                  <a:pt x="652" y="14"/>
                </a:lnTo>
                <a:lnTo>
                  <a:pt x="649" y="9"/>
                </a:lnTo>
                <a:lnTo>
                  <a:pt x="643" y="6"/>
                </a:lnTo>
                <a:lnTo>
                  <a:pt x="638" y="2"/>
                </a:lnTo>
                <a:lnTo>
                  <a:pt x="633" y="0"/>
                </a:lnTo>
                <a:lnTo>
                  <a:pt x="627" y="0"/>
                </a:lnTo>
                <a:lnTo>
                  <a:pt x="86" y="0"/>
                </a:lnTo>
                <a:lnTo>
                  <a:pt x="86" y="0"/>
                </a:lnTo>
                <a:lnTo>
                  <a:pt x="80" y="0"/>
                </a:lnTo>
                <a:lnTo>
                  <a:pt x="73" y="2"/>
                </a:lnTo>
                <a:lnTo>
                  <a:pt x="68" y="6"/>
                </a:lnTo>
                <a:lnTo>
                  <a:pt x="64" y="9"/>
                </a:lnTo>
                <a:lnTo>
                  <a:pt x="60" y="14"/>
                </a:lnTo>
                <a:lnTo>
                  <a:pt x="58" y="19"/>
                </a:lnTo>
                <a:lnTo>
                  <a:pt x="56" y="24"/>
                </a:lnTo>
                <a:lnTo>
                  <a:pt x="55" y="30"/>
                </a:lnTo>
                <a:lnTo>
                  <a:pt x="55" y="365"/>
                </a:lnTo>
                <a:lnTo>
                  <a:pt x="657" y="365"/>
                </a:lnTo>
                <a:lnTo>
                  <a:pt x="657" y="30"/>
                </a:lnTo>
                <a:close/>
                <a:moveTo>
                  <a:pt x="599" y="299"/>
                </a:moveTo>
                <a:lnTo>
                  <a:pt x="599" y="299"/>
                </a:lnTo>
                <a:lnTo>
                  <a:pt x="599" y="304"/>
                </a:lnTo>
                <a:lnTo>
                  <a:pt x="597" y="309"/>
                </a:lnTo>
                <a:lnTo>
                  <a:pt x="595" y="313"/>
                </a:lnTo>
                <a:lnTo>
                  <a:pt x="592" y="317"/>
                </a:lnTo>
                <a:lnTo>
                  <a:pt x="588" y="320"/>
                </a:lnTo>
                <a:lnTo>
                  <a:pt x="584" y="324"/>
                </a:lnTo>
                <a:lnTo>
                  <a:pt x="578" y="325"/>
                </a:lnTo>
                <a:lnTo>
                  <a:pt x="573" y="326"/>
                </a:lnTo>
                <a:lnTo>
                  <a:pt x="139" y="326"/>
                </a:lnTo>
                <a:lnTo>
                  <a:pt x="139" y="326"/>
                </a:lnTo>
                <a:lnTo>
                  <a:pt x="134" y="325"/>
                </a:lnTo>
                <a:lnTo>
                  <a:pt x="129" y="324"/>
                </a:lnTo>
                <a:lnTo>
                  <a:pt x="124" y="320"/>
                </a:lnTo>
                <a:lnTo>
                  <a:pt x="121" y="317"/>
                </a:lnTo>
                <a:lnTo>
                  <a:pt x="118" y="313"/>
                </a:lnTo>
                <a:lnTo>
                  <a:pt x="115" y="309"/>
                </a:lnTo>
                <a:lnTo>
                  <a:pt x="114" y="304"/>
                </a:lnTo>
                <a:lnTo>
                  <a:pt x="113" y="299"/>
                </a:lnTo>
                <a:lnTo>
                  <a:pt x="113" y="76"/>
                </a:lnTo>
                <a:lnTo>
                  <a:pt x="113" y="76"/>
                </a:lnTo>
                <a:lnTo>
                  <a:pt x="114" y="71"/>
                </a:lnTo>
                <a:lnTo>
                  <a:pt x="115" y="65"/>
                </a:lnTo>
                <a:lnTo>
                  <a:pt x="118" y="61"/>
                </a:lnTo>
                <a:lnTo>
                  <a:pt x="121" y="57"/>
                </a:lnTo>
                <a:lnTo>
                  <a:pt x="124" y="54"/>
                </a:lnTo>
                <a:lnTo>
                  <a:pt x="129" y="52"/>
                </a:lnTo>
                <a:lnTo>
                  <a:pt x="134" y="50"/>
                </a:lnTo>
                <a:lnTo>
                  <a:pt x="139" y="50"/>
                </a:lnTo>
                <a:lnTo>
                  <a:pt x="573" y="50"/>
                </a:lnTo>
                <a:lnTo>
                  <a:pt x="573" y="50"/>
                </a:lnTo>
                <a:lnTo>
                  <a:pt x="578" y="50"/>
                </a:lnTo>
                <a:lnTo>
                  <a:pt x="584" y="52"/>
                </a:lnTo>
                <a:lnTo>
                  <a:pt x="588" y="54"/>
                </a:lnTo>
                <a:lnTo>
                  <a:pt x="592" y="57"/>
                </a:lnTo>
                <a:lnTo>
                  <a:pt x="595" y="61"/>
                </a:lnTo>
                <a:lnTo>
                  <a:pt x="597" y="65"/>
                </a:lnTo>
                <a:lnTo>
                  <a:pt x="599" y="71"/>
                </a:lnTo>
                <a:lnTo>
                  <a:pt x="599" y="76"/>
                </a:lnTo>
                <a:lnTo>
                  <a:pt x="599" y="299"/>
                </a:lnTo>
                <a:close/>
                <a:moveTo>
                  <a:pt x="711" y="477"/>
                </a:moveTo>
                <a:lnTo>
                  <a:pt x="657" y="373"/>
                </a:lnTo>
                <a:lnTo>
                  <a:pt x="657" y="372"/>
                </a:lnTo>
                <a:lnTo>
                  <a:pt x="55" y="372"/>
                </a:lnTo>
                <a:lnTo>
                  <a:pt x="55" y="373"/>
                </a:lnTo>
                <a:lnTo>
                  <a:pt x="1" y="477"/>
                </a:lnTo>
                <a:lnTo>
                  <a:pt x="1" y="477"/>
                </a:lnTo>
                <a:lnTo>
                  <a:pt x="0" y="482"/>
                </a:lnTo>
                <a:lnTo>
                  <a:pt x="0" y="482"/>
                </a:lnTo>
                <a:lnTo>
                  <a:pt x="3" y="486"/>
                </a:lnTo>
                <a:lnTo>
                  <a:pt x="7" y="490"/>
                </a:lnTo>
                <a:lnTo>
                  <a:pt x="11" y="493"/>
                </a:lnTo>
                <a:lnTo>
                  <a:pt x="15" y="495"/>
                </a:lnTo>
                <a:lnTo>
                  <a:pt x="24" y="499"/>
                </a:lnTo>
                <a:lnTo>
                  <a:pt x="31" y="500"/>
                </a:lnTo>
                <a:lnTo>
                  <a:pt x="682" y="500"/>
                </a:lnTo>
                <a:lnTo>
                  <a:pt x="682" y="500"/>
                </a:lnTo>
                <a:lnTo>
                  <a:pt x="688" y="499"/>
                </a:lnTo>
                <a:lnTo>
                  <a:pt x="697" y="495"/>
                </a:lnTo>
                <a:lnTo>
                  <a:pt x="701" y="493"/>
                </a:lnTo>
                <a:lnTo>
                  <a:pt x="705" y="490"/>
                </a:lnTo>
                <a:lnTo>
                  <a:pt x="708" y="486"/>
                </a:lnTo>
                <a:lnTo>
                  <a:pt x="712" y="482"/>
                </a:lnTo>
                <a:lnTo>
                  <a:pt x="712" y="492"/>
                </a:lnTo>
                <a:lnTo>
                  <a:pt x="712" y="492"/>
                </a:lnTo>
                <a:lnTo>
                  <a:pt x="706" y="498"/>
                </a:lnTo>
                <a:lnTo>
                  <a:pt x="699" y="503"/>
                </a:lnTo>
                <a:lnTo>
                  <a:pt x="690" y="507"/>
                </a:lnTo>
                <a:lnTo>
                  <a:pt x="686" y="508"/>
                </a:lnTo>
                <a:lnTo>
                  <a:pt x="682" y="508"/>
                </a:lnTo>
                <a:lnTo>
                  <a:pt x="31" y="508"/>
                </a:lnTo>
                <a:lnTo>
                  <a:pt x="31" y="508"/>
                </a:lnTo>
                <a:lnTo>
                  <a:pt x="26" y="508"/>
                </a:lnTo>
                <a:lnTo>
                  <a:pt x="22" y="507"/>
                </a:lnTo>
                <a:lnTo>
                  <a:pt x="13" y="503"/>
                </a:lnTo>
                <a:lnTo>
                  <a:pt x="6" y="498"/>
                </a:lnTo>
                <a:lnTo>
                  <a:pt x="0" y="492"/>
                </a:lnTo>
                <a:lnTo>
                  <a:pt x="0" y="534"/>
                </a:lnTo>
                <a:lnTo>
                  <a:pt x="0" y="534"/>
                </a:lnTo>
                <a:lnTo>
                  <a:pt x="1" y="540"/>
                </a:lnTo>
                <a:lnTo>
                  <a:pt x="3" y="546"/>
                </a:lnTo>
                <a:lnTo>
                  <a:pt x="5" y="552"/>
                </a:lnTo>
                <a:lnTo>
                  <a:pt x="9" y="556"/>
                </a:lnTo>
                <a:lnTo>
                  <a:pt x="13" y="560"/>
                </a:lnTo>
                <a:lnTo>
                  <a:pt x="19" y="563"/>
                </a:lnTo>
                <a:lnTo>
                  <a:pt x="25" y="564"/>
                </a:lnTo>
                <a:lnTo>
                  <a:pt x="31" y="565"/>
                </a:lnTo>
                <a:lnTo>
                  <a:pt x="682" y="565"/>
                </a:lnTo>
                <a:lnTo>
                  <a:pt x="682" y="565"/>
                </a:lnTo>
                <a:lnTo>
                  <a:pt x="688" y="564"/>
                </a:lnTo>
                <a:lnTo>
                  <a:pt x="693" y="563"/>
                </a:lnTo>
                <a:lnTo>
                  <a:pt x="698" y="560"/>
                </a:lnTo>
                <a:lnTo>
                  <a:pt x="703" y="556"/>
                </a:lnTo>
                <a:lnTo>
                  <a:pt x="706" y="552"/>
                </a:lnTo>
                <a:lnTo>
                  <a:pt x="710" y="546"/>
                </a:lnTo>
                <a:lnTo>
                  <a:pt x="712" y="540"/>
                </a:lnTo>
                <a:lnTo>
                  <a:pt x="712" y="534"/>
                </a:lnTo>
                <a:lnTo>
                  <a:pt x="712" y="482"/>
                </a:lnTo>
                <a:lnTo>
                  <a:pt x="712" y="482"/>
                </a:lnTo>
                <a:lnTo>
                  <a:pt x="711" y="477"/>
                </a:lnTo>
                <a:lnTo>
                  <a:pt x="711" y="477"/>
                </a:lnTo>
                <a:close/>
                <a:moveTo>
                  <a:pt x="108" y="398"/>
                </a:moveTo>
                <a:lnTo>
                  <a:pt x="603" y="398"/>
                </a:lnTo>
                <a:lnTo>
                  <a:pt x="610" y="413"/>
                </a:lnTo>
                <a:lnTo>
                  <a:pt x="102" y="413"/>
                </a:lnTo>
                <a:lnTo>
                  <a:pt x="108" y="398"/>
                </a:lnTo>
                <a:close/>
                <a:moveTo>
                  <a:pt x="95" y="430"/>
                </a:moveTo>
                <a:lnTo>
                  <a:pt x="618" y="430"/>
                </a:lnTo>
                <a:lnTo>
                  <a:pt x="624" y="445"/>
                </a:lnTo>
                <a:lnTo>
                  <a:pt x="88" y="445"/>
                </a:lnTo>
                <a:lnTo>
                  <a:pt x="95" y="430"/>
                </a:lnTo>
                <a:close/>
                <a:moveTo>
                  <a:pt x="72" y="476"/>
                </a:moveTo>
                <a:lnTo>
                  <a:pt x="80" y="461"/>
                </a:lnTo>
                <a:lnTo>
                  <a:pt x="632" y="461"/>
                </a:lnTo>
                <a:lnTo>
                  <a:pt x="639" y="476"/>
                </a:lnTo>
                <a:lnTo>
                  <a:pt x="72" y="476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7" name="角丸四角形 301">
            <a:extLst>
              <a:ext uri="{FF2B5EF4-FFF2-40B4-BE49-F238E27FC236}">
                <a16:creationId xmlns:a16="http://schemas.microsoft.com/office/drawing/2014/main" id="{24C4EC1C-D5BE-49F0-875A-2FA46FCC83B5}"/>
              </a:ext>
            </a:extLst>
          </p:cNvPr>
          <p:cNvSpPr/>
          <p:nvPr/>
        </p:nvSpPr>
        <p:spPr>
          <a:xfrm>
            <a:off x="7564727" y="2481233"/>
            <a:ext cx="1059192" cy="74329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8" name="Freeform 103">
            <a:extLst>
              <a:ext uri="{FF2B5EF4-FFF2-40B4-BE49-F238E27FC236}">
                <a16:creationId xmlns:a16="http://schemas.microsoft.com/office/drawing/2014/main" id="{2C0395CD-A513-4F90-809A-53AFBE346CF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888886" y="2917176"/>
            <a:ext cx="399008" cy="247323"/>
          </a:xfrm>
          <a:custGeom>
            <a:avLst/>
            <a:gdLst>
              <a:gd name="T0" fmla="*/ 810 w 869"/>
              <a:gd name="T1" fmla="*/ 170 h 597"/>
              <a:gd name="T2" fmla="*/ 668 w 869"/>
              <a:gd name="T3" fmla="*/ 242 h 597"/>
              <a:gd name="T4" fmla="*/ 668 w 869"/>
              <a:gd name="T5" fmla="*/ 49 h 597"/>
              <a:gd name="T6" fmla="*/ 512 w 869"/>
              <a:gd name="T7" fmla="*/ 392 h 597"/>
              <a:gd name="T8" fmla="*/ 351 w 869"/>
              <a:gd name="T9" fmla="*/ 307 h 597"/>
              <a:gd name="T10" fmla="*/ 378 w 869"/>
              <a:gd name="T11" fmla="*/ 282 h 597"/>
              <a:gd name="T12" fmla="*/ 399 w 869"/>
              <a:gd name="T13" fmla="*/ 249 h 597"/>
              <a:gd name="T14" fmla="*/ 410 w 869"/>
              <a:gd name="T15" fmla="*/ 212 h 597"/>
              <a:gd name="T16" fmla="*/ 411 w 869"/>
              <a:gd name="T17" fmla="*/ 178 h 597"/>
              <a:gd name="T18" fmla="*/ 395 w 869"/>
              <a:gd name="T19" fmla="*/ 125 h 597"/>
              <a:gd name="T20" fmla="*/ 362 w 869"/>
              <a:gd name="T21" fmla="*/ 85 h 597"/>
              <a:gd name="T22" fmla="*/ 314 w 869"/>
              <a:gd name="T23" fmla="*/ 59 h 597"/>
              <a:gd name="T24" fmla="*/ 273 w 869"/>
              <a:gd name="T25" fmla="*/ 53 h 597"/>
              <a:gd name="T26" fmla="*/ 219 w 869"/>
              <a:gd name="T27" fmla="*/ 64 h 597"/>
              <a:gd name="T28" fmla="*/ 175 w 869"/>
              <a:gd name="T29" fmla="*/ 93 h 597"/>
              <a:gd name="T30" fmla="*/ 146 w 869"/>
              <a:gd name="T31" fmla="*/ 138 h 597"/>
              <a:gd name="T32" fmla="*/ 135 w 869"/>
              <a:gd name="T33" fmla="*/ 192 h 597"/>
              <a:gd name="T34" fmla="*/ 138 w 869"/>
              <a:gd name="T35" fmla="*/ 222 h 597"/>
              <a:gd name="T36" fmla="*/ 151 w 869"/>
              <a:gd name="T37" fmla="*/ 259 h 597"/>
              <a:gd name="T38" fmla="*/ 175 w 869"/>
              <a:gd name="T39" fmla="*/ 289 h 597"/>
              <a:gd name="T40" fmla="*/ 205 w 869"/>
              <a:gd name="T41" fmla="*/ 312 h 597"/>
              <a:gd name="T42" fmla="*/ 28 w 869"/>
              <a:gd name="T43" fmla="*/ 395 h 597"/>
              <a:gd name="T44" fmla="*/ 7 w 869"/>
              <a:gd name="T45" fmla="*/ 420 h 597"/>
              <a:gd name="T46" fmla="*/ 0 w 869"/>
              <a:gd name="T47" fmla="*/ 597 h 597"/>
              <a:gd name="T48" fmla="*/ 546 w 869"/>
              <a:gd name="T49" fmla="*/ 436 h 597"/>
              <a:gd name="T50" fmla="*/ 531 w 869"/>
              <a:gd name="T51" fmla="*/ 406 h 597"/>
              <a:gd name="T52" fmla="*/ 512 w 869"/>
              <a:gd name="T53" fmla="*/ 392 h 597"/>
              <a:gd name="T54" fmla="*/ 647 w 869"/>
              <a:gd name="T55" fmla="*/ 206 h 597"/>
              <a:gd name="T56" fmla="*/ 472 w 869"/>
              <a:gd name="T57" fmla="*/ 0 h 597"/>
              <a:gd name="T58" fmla="*/ 454 w 869"/>
              <a:gd name="T59" fmla="*/ 9 h 597"/>
              <a:gd name="T60" fmla="*/ 446 w 869"/>
              <a:gd name="T61" fmla="*/ 27 h 597"/>
              <a:gd name="T62" fmla="*/ 448 w 869"/>
              <a:gd name="T63" fmla="*/ 274 h 597"/>
              <a:gd name="T64" fmla="*/ 462 w 869"/>
              <a:gd name="T65" fmla="*/ 289 h 597"/>
              <a:gd name="T66" fmla="*/ 842 w 869"/>
              <a:gd name="T67" fmla="*/ 291 h 597"/>
              <a:gd name="T68" fmla="*/ 862 w 869"/>
              <a:gd name="T69" fmla="*/ 282 h 597"/>
              <a:gd name="T70" fmla="*/ 869 w 869"/>
              <a:gd name="T71" fmla="*/ 264 h 597"/>
              <a:gd name="T72" fmla="*/ 867 w 869"/>
              <a:gd name="T73" fmla="*/ 17 h 597"/>
              <a:gd name="T74" fmla="*/ 852 w 869"/>
              <a:gd name="T75" fmla="*/ 2 h 597"/>
              <a:gd name="T76" fmla="*/ 842 w 869"/>
              <a:gd name="T77" fmla="*/ 264 h 597"/>
              <a:gd name="T78" fmla="*/ 842 w 869"/>
              <a:gd name="T79" fmla="*/ 264 h 597"/>
              <a:gd name="T80" fmla="*/ 647 w 869"/>
              <a:gd name="T81" fmla="*/ 249 h 597"/>
              <a:gd name="T82" fmla="*/ 504 w 869"/>
              <a:gd name="T83" fmla="*/ 228 h 597"/>
              <a:gd name="T84" fmla="*/ 576 w 869"/>
              <a:gd name="T85" fmla="*/ 184 h 597"/>
              <a:gd name="T86" fmla="*/ 604 w 869"/>
              <a:gd name="T87" fmla="*/ 178 h 597"/>
              <a:gd name="T88" fmla="*/ 625 w 869"/>
              <a:gd name="T89" fmla="*/ 163 h 597"/>
              <a:gd name="T90" fmla="*/ 641 w 869"/>
              <a:gd name="T91" fmla="*/ 141 h 597"/>
              <a:gd name="T92" fmla="*/ 647 w 869"/>
              <a:gd name="T93" fmla="*/ 113 h 597"/>
              <a:gd name="T94" fmla="*/ 643 w 869"/>
              <a:gd name="T95" fmla="*/ 91 h 597"/>
              <a:gd name="T96" fmla="*/ 629 w 869"/>
              <a:gd name="T97" fmla="*/ 67 h 597"/>
              <a:gd name="T98" fmla="*/ 576 w 869"/>
              <a:gd name="T99" fmla="*/ 42 h 597"/>
              <a:gd name="T100" fmla="*/ 548 w 869"/>
              <a:gd name="T101" fmla="*/ 47 h 597"/>
              <a:gd name="T102" fmla="*/ 525 w 869"/>
              <a:gd name="T103" fmla="*/ 62 h 597"/>
              <a:gd name="T104" fmla="*/ 510 w 869"/>
              <a:gd name="T105" fmla="*/ 85 h 597"/>
              <a:gd name="T106" fmla="*/ 504 w 869"/>
              <a:gd name="T107" fmla="*/ 113 h 597"/>
              <a:gd name="T108" fmla="*/ 508 w 869"/>
              <a:gd name="T109" fmla="*/ 134 h 597"/>
              <a:gd name="T110" fmla="*/ 521 w 869"/>
              <a:gd name="T111" fmla="*/ 159 h 597"/>
              <a:gd name="T112" fmla="*/ 542 w 869"/>
              <a:gd name="T113" fmla="*/ 175 h 597"/>
              <a:gd name="T114" fmla="*/ 568 w 869"/>
              <a:gd name="T115" fmla="*/ 183 h 5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69" h="597">
                <a:moveTo>
                  <a:pt x="810" y="121"/>
                </a:moveTo>
                <a:lnTo>
                  <a:pt x="668" y="121"/>
                </a:lnTo>
                <a:lnTo>
                  <a:pt x="668" y="170"/>
                </a:lnTo>
                <a:lnTo>
                  <a:pt x="810" y="170"/>
                </a:lnTo>
                <a:lnTo>
                  <a:pt x="810" y="121"/>
                </a:lnTo>
                <a:close/>
                <a:moveTo>
                  <a:pt x="810" y="193"/>
                </a:moveTo>
                <a:lnTo>
                  <a:pt x="668" y="193"/>
                </a:lnTo>
                <a:lnTo>
                  <a:pt x="668" y="242"/>
                </a:lnTo>
                <a:lnTo>
                  <a:pt x="810" y="242"/>
                </a:lnTo>
                <a:lnTo>
                  <a:pt x="810" y="193"/>
                </a:lnTo>
                <a:close/>
                <a:moveTo>
                  <a:pt x="810" y="49"/>
                </a:moveTo>
                <a:lnTo>
                  <a:pt x="668" y="49"/>
                </a:lnTo>
                <a:lnTo>
                  <a:pt x="668" y="99"/>
                </a:lnTo>
                <a:lnTo>
                  <a:pt x="810" y="99"/>
                </a:lnTo>
                <a:lnTo>
                  <a:pt x="810" y="49"/>
                </a:lnTo>
                <a:close/>
                <a:moveTo>
                  <a:pt x="512" y="392"/>
                </a:moveTo>
                <a:lnTo>
                  <a:pt x="334" y="317"/>
                </a:lnTo>
                <a:lnTo>
                  <a:pt x="334" y="317"/>
                </a:lnTo>
                <a:lnTo>
                  <a:pt x="342" y="312"/>
                </a:lnTo>
                <a:lnTo>
                  <a:pt x="351" y="307"/>
                </a:lnTo>
                <a:lnTo>
                  <a:pt x="358" y="302"/>
                </a:lnTo>
                <a:lnTo>
                  <a:pt x="365" y="296"/>
                </a:lnTo>
                <a:lnTo>
                  <a:pt x="372" y="289"/>
                </a:lnTo>
                <a:lnTo>
                  <a:pt x="378" y="282"/>
                </a:lnTo>
                <a:lnTo>
                  <a:pt x="385" y="274"/>
                </a:lnTo>
                <a:lnTo>
                  <a:pt x="391" y="267"/>
                </a:lnTo>
                <a:lnTo>
                  <a:pt x="395" y="259"/>
                </a:lnTo>
                <a:lnTo>
                  <a:pt x="399" y="249"/>
                </a:lnTo>
                <a:lnTo>
                  <a:pt x="403" y="241"/>
                </a:lnTo>
                <a:lnTo>
                  <a:pt x="406" y="232"/>
                </a:lnTo>
                <a:lnTo>
                  <a:pt x="409" y="222"/>
                </a:lnTo>
                <a:lnTo>
                  <a:pt x="410" y="212"/>
                </a:lnTo>
                <a:lnTo>
                  <a:pt x="411" y="202"/>
                </a:lnTo>
                <a:lnTo>
                  <a:pt x="413" y="192"/>
                </a:lnTo>
                <a:lnTo>
                  <a:pt x="413" y="192"/>
                </a:lnTo>
                <a:lnTo>
                  <a:pt x="411" y="178"/>
                </a:lnTo>
                <a:lnTo>
                  <a:pt x="409" y="164"/>
                </a:lnTo>
                <a:lnTo>
                  <a:pt x="406" y="150"/>
                </a:lnTo>
                <a:lnTo>
                  <a:pt x="401" y="138"/>
                </a:lnTo>
                <a:lnTo>
                  <a:pt x="395" y="125"/>
                </a:lnTo>
                <a:lnTo>
                  <a:pt x="389" y="114"/>
                </a:lnTo>
                <a:lnTo>
                  <a:pt x="381" y="104"/>
                </a:lnTo>
                <a:lnTo>
                  <a:pt x="371" y="93"/>
                </a:lnTo>
                <a:lnTo>
                  <a:pt x="362" y="85"/>
                </a:lnTo>
                <a:lnTo>
                  <a:pt x="351" y="77"/>
                </a:lnTo>
                <a:lnTo>
                  <a:pt x="339" y="70"/>
                </a:lnTo>
                <a:lnTo>
                  <a:pt x="328" y="64"/>
                </a:lnTo>
                <a:lnTo>
                  <a:pt x="314" y="59"/>
                </a:lnTo>
                <a:lnTo>
                  <a:pt x="301" y="56"/>
                </a:lnTo>
                <a:lnTo>
                  <a:pt x="288" y="54"/>
                </a:lnTo>
                <a:lnTo>
                  <a:pt x="273" y="53"/>
                </a:lnTo>
                <a:lnTo>
                  <a:pt x="273" y="53"/>
                </a:lnTo>
                <a:lnTo>
                  <a:pt x="260" y="54"/>
                </a:lnTo>
                <a:lnTo>
                  <a:pt x="245" y="56"/>
                </a:lnTo>
                <a:lnTo>
                  <a:pt x="232" y="59"/>
                </a:lnTo>
                <a:lnTo>
                  <a:pt x="219" y="64"/>
                </a:lnTo>
                <a:lnTo>
                  <a:pt x="207" y="70"/>
                </a:lnTo>
                <a:lnTo>
                  <a:pt x="196" y="77"/>
                </a:lnTo>
                <a:lnTo>
                  <a:pt x="185" y="85"/>
                </a:lnTo>
                <a:lnTo>
                  <a:pt x="175" y="93"/>
                </a:lnTo>
                <a:lnTo>
                  <a:pt x="167" y="104"/>
                </a:lnTo>
                <a:lnTo>
                  <a:pt x="158" y="114"/>
                </a:lnTo>
                <a:lnTo>
                  <a:pt x="151" y="125"/>
                </a:lnTo>
                <a:lnTo>
                  <a:pt x="146" y="138"/>
                </a:lnTo>
                <a:lnTo>
                  <a:pt x="141" y="150"/>
                </a:lnTo>
                <a:lnTo>
                  <a:pt x="138" y="164"/>
                </a:lnTo>
                <a:lnTo>
                  <a:pt x="136" y="178"/>
                </a:lnTo>
                <a:lnTo>
                  <a:pt x="135" y="192"/>
                </a:lnTo>
                <a:lnTo>
                  <a:pt x="135" y="192"/>
                </a:lnTo>
                <a:lnTo>
                  <a:pt x="135" y="202"/>
                </a:lnTo>
                <a:lnTo>
                  <a:pt x="136" y="212"/>
                </a:lnTo>
                <a:lnTo>
                  <a:pt x="138" y="222"/>
                </a:lnTo>
                <a:lnTo>
                  <a:pt x="141" y="232"/>
                </a:lnTo>
                <a:lnTo>
                  <a:pt x="144" y="241"/>
                </a:lnTo>
                <a:lnTo>
                  <a:pt x="147" y="249"/>
                </a:lnTo>
                <a:lnTo>
                  <a:pt x="151" y="259"/>
                </a:lnTo>
                <a:lnTo>
                  <a:pt x="156" y="267"/>
                </a:lnTo>
                <a:lnTo>
                  <a:pt x="162" y="274"/>
                </a:lnTo>
                <a:lnTo>
                  <a:pt x="168" y="282"/>
                </a:lnTo>
                <a:lnTo>
                  <a:pt x="175" y="289"/>
                </a:lnTo>
                <a:lnTo>
                  <a:pt x="181" y="296"/>
                </a:lnTo>
                <a:lnTo>
                  <a:pt x="188" y="302"/>
                </a:lnTo>
                <a:lnTo>
                  <a:pt x="197" y="307"/>
                </a:lnTo>
                <a:lnTo>
                  <a:pt x="205" y="312"/>
                </a:lnTo>
                <a:lnTo>
                  <a:pt x="213" y="317"/>
                </a:lnTo>
                <a:lnTo>
                  <a:pt x="36" y="392"/>
                </a:lnTo>
                <a:lnTo>
                  <a:pt x="36" y="392"/>
                </a:lnTo>
                <a:lnTo>
                  <a:pt x="28" y="395"/>
                </a:lnTo>
                <a:lnTo>
                  <a:pt x="22" y="400"/>
                </a:lnTo>
                <a:lnTo>
                  <a:pt x="16" y="406"/>
                </a:lnTo>
                <a:lnTo>
                  <a:pt x="11" y="413"/>
                </a:lnTo>
                <a:lnTo>
                  <a:pt x="7" y="420"/>
                </a:lnTo>
                <a:lnTo>
                  <a:pt x="4" y="428"/>
                </a:lnTo>
                <a:lnTo>
                  <a:pt x="1" y="436"/>
                </a:lnTo>
                <a:lnTo>
                  <a:pt x="0" y="444"/>
                </a:lnTo>
                <a:lnTo>
                  <a:pt x="0" y="597"/>
                </a:lnTo>
                <a:lnTo>
                  <a:pt x="547" y="597"/>
                </a:lnTo>
                <a:lnTo>
                  <a:pt x="547" y="444"/>
                </a:lnTo>
                <a:lnTo>
                  <a:pt x="547" y="444"/>
                </a:lnTo>
                <a:lnTo>
                  <a:pt x="546" y="436"/>
                </a:lnTo>
                <a:lnTo>
                  <a:pt x="544" y="428"/>
                </a:lnTo>
                <a:lnTo>
                  <a:pt x="541" y="420"/>
                </a:lnTo>
                <a:lnTo>
                  <a:pt x="536" y="413"/>
                </a:lnTo>
                <a:lnTo>
                  <a:pt x="531" y="406"/>
                </a:lnTo>
                <a:lnTo>
                  <a:pt x="525" y="400"/>
                </a:lnTo>
                <a:lnTo>
                  <a:pt x="519" y="395"/>
                </a:lnTo>
                <a:lnTo>
                  <a:pt x="512" y="392"/>
                </a:lnTo>
                <a:lnTo>
                  <a:pt x="512" y="392"/>
                </a:lnTo>
                <a:close/>
                <a:moveTo>
                  <a:pt x="647" y="193"/>
                </a:moveTo>
                <a:lnTo>
                  <a:pt x="504" y="193"/>
                </a:lnTo>
                <a:lnTo>
                  <a:pt x="504" y="206"/>
                </a:lnTo>
                <a:lnTo>
                  <a:pt x="647" y="206"/>
                </a:lnTo>
                <a:lnTo>
                  <a:pt x="647" y="193"/>
                </a:lnTo>
                <a:close/>
                <a:moveTo>
                  <a:pt x="842" y="0"/>
                </a:moveTo>
                <a:lnTo>
                  <a:pt x="472" y="0"/>
                </a:lnTo>
                <a:lnTo>
                  <a:pt x="472" y="0"/>
                </a:lnTo>
                <a:lnTo>
                  <a:pt x="467" y="1"/>
                </a:lnTo>
                <a:lnTo>
                  <a:pt x="462" y="2"/>
                </a:lnTo>
                <a:lnTo>
                  <a:pt x="457" y="6"/>
                </a:lnTo>
                <a:lnTo>
                  <a:pt x="454" y="9"/>
                </a:lnTo>
                <a:lnTo>
                  <a:pt x="450" y="13"/>
                </a:lnTo>
                <a:lnTo>
                  <a:pt x="448" y="17"/>
                </a:lnTo>
                <a:lnTo>
                  <a:pt x="447" y="22"/>
                </a:lnTo>
                <a:lnTo>
                  <a:pt x="446" y="27"/>
                </a:lnTo>
                <a:lnTo>
                  <a:pt x="446" y="264"/>
                </a:lnTo>
                <a:lnTo>
                  <a:pt x="446" y="264"/>
                </a:lnTo>
                <a:lnTo>
                  <a:pt x="447" y="269"/>
                </a:lnTo>
                <a:lnTo>
                  <a:pt x="448" y="274"/>
                </a:lnTo>
                <a:lnTo>
                  <a:pt x="450" y="278"/>
                </a:lnTo>
                <a:lnTo>
                  <a:pt x="454" y="282"/>
                </a:lnTo>
                <a:lnTo>
                  <a:pt x="457" y="286"/>
                </a:lnTo>
                <a:lnTo>
                  <a:pt x="462" y="289"/>
                </a:lnTo>
                <a:lnTo>
                  <a:pt x="467" y="290"/>
                </a:lnTo>
                <a:lnTo>
                  <a:pt x="472" y="291"/>
                </a:lnTo>
                <a:lnTo>
                  <a:pt x="842" y="291"/>
                </a:lnTo>
                <a:lnTo>
                  <a:pt x="842" y="291"/>
                </a:lnTo>
                <a:lnTo>
                  <a:pt x="847" y="290"/>
                </a:lnTo>
                <a:lnTo>
                  <a:pt x="852" y="289"/>
                </a:lnTo>
                <a:lnTo>
                  <a:pt x="858" y="286"/>
                </a:lnTo>
                <a:lnTo>
                  <a:pt x="862" y="282"/>
                </a:lnTo>
                <a:lnTo>
                  <a:pt x="865" y="278"/>
                </a:lnTo>
                <a:lnTo>
                  <a:pt x="867" y="274"/>
                </a:lnTo>
                <a:lnTo>
                  <a:pt x="869" y="269"/>
                </a:lnTo>
                <a:lnTo>
                  <a:pt x="869" y="264"/>
                </a:lnTo>
                <a:lnTo>
                  <a:pt x="869" y="27"/>
                </a:lnTo>
                <a:lnTo>
                  <a:pt x="869" y="27"/>
                </a:lnTo>
                <a:lnTo>
                  <a:pt x="869" y="22"/>
                </a:lnTo>
                <a:lnTo>
                  <a:pt x="867" y="17"/>
                </a:lnTo>
                <a:lnTo>
                  <a:pt x="865" y="13"/>
                </a:lnTo>
                <a:lnTo>
                  <a:pt x="862" y="9"/>
                </a:lnTo>
                <a:lnTo>
                  <a:pt x="858" y="6"/>
                </a:lnTo>
                <a:lnTo>
                  <a:pt x="852" y="2"/>
                </a:lnTo>
                <a:lnTo>
                  <a:pt x="847" y="1"/>
                </a:lnTo>
                <a:lnTo>
                  <a:pt x="842" y="0"/>
                </a:lnTo>
                <a:lnTo>
                  <a:pt x="842" y="0"/>
                </a:lnTo>
                <a:close/>
                <a:moveTo>
                  <a:pt x="842" y="264"/>
                </a:moveTo>
                <a:lnTo>
                  <a:pt x="472" y="264"/>
                </a:lnTo>
                <a:lnTo>
                  <a:pt x="472" y="27"/>
                </a:lnTo>
                <a:lnTo>
                  <a:pt x="842" y="27"/>
                </a:lnTo>
                <a:lnTo>
                  <a:pt x="842" y="264"/>
                </a:lnTo>
                <a:close/>
                <a:moveTo>
                  <a:pt x="647" y="236"/>
                </a:moveTo>
                <a:lnTo>
                  <a:pt x="504" y="236"/>
                </a:lnTo>
                <a:lnTo>
                  <a:pt x="504" y="249"/>
                </a:lnTo>
                <a:lnTo>
                  <a:pt x="647" y="249"/>
                </a:lnTo>
                <a:lnTo>
                  <a:pt x="647" y="236"/>
                </a:lnTo>
                <a:close/>
                <a:moveTo>
                  <a:pt x="647" y="214"/>
                </a:moveTo>
                <a:lnTo>
                  <a:pt x="504" y="214"/>
                </a:lnTo>
                <a:lnTo>
                  <a:pt x="504" y="228"/>
                </a:lnTo>
                <a:lnTo>
                  <a:pt x="647" y="228"/>
                </a:lnTo>
                <a:lnTo>
                  <a:pt x="647" y="214"/>
                </a:lnTo>
                <a:close/>
                <a:moveTo>
                  <a:pt x="576" y="184"/>
                </a:moveTo>
                <a:lnTo>
                  <a:pt x="576" y="184"/>
                </a:lnTo>
                <a:lnTo>
                  <a:pt x="583" y="183"/>
                </a:lnTo>
                <a:lnTo>
                  <a:pt x="590" y="182"/>
                </a:lnTo>
                <a:lnTo>
                  <a:pt x="596" y="181"/>
                </a:lnTo>
                <a:lnTo>
                  <a:pt x="604" y="178"/>
                </a:lnTo>
                <a:lnTo>
                  <a:pt x="610" y="175"/>
                </a:lnTo>
                <a:lnTo>
                  <a:pt x="615" y="172"/>
                </a:lnTo>
                <a:lnTo>
                  <a:pt x="621" y="168"/>
                </a:lnTo>
                <a:lnTo>
                  <a:pt x="625" y="163"/>
                </a:lnTo>
                <a:lnTo>
                  <a:pt x="630" y="159"/>
                </a:lnTo>
                <a:lnTo>
                  <a:pt x="635" y="152"/>
                </a:lnTo>
                <a:lnTo>
                  <a:pt x="638" y="147"/>
                </a:lnTo>
                <a:lnTo>
                  <a:pt x="641" y="141"/>
                </a:lnTo>
                <a:lnTo>
                  <a:pt x="644" y="134"/>
                </a:lnTo>
                <a:lnTo>
                  <a:pt x="645" y="128"/>
                </a:lnTo>
                <a:lnTo>
                  <a:pt x="646" y="120"/>
                </a:lnTo>
                <a:lnTo>
                  <a:pt x="647" y="113"/>
                </a:lnTo>
                <a:lnTo>
                  <a:pt x="647" y="113"/>
                </a:lnTo>
                <a:lnTo>
                  <a:pt x="646" y="106"/>
                </a:lnTo>
                <a:lnTo>
                  <a:pt x="645" y="99"/>
                </a:lnTo>
                <a:lnTo>
                  <a:pt x="643" y="91"/>
                </a:lnTo>
                <a:lnTo>
                  <a:pt x="641" y="84"/>
                </a:lnTo>
                <a:lnTo>
                  <a:pt x="638" y="78"/>
                </a:lnTo>
                <a:lnTo>
                  <a:pt x="634" y="72"/>
                </a:lnTo>
                <a:lnTo>
                  <a:pt x="629" y="67"/>
                </a:lnTo>
                <a:lnTo>
                  <a:pt x="624" y="61"/>
                </a:lnTo>
                <a:lnTo>
                  <a:pt x="576" y="113"/>
                </a:lnTo>
                <a:lnTo>
                  <a:pt x="576" y="42"/>
                </a:lnTo>
                <a:lnTo>
                  <a:pt x="576" y="42"/>
                </a:lnTo>
                <a:lnTo>
                  <a:pt x="568" y="42"/>
                </a:lnTo>
                <a:lnTo>
                  <a:pt x="561" y="43"/>
                </a:lnTo>
                <a:lnTo>
                  <a:pt x="554" y="45"/>
                </a:lnTo>
                <a:lnTo>
                  <a:pt x="548" y="47"/>
                </a:lnTo>
                <a:lnTo>
                  <a:pt x="542" y="50"/>
                </a:lnTo>
                <a:lnTo>
                  <a:pt x="535" y="54"/>
                </a:lnTo>
                <a:lnTo>
                  <a:pt x="530" y="58"/>
                </a:lnTo>
                <a:lnTo>
                  <a:pt x="525" y="62"/>
                </a:lnTo>
                <a:lnTo>
                  <a:pt x="521" y="68"/>
                </a:lnTo>
                <a:lnTo>
                  <a:pt x="517" y="73"/>
                </a:lnTo>
                <a:lnTo>
                  <a:pt x="513" y="79"/>
                </a:lnTo>
                <a:lnTo>
                  <a:pt x="510" y="85"/>
                </a:lnTo>
                <a:lnTo>
                  <a:pt x="508" y="91"/>
                </a:lnTo>
                <a:lnTo>
                  <a:pt x="505" y="99"/>
                </a:lnTo>
                <a:lnTo>
                  <a:pt x="504" y="106"/>
                </a:lnTo>
                <a:lnTo>
                  <a:pt x="504" y="113"/>
                </a:lnTo>
                <a:lnTo>
                  <a:pt x="504" y="113"/>
                </a:lnTo>
                <a:lnTo>
                  <a:pt x="504" y="120"/>
                </a:lnTo>
                <a:lnTo>
                  <a:pt x="505" y="128"/>
                </a:lnTo>
                <a:lnTo>
                  <a:pt x="508" y="134"/>
                </a:lnTo>
                <a:lnTo>
                  <a:pt x="510" y="141"/>
                </a:lnTo>
                <a:lnTo>
                  <a:pt x="513" y="147"/>
                </a:lnTo>
                <a:lnTo>
                  <a:pt x="517" y="152"/>
                </a:lnTo>
                <a:lnTo>
                  <a:pt x="521" y="159"/>
                </a:lnTo>
                <a:lnTo>
                  <a:pt x="525" y="163"/>
                </a:lnTo>
                <a:lnTo>
                  <a:pt x="530" y="168"/>
                </a:lnTo>
                <a:lnTo>
                  <a:pt x="535" y="172"/>
                </a:lnTo>
                <a:lnTo>
                  <a:pt x="542" y="175"/>
                </a:lnTo>
                <a:lnTo>
                  <a:pt x="548" y="178"/>
                </a:lnTo>
                <a:lnTo>
                  <a:pt x="554" y="181"/>
                </a:lnTo>
                <a:lnTo>
                  <a:pt x="561" y="182"/>
                </a:lnTo>
                <a:lnTo>
                  <a:pt x="568" y="183"/>
                </a:lnTo>
                <a:lnTo>
                  <a:pt x="576" y="184"/>
                </a:lnTo>
                <a:lnTo>
                  <a:pt x="576" y="184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09AB85A5-A640-42CD-9FA0-ED4EB96CDE4E}"/>
              </a:ext>
            </a:extLst>
          </p:cNvPr>
          <p:cNvSpPr txBox="1"/>
          <p:nvPr/>
        </p:nvSpPr>
        <p:spPr>
          <a:xfrm>
            <a:off x="7564536" y="2471294"/>
            <a:ext cx="1082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コントローラー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で集中管理</a:t>
            </a:r>
          </a:p>
        </p:txBody>
      </p:sp>
      <p:sp>
        <p:nvSpPr>
          <p:cNvPr id="241" name="角丸四角形 302">
            <a:extLst>
              <a:ext uri="{FF2B5EF4-FFF2-40B4-BE49-F238E27FC236}">
                <a16:creationId xmlns:a16="http://schemas.microsoft.com/office/drawing/2014/main" id="{A4776444-6CE4-4F93-9A66-04706E684CD4}"/>
              </a:ext>
            </a:extLst>
          </p:cNvPr>
          <p:cNvSpPr/>
          <p:nvPr/>
        </p:nvSpPr>
        <p:spPr>
          <a:xfrm>
            <a:off x="5835672" y="2744545"/>
            <a:ext cx="1184864" cy="271200"/>
          </a:xfrm>
          <a:prstGeom prst="roundRect">
            <a:avLst>
              <a:gd name="adj" fmla="val 322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2" name="雲 241">
            <a:extLst>
              <a:ext uri="{FF2B5EF4-FFF2-40B4-BE49-F238E27FC236}">
                <a16:creationId xmlns:a16="http://schemas.microsoft.com/office/drawing/2014/main" id="{26C402D0-292C-4EA5-B558-E6B53BB1059F}"/>
              </a:ext>
            </a:extLst>
          </p:cNvPr>
          <p:cNvSpPr/>
          <p:nvPr/>
        </p:nvSpPr>
        <p:spPr>
          <a:xfrm>
            <a:off x="5656052" y="2524877"/>
            <a:ext cx="1568347" cy="68094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3" name="角丸四角形 301">
            <a:extLst>
              <a:ext uri="{FF2B5EF4-FFF2-40B4-BE49-F238E27FC236}">
                <a16:creationId xmlns:a16="http://schemas.microsoft.com/office/drawing/2014/main" id="{F923E52E-1CDF-4604-84E0-DE26C61805B7}"/>
              </a:ext>
            </a:extLst>
          </p:cNvPr>
          <p:cNvSpPr/>
          <p:nvPr/>
        </p:nvSpPr>
        <p:spPr>
          <a:xfrm>
            <a:off x="4413812" y="2082198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81B7BDCB-FE6D-483C-8F0B-9DAF7F5790B9}"/>
              </a:ext>
            </a:extLst>
          </p:cNvPr>
          <p:cNvSpPr txBox="1"/>
          <p:nvPr/>
        </p:nvSpPr>
        <p:spPr>
          <a:xfrm>
            <a:off x="4091654" y="1389710"/>
            <a:ext cx="584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DC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5" name="Freeform 36">
            <a:extLst>
              <a:ext uri="{FF2B5EF4-FFF2-40B4-BE49-F238E27FC236}">
                <a16:creationId xmlns:a16="http://schemas.microsoft.com/office/drawing/2014/main" id="{CE5651E1-D926-418E-B01A-13366194857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429621" y="1590384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6" name="Freeform 36">
            <a:extLst>
              <a:ext uri="{FF2B5EF4-FFF2-40B4-BE49-F238E27FC236}">
                <a16:creationId xmlns:a16="http://schemas.microsoft.com/office/drawing/2014/main" id="{CA99BDCD-6DED-430E-82F1-AC5CDE2A120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762221" y="1570917"/>
            <a:ext cx="310229" cy="340230"/>
          </a:xfrm>
          <a:custGeom>
            <a:avLst/>
            <a:gdLst>
              <a:gd name="T0" fmla="*/ 544 w 544"/>
              <a:gd name="T1" fmla="*/ 527 h 653"/>
              <a:gd name="T2" fmla="*/ 321 w 544"/>
              <a:gd name="T3" fmla="*/ 297 h 653"/>
              <a:gd name="T4" fmla="*/ 314 w 544"/>
              <a:gd name="T5" fmla="*/ 299 h 653"/>
              <a:gd name="T6" fmla="*/ 306 w 544"/>
              <a:gd name="T7" fmla="*/ 306 h 653"/>
              <a:gd name="T8" fmla="*/ 302 w 544"/>
              <a:gd name="T9" fmla="*/ 317 h 653"/>
              <a:gd name="T10" fmla="*/ 305 w 544"/>
              <a:gd name="T11" fmla="*/ 324 h 653"/>
              <a:gd name="T12" fmla="*/ 311 w 544"/>
              <a:gd name="T13" fmla="*/ 332 h 653"/>
              <a:gd name="T14" fmla="*/ 321 w 544"/>
              <a:gd name="T15" fmla="*/ 336 h 653"/>
              <a:gd name="T16" fmla="*/ 328 w 544"/>
              <a:gd name="T17" fmla="*/ 333 h 653"/>
              <a:gd name="T18" fmla="*/ 337 w 544"/>
              <a:gd name="T19" fmla="*/ 327 h 653"/>
              <a:gd name="T20" fmla="*/ 341 w 544"/>
              <a:gd name="T21" fmla="*/ 317 h 653"/>
              <a:gd name="T22" fmla="*/ 339 w 544"/>
              <a:gd name="T23" fmla="*/ 310 h 653"/>
              <a:gd name="T24" fmla="*/ 332 w 544"/>
              <a:gd name="T25" fmla="*/ 301 h 653"/>
              <a:gd name="T26" fmla="*/ 321 w 544"/>
              <a:gd name="T27" fmla="*/ 297 h 653"/>
              <a:gd name="T28" fmla="*/ 321 w 544"/>
              <a:gd name="T29" fmla="*/ 171 h 653"/>
              <a:gd name="T30" fmla="*/ 311 w 544"/>
              <a:gd name="T31" fmla="*/ 174 h 653"/>
              <a:gd name="T32" fmla="*/ 305 w 544"/>
              <a:gd name="T33" fmla="*/ 183 h 653"/>
              <a:gd name="T34" fmla="*/ 302 w 544"/>
              <a:gd name="T35" fmla="*/ 191 h 653"/>
              <a:gd name="T36" fmla="*/ 306 w 544"/>
              <a:gd name="T37" fmla="*/ 201 h 653"/>
              <a:gd name="T38" fmla="*/ 314 w 544"/>
              <a:gd name="T39" fmla="*/ 207 h 653"/>
              <a:gd name="T40" fmla="*/ 321 w 544"/>
              <a:gd name="T41" fmla="*/ 209 h 653"/>
              <a:gd name="T42" fmla="*/ 332 w 544"/>
              <a:gd name="T43" fmla="*/ 206 h 653"/>
              <a:gd name="T44" fmla="*/ 339 w 544"/>
              <a:gd name="T45" fmla="*/ 198 h 653"/>
              <a:gd name="T46" fmla="*/ 341 w 544"/>
              <a:gd name="T47" fmla="*/ 191 h 653"/>
              <a:gd name="T48" fmla="*/ 337 w 544"/>
              <a:gd name="T49" fmla="*/ 179 h 653"/>
              <a:gd name="T50" fmla="*/ 328 w 544"/>
              <a:gd name="T51" fmla="*/ 173 h 653"/>
              <a:gd name="T52" fmla="*/ 321 w 544"/>
              <a:gd name="T53" fmla="*/ 171 h 653"/>
              <a:gd name="T54" fmla="*/ 318 w 544"/>
              <a:gd name="T55" fmla="*/ 424 h 653"/>
              <a:gd name="T56" fmla="*/ 309 w 544"/>
              <a:gd name="T57" fmla="*/ 430 h 653"/>
              <a:gd name="T58" fmla="*/ 304 w 544"/>
              <a:gd name="T59" fmla="*/ 439 h 653"/>
              <a:gd name="T60" fmla="*/ 304 w 544"/>
              <a:gd name="T61" fmla="*/ 446 h 653"/>
              <a:gd name="T62" fmla="*/ 309 w 544"/>
              <a:gd name="T63" fmla="*/ 456 h 653"/>
              <a:gd name="T64" fmla="*/ 318 w 544"/>
              <a:gd name="T65" fmla="*/ 462 h 653"/>
              <a:gd name="T66" fmla="*/ 325 w 544"/>
              <a:gd name="T67" fmla="*/ 462 h 653"/>
              <a:gd name="T68" fmla="*/ 335 w 544"/>
              <a:gd name="T69" fmla="*/ 456 h 653"/>
              <a:gd name="T70" fmla="*/ 340 w 544"/>
              <a:gd name="T71" fmla="*/ 446 h 653"/>
              <a:gd name="T72" fmla="*/ 340 w 544"/>
              <a:gd name="T73" fmla="*/ 439 h 653"/>
              <a:gd name="T74" fmla="*/ 335 w 544"/>
              <a:gd name="T75" fmla="*/ 430 h 653"/>
              <a:gd name="T76" fmla="*/ 325 w 544"/>
              <a:gd name="T77" fmla="*/ 424 h 653"/>
              <a:gd name="T78" fmla="*/ 0 w 544"/>
              <a:gd name="T79" fmla="*/ 653 h 653"/>
              <a:gd name="T80" fmla="*/ 0 w 544"/>
              <a:gd name="T81" fmla="*/ 106 h 653"/>
              <a:gd name="T82" fmla="*/ 360 w 544"/>
              <a:gd name="T83" fmla="*/ 151 h 653"/>
              <a:gd name="T84" fmla="*/ 41 w 544"/>
              <a:gd name="T85" fmla="*/ 151 h 653"/>
              <a:gd name="T86" fmla="*/ 360 w 544"/>
              <a:gd name="T87" fmla="*/ 356 h 653"/>
              <a:gd name="T88" fmla="*/ 41 w 544"/>
              <a:gd name="T89" fmla="*/ 403 h 653"/>
              <a:gd name="T90" fmla="*/ 41 w 544"/>
              <a:gd name="T91" fmla="*/ 483 h 653"/>
              <a:gd name="T92" fmla="*/ 360 w 544"/>
              <a:gd name="T93" fmla="*/ 529 h 653"/>
              <a:gd name="T94" fmla="*/ 41 w 544"/>
              <a:gd name="T95" fmla="*/ 529 h 653"/>
              <a:gd name="T96" fmla="*/ 318 w 544"/>
              <a:gd name="T97" fmla="*/ 550 h 653"/>
              <a:gd name="T98" fmla="*/ 309 w 544"/>
              <a:gd name="T99" fmla="*/ 556 h 653"/>
              <a:gd name="T100" fmla="*/ 304 w 544"/>
              <a:gd name="T101" fmla="*/ 565 h 653"/>
              <a:gd name="T102" fmla="*/ 304 w 544"/>
              <a:gd name="T103" fmla="*/ 573 h 653"/>
              <a:gd name="T104" fmla="*/ 309 w 544"/>
              <a:gd name="T105" fmla="*/ 582 h 653"/>
              <a:gd name="T106" fmla="*/ 318 w 544"/>
              <a:gd name="T107" fmla="*/ 588 h 653"/>
              <a:gd name="T108" fmla="*/ 325 w 544"/>
              <a:gd name="T109" fmla="*/ 588 h 653"/>
              <a:gd name="T110" fmla="*/ 335 w 544"/>
              <a:gd name="T111" fmla="*/ 582 h 653"/>
              <a:gd name="T112" fmla="*/ 340 w 544"/>
              <a:gd name="T113" fmla="*/ 573 h 653"/>
              <a:gd name="T114" fmla="*/ 340 w 544"/>
              <a:gd name="T115" fmla="*/ 565 h 653"/>
              <a:gd name="T116" fmla="*/ 335 w 544"/>
              <a:gd name="T117" fmla="*/ 556 h 653"/>
              <a:gd name="T118" fmla="*/ 325 w 544"/>
              <a:gd name="T119" fmla="*/ 550 h 653"/>
              <a:gd name="T120" fmla="*/ 159 w 544"/>
              <a:gd name="T121" fmla="*/ 0 h 653"/>
              <a:gd name="T122" fmla="*/ 532 w 544"/>
              <a:gd name="T123" fmla="*/ 0 h 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44" h="653">
                <a:moveTo>
                  <a:pt x="414" y="103"/>
                </a:moveTo>
                <a:lnTo>
                  <a:pt x="414" y="645"/>
                </a:lnTo>
                <a:lnTo>
                  <a:pt x="544" y="527"/>
                </a:lnTo>
                <a:lnTo>
                  <a:pt x="544" y="6"/>
                </a:lnTo>
                <a:lnTo>
                  <a:pt x="414" y="103"/>
                </a:lnTo>
                <a:close/>
                <a:moveTo>
                  <a:pt x="321" y="297"/>
                </a:moveTo>
                <a:lnTo>
                  <a:pt x="321" y="297"/>
                </a:lnTo>
                <a:lnTo>
                  <a:pt x="318" y="298"/>
                </a:lnTo>
                <a:lnTo>
                  <a:pt x="314" y="299"/>
                </a:lnTo>
                <a:lnTo>
                  <a:pt x="311" y="301"/>
                </a:lnTo>
                <a:lnTo>
                  <a:pt x="309" y="303"/>
                </a:lnTo>
                <a:lnTo>
                  <a:pt x="306" y="306"/>
                </a:lnTo>
                <a:lnTo>
                  <a:pt x="305" y="310"/>
                </a:lnTo>
                <a:lnTo>
                  <a:pt x="304" y="313"/>
                </a:lnTo>
                <a:lnTo>
                  <a:pt x="302" y="317"/>
                </a:lnTo>
                <a:lnTo>
                  <a:pt x="302" y="317"/>
                </a:lnTo>
                <a:lnTo>
                  <a:pt x="304" y="320"/>
                </a:lnTo>
                <a:lnTo>
                  <a:pt x="305" y="324"/>
                </a:lnTo>
                <a:lnTo>
                  <a:pt x="306" y="327"/>
                </a:lnTo>
                <a:lnTo>
                  <a:pt x="309" y="330"/>
                </a:lnTo>
                <a:lnTo>
                  <a:pt x="311" y="332"/>
                </a:lnTo>
                <a:lnTo>
                  <a:pt x="314" y="333"/>
                </a:lnTo>
                <a:lnTo>
                  <a:pt x="318" y="334"/>
                </a:lnTo>
                <a:lnTo>
                  <a:pt x="321" y="336"/>
                </a:lnTo>
                <a:lnTo>
                  <a:pt x="321" y="336"/>
                </a:lnTo>
                <a:lnTo>
                  <a:pt x="325" y="334"/>
                </a:lnTo>
                <a:lnTo>
                  <a:pt x="328" y="333"/>
                </a:lnTo>
                <a:lnTo>
                  <a:pt x="332" y="332"/>
                </a:lnTo>
                <a:lnTo>
                  <a:pt x="335" y="330"/>
                </a:lnTo>
                <a:lnTo>
                  <a:pt x="337" y="327"/>
                </a:lnTo>
                <a:lnTo>
                  <a:pt x="339" y="324"/>
                </a:lnTo>
                <a:lnTo>
                  <a:pt x="340" y="320"/>
                </a:lnTo>
                <a:lnTo>
                  <a:pt x="341" y="317"/>
                </a:lnTo>
                <a:lnTo>
                  <a:pt x="341" y="317"/>
                </a:lnTo>
                <a:lnTo>
                  <a:pt x="340" y="313"/>
                </a:lnTo>
                <a:lnTo>
                  <a:pt x="339" y="310"/>
                </a:lnTo>
                <a:lnTo>
                  <a:pt x="337" y="306"/>
                </a:lnTo>
                <a:lnTo>
                  <a:pt x="335" y="303"/>
                </a:lnTo>
                <a:lnTo>
                  <a:pt x="332" y="301"/>
                </a:lnTo>
                <a:lnTo>
                  <a:pt x="328" y="299"/>
                </a:lnTo>
                <a:lnTo>
                  <a:pt x="325" y="298"/>
                </a:lnTo>
                <a:lnTo>
                  <a:pt x="321" y="297"/>
                </a:lnTo>
                <a:lnTo>
                  <a:pt x="321" y="297"/>
                </a:lnTo>
                <a:close/>
                <a:moveTo>
                  <a:pt x="321" y="171"/>
                </a:moveTo>
                <a:lnTo>
                  <a:pt x="321" y="171"/>
                </a:lnTo>
                <a:lnTo>
                  <a:pt x="318" y="172"/>
                </a:lnTo>
                <a:lnTo>
                  <a:pt x="314" y="173"/>
                </a:lnTo>
                <a:lnTo>
                  <a:pt x="311" y="174"/>
                </a:lnTo>
                <a:lnTo>
                  <a:pt x="309" y="177"/>
                </a:lnTo>
                <a:lnTo>
                  <a:pt x="306" y="179"/>
                </a:lnTo>
                <a:lnTo>
                  <a:pt x="305" y="183"/>
                </a:lnTo>
                <a:lnTo>
                  <a:pt x="304" y="187"/>
                </a:lnTo>
                <a:lnTo>
                  <a:pt x="302" y="191"/>
                </a:lnTo>
                <a:lnTo>
                  <a:pt x="302" y="191"/>
                </a:lnTo>
                <a:lnTo>
                  <a:pt x="304" y="194"/>
                </a:lnTo>
                <a:lnTo>
                  <a:pt x="305" y="198"/>
                </a:lnTo>
                <a:lnTo>
                  <a:pt x="306" y="201"/>
                </a:lnTo>
                <a:lnTo>
                  <a:pt x="309" y="203"/>
                </a:lnTo>
                <a:lnTo>
                  <a:pt x="311" y="206"/>
                </a:lnTo>
                <a:lnTo>
                  <a:pt x="314" y="207"/>
                </a:lnTo>
                <a:lnTo>
                  <a:pt x="318" y="208"/>
                </a:lnTo>
                <a:lnTo>
                  <a:pt x="321" y="209"/>
                </a:lnTo>
                <a:lnTo>
                  <a:pt x="321" y="209"/>
                </a:lnTo>
                <a:lnTo>
                  <a:pt x="325" y="208"/>
                </a:lnTo>
                <a:lnTo>
                  <a:pt x="328" y="207"/>
                </a:lnTo>
                <a:lnTo>
                  <a:pt x="332" y="206"/>
                </a:lnTo>
                <a:lnTo>
                  <a:pt x="335" y="203"/>
                </a:lnTo>
                <a:lnTo>
                  <a:pt x="337" y="201"/>
                </a:lnTo>
                <a:lnTo>
                  <a:pt x="339" y="198"/>
                </a:lnTo>
                <a:lnTo>
                  <a:pt x="340" y="194"/>
                </a:lnTo>
                <a:lnTo>
                  <a:pt x="341" y="191"/>
                </a:lnTo>
                <a:lnTo>
                  <a:pt x="341" y="191"/>
                </a:lnTo>
                <a:lnTo>
                  <a:pt x="340" y="187"/>
                </a:lnTo>
                <a:lnTo>
                  <a:pt x="339" y="183"/>
                </a:lnTo>
                <a:lnTo>
                  <a:pt x="337" y="179"/>
                </a:lnTo>
                <a:lnTo>
                  <a:pt x="335" y="177"/>
                </a:lnTo>
                <a:lnTo>
                  <a:pt x="332" y="174"/>
                </a:lnTo>
                <a:lnTo>
                  <a:pt x="328" y="173"/>
                </a:lnTo>
                <a:lnTo>
                  <a:pt x="325" y="172"/>
                </a:lnTo>
                <a:lnTo>
                  <a:pt x="321" y="171"/>
                </a:lnTo>
                <a:lnTo>
                  <a:pt x="321" y="171"/>
                </a:lnTo>
                <a:close/>
                <a:moveTo>
                  <a:pt x="321" y="424"/>
                </a:moveTo>
                <a:lnTo>
                  <a:pt x="321" y="424"/>
                </a:lnTo>
                <a:lnTo>
                  <a:pt x="318" y="424"/>
                </a:lnTo>
                <a:lnTo>
                  <a:pt x="314" y="425"/>
                </a:lnTo>
                <a:lnTo>
                  <a:pt x="311" y="427"/>
                </a:lnTo>
                <a:lnTo>
                  <a:pt x="309" y="430"/>
                </a:lnTo>
                <a:lnTo>
                  <a:pt x="306" y="433"/>
                </a:lnTo>
                <a:lnTo>
                  <a:pt x="305" y="436"/>
                </a:lnTo>
                <a:lnTo>
                  <a:pt x="304" y="439"/>
                </a:lnTo>
                <a:lnTo>
                  <a:pt x="302" y="443"/>
                </a:lnTo>
                <a:lnTo>
                  <a:pt x="302" y="443"/>
                </a:lnTo>
                <a:lnTo>
                  <a:pt x="304" y="446"/>
                </a:lnTo>
                <a:lnTo>
                  <a:pt x="305" y="450"/>
                </a:lnTo>
                <a:lnTo>
                  <a:pt x="306" y="453"/>
                </a:lnTo>
                <a:lnTo>
                  <a:pt x="309" y="456"/>
                </a:lnTo>
                <a:lnTo>
                  <a:pt x="311" y="458"/>
                </a:lnTo>
                <a:lnTo>
                  <a:pt x="314" y="461"/>
                </a:lnTo>
                <a:lnTo>
                  <a:pt x="318" y="462"/>
                </a:lnTo>
                <a:lnTo>
                  <a:pt x="321" y="462"/>
                </a:lnTo>
                <a:lnTo>
                  <a:pt x="321" y="462"/>
                </a:lnTo>
                <a:lnTo>
                  <a:pt x="325" y="462"/>
                </a:lnTo>
                <a:lnTo>
                  <a:pt x="328" y="461"/>
                </a:lnTo>
                <a:lnTo>
                  <a:pt x="332" y="458"/>
                </a:lnTo>
                <a:lnTo>
                  <a:pt x="335" y="456"/>
                </a:lnTo>
                <a:lnTo>
                  <a:pt x="337" y="453"/>
                </a:lnTo>
                <a:lnTo>
                  <a:pt x="339" y="450"/>
                </a:lnTo>
                <a:lnTo>
                  <a:pt x="340" y="446"/>
                </a:lnTo>
                <a:lnTo>
                  <a:pt x="341" y="443"/>
                </a:lnTo>
                <a:lnTo>
                  <a:pt x="341" y="443"/>
                </a:lnTo>
                <a:lnTo>
                  <a:pt x="340" y="439"/>
                </a:lnTo>
                <a:lnTo>
                  <a:pt x="339" y="436"/>
                </a:lnTo>
                <a:lnTo>
                  <a:pt x="337" y="433"/>
                </a:lnTo>
                <a:lnTo>
                  <a:pt x="335" y="430"/>
                </a:lnTo>
                <a:lnTo>
                  <a:pt x="332" y="427"/>
                </a:lnTo>
                <a:lnTo>
                  <a:pt x="328" y="425"/>
                </a:lnTo>
                <a:lnTo>
                  <a:pt x="325" y="424"/>
                </a:lnTo>
                <a:lnTo>
                  <a:pt x="321" y="424"/>
                </a:lnTo>
                <a:lnTo>
                  <a:pt x="321" y="424"/>
                </a:lnTo>
                <a:close/>
                <a:moveTo>
                  <a:pt x="0" y="653"/>
                </a:moveTo>
                <a:lnTo>
                  <a:pt x="402" y="653"/>
                </a:lnTo>
                <a:lnTo>
                  <a:pt x="402" y="106"/>
                </a:lnTo>
                <a:lnTo>
                  <a:pt x="0" y="106"/>
                </a:lnTo>
                <a:lnTo>
                  <a:pt x="0" y="653"/>
                </a:lnTo>
                <a:close/>
                <a:moveTo>
                  <a:pt x="41" y="151"/>
                </a:moveTo>
                <a:lnTo>
                  <a:pt x="360" y="151"/>
                </a:lnTo>
                <a:lnTo>
                  <a:pt x="360" y="230"/>
                </a:lnTo>
                <a:lnTo>
                  <a:pt x="41" y="230"/>
                </a:lnTo>
                <a:lnTo>
                  <a:pt x="41" y="151"/>
                </a:lnTo>
                <a:close/>
                <a:moveTo>
                  <a:pt x="41" y="277"/>
                </a:moveTo>
                <a:lnTo>
                  <a:pt x="360" y="277"/>
                </a:lnTo>
                <a:lnTo>
                  <a:pt x="360" y="356"/>
                </a:lnTo>
                <a:lnTo>
                  <a:pt x="41" y="356"/>
                </a:lnTo>
                <a:lnTo>
                  <a:pt x="41" y="277"/>
                </a:lnTo>
                <a:close/>
                <a:moveTo>
                  <a:pt x="41" y="403"/>
                </a:moveTo>
                <a:lnTo>
                  <a:pt x="360" y="403"/>
                </a:lnTo>
                <a:lnTo>
                  <a:pt x="360" y="483"/>
                </a:lnTo>
                <a:lnTo>
                  <a:pt x="41" y="483"/>
                </a:lnTo>
                <a:lnTo>
                  <a:pt x="41" y="403"/>
                </a:lnTo>
                <a:close/>
                <a:moveTo>
                  <a:pt x="41" y="529"/>
                </a:moveTo>
                <a:lnTo>
                  <a:pt x="360" y="529"/>
                </a:lnTo>
                <a:lnTo>
                  <a:pt x="360" y="609"/>
                </a:lnTo>
                <a:lnTo>
                  <a:pt x="41" y="609"/>
                </a:lnTo>
                <a:lnTo>
                  <a:pt x="41" y="529"/>
                </a:lnTo>
                <a:close/>
                <a:moveTo>
                  <a:pt x="321" y="550"/>
                </a:moveTo>
                <a:lnTo>
                  <a:pt x="321" y="550"/>
                </a:lnTo>
                <a:lnTo>
                  <a:pt x="318" y="550"/>
                </a:lnTo>
                <a:lnTo>
                  <a:pt x="314" y="551"/>
                </a:lnTo>
                <a:lnTo>
                  <a:pt x="311" y="554"/>
                </a:lnTo>
                <a:lnTo>
                  <a:pt x="309" y="556"/>
                </a:lnTo>
                <a:lnTo>
                  <a:pt x="306" y="559"/>
                </a:lnTo>
                <a:lnTo>
                  <a:pt x="305" y="562"/>
                </a:lnTo>
                <a:lnTo>
                  <a:pt x="304" y="565"/>
                </a:lnTo>
                <a:lnTo>
                  <a:pt x="302" y="569"/>
                </a:lnTo>
                <a:lnTo>
                  <a:pt x="302" y="569"/>
                </a:lnTo>
                <a:lnTo>
                  <a:pt x="304" y="573"/>
                </a:lnTo>
                <a:lnTo>
                  <a:pt x="305" y="576"/>
                </a:lnTo>
                <a:lnTo>
                  <a:pt x="306" y="579"/>
                </a:lnTo>
                <a:lnTo>
                  <a:pt x="309" y="582"/>
                </a:lnTo>
                <a:lnTo>
                  <a:pt x="311" y="585"/>
                </a:lnTo>
                <a:lnTo>
                  <a:pt x="314" y="587"/>
                </a:lnTo>
                <a:lnTo>
                  <a:pt x="318" y="588"/>
                </a:lnTo>
                <a:lnTo>
                  <a:pt x="321" y="588"/>
                </a:lnTo>
                <a:lnTo>
                  <a:pt x="321" y="588"/>
                </a:lnTo>
                <a:lnTo>
                  <a:pt x="325" y="588"/>
                </a:lnTo>
                <a:lnTo>
                  <a:pt x="328" y="587"/>
                </a:lnTo>
                <a:lnTo>
                  <a:pt x="332" y="585"/>
                </a:lnTo>
                <a:lnTo>
                  <a:pt x="335" y="582"/>
                </a:lnTo>
                <a:lnTo>
                  <a:pt x="337" y="579"/>
                </a:lnTo>
                <a:lnTo>
                  <a:pt x="339" y="576"/>
                </a:lnTo>
                <a:lnTo>
                  <a:pt x="340" y="573"/>
                </a:lnTo>
                <a:lnTo>
                  <a:pt x="341" y="569"/>
                </a:lnTo>
                <a:lnTo>
                  <a:pt x="341" y="569"/>
                </a:lnTo>
                <a:lnTo>
                  <a:pt x="340" y="565"/>
                </a:lnTo>
                <a:lnTo>
                  <a:pt x="339" y="562"/>
                </a:lnTo>
                <a:lnTo>
                  <a:pt x="337" y="559"/>
                </a:lnTo>
                <a:lnTo>
                  <a:pt x="335" y="556"/>
                </a:lnTo>
                <a:lnTo>
                  <a:pt x="332" y="554"/>
                </a:lnTo>
                <a:lnTo>
                  <a:pt x="328" y="551"/>
                </a:lnTo>
                <a:lnTo>
                  <a:pt x="325" y="550"/>
                </a:lnTo>
                <a:lnTo>
                  <a:pt x="321" y="550"/>
                </a:lnTo>
                <a:lnTo>
                  <a:pt x="321" y="550"/>
                </a:lnTo>
                <a:close/>
                <a:moveTo>
                  <a:pt x="159" y="0"/>
                </a:moveTo>
                <a:lnTo>
                  <a:pt x="14" y="94"/>
                </a:lnTo>
                <a:lnTo>
                  <a:pt x="406" y="94"/>
                </a:lnTo>
                <a:lnTo>
                  <a:pt x="532" y="0"/>
                </a:lnTo>
                <a:lnTo>
                  <a:pt x="159" y="0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7" name="Freeform 5">
            <a:extLst>
              <a:ext uri="{FF2B5EF4-FFF2-40B4-BE49-F238E27FC236}">
                <a16:creationId xmlns:a16="http://schemas.microsoft.com/office/drawing/2014/main" id="{6B7CECCB-69AC-4378-B794-8A150809B2B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491131" y="2086693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8" name="正方形/長方形 247">
            <a:extLst>
              <a:ext uri="{FF2B5EF4-FFF2-40B4-BE49-F238E27FC236}">
                <a16:creationId xmlns:a16="http://schemas.microsoft.com/office/drawing/2014/main" id="{7BD68324-7C8B-49BC-AD4E-2458C88330B7}"/>
              </a:ext>
            </a:extLst>
          </p:cNvPr>
          <p:cNvSpPr/>
          <p:nvPr/>
        </p:nvSpPr>
        <p:spPr>
          <a:xfrm>
            <a:off x="4046891" y="1368970"/>
            <a:ext cx="1237771" cy="8149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9" name="雲 248">
            <a:extLst>
              <a:ext uri="{FF2B5EF4-FFF2-40B4-BE49-F238E27FC236}">
                <a16:creationId xmlns:a16="http://schemas.microsoft.com/office/drawing/2014/main" id="{4E2C3761-48AC-4701-9159-6D5319ADA32A}"/>
              </a:ext>
            </a:extLst>
          </p:cNvPr>
          <p:cNvSpPr/>
          <p:nvPr/>
        </p:nvSpPr>
        <p:spPr>
          <a:xfrm>
            <a:off x="3894204" y="2595660"/>
            <a:ext cx="1568347" cy="61080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0" name="角丸四角形 302">
            <a:extLst>
              <a:ext uri="{FF2B5EF4-FFF2-40B4-BE49-F238E27FC236}">
                <a16:creationId xmlns:a16="http://schemas.microsoft.com/office/drawing/2014/main" id="{8E9AC836-1CAE-4A2A-AFB2-C9F9DFC9D1B9}"/>
              </a:ext>
            </a:extLst>
          </p:cNvPr>
          <p:cNvSpPr/>
          <p:nvPr/>
        </p:nvSpPr>
        <p:spPr>
          <a:xfrm>
            <a:off x="4139724" y="2778186"/>
            <a:ext cx="1095236" cy="282887"/>
          </a:xfrm>
          <a:prstGeom prst="roundRect">
            <a:avLst>
              <a:gd name="adj" fmla="val 322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MPLS</a:t>
            </a:r>
          </a:p>
        </p:txBody>
      </p:sp>
      <p:cxnSp>
        <p:nvCxnSpPr>
          <p:cNvPr id="251" name="直線コネクタ 250">
            <a:extLst>
              <a:ext uri="{FF2B5EF4-FFF2-40B4-BE49-F238E27FC236}">
                <a16:creationId xmlns:a16="http://schemas.microsoft.com/office/drawing/2014/main" id="{1F0CE209-7F10-4147-BBEE-40E044BB0AD4}"/>
              </a:ext>
            </a:extLst>
          </p:cNvPr>
          <p:cNvCxnSpPr>
            <a:cxnSpLocks/>
            <a:stCxn id="249" idx="3"/>
            <a:endCxn id="247" idx="8"/>
          </p:cNvCxnSpPr>
          <p:nvPr/>
        </p:nvCxnSpPr>
        <p:spPr>
          <a:xfrm flipH="1" flipV="1">
            <a:off x="4630537" y="2304920"/>
            <a:ext cx="47841" cy="32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線コネクタ 251">
            <a:extLst>
              <a:ext uri="{FF2B5EF4-FFF2-40B4-BE49-F238E27FC236}">
                <a16:creationId xmlns:a16="http://schemas.microsoft.com/office/drawing/2014/main" id="{DD4624A5-4215-4D7C-BDD1-DABC4A387853}"/>
              </a:ext>
            </a:extLst>
          </p:cNvPr>
          <p:cNvCxnSpPr>
            <a:cxnSpLocks/>
          </p:cNvCxnSpPr>
          <p:nvPr/>
        </p:nvCxnSpPr>
        <p:spPr>
          <a:xfrm flipV="1">
            <a:off x="6439298" y="2024911"/>
            <a:ext cx="11136" cy="605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正方形/長方形 252">
            <a:extLst>
              <a:ext uri="{FF2B5EF4-FFF2-40B4-BE49-F238E27FC236}">
                <a16:creationId xmlns:a16="http://schemas.microsoft.com/office/drawing/2014/main" id="{63FBA674-7E79-423C-BB88-F608E85FD92B}"/>
              </a:ext>
            </a:extLst>
          </p:cNvPr>
          <p:cNvSpPr/>
          <p:nvPr/>
        </p:nvSpPr>
        <p:spPr>
          <a:xfrm>
            <a:off x="5798745" y="3969046"/>
            <a:ext cx="786876" cy="7682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4" name="テキスト ボックス 253">
            <a:extLst>
              <a:ext uri="{FF2B5EF4-FFF2-40B4-BE49-F238E27FC236}">
                <a16:creationId xmlns:a16="http://schemas.microsoft.com/office/drawing/2014/main" id="{E57546A1-F182-4AE7-92F8-F07BFFCDB48B}"/>
              </a:ext>
            </a:extLst>
          </p:cNvPr>
          <p:cNvSpPr txBox="1"/>
          <p:nvPr/>
        </p:nvSpPr>
        <p:spPr>
          <a:xfrm>
            <a:off x="5805845" y="4501166"/>
            <a:ext cx="7484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国内拠点</a:t>
            </a:r>
          </a:p>
        </p:txBody>
      </p:sp>
      <p:sp>
        <p:nvSpPr>
          <p:cNvPr id="256" name="角丸四角形 301">
            <a:extLst>
              <a:ext uri="{FF2B5EF4-FFF2-40B4-BE49-F238E27FC236}">
                <a16:creationId xmlns:a16="http://schemas.microsoft.com/office/drawing/2014/main" id="{15C70CBF-3700-4405-9E3F-F2E47B1E614D}"/>
              </a:ext>
            </a:extLst>
          </p:cNvPr>
          <p:cNvSpPr/>
          <p:nvPr/>
        </p:nvSpPr>
        <p:spPr>
          <a:xfrm>
            <a:off x="5943543" y="3851147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7" name="Freeform 5">
            <a:extLst>
              <a:ext uri="{FF2B5EF4-FFF2-40B4-BE49-F238E27FC236}">
                <a16:creationId xmlns:a16="http://schemas.microsoft.com/office/drawing/2014/main" id="{EC10B089-0CA7-483B-A652-7C43B8C61B9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020862" y="3855642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8" name="Freeform 32">
            <a:extLst>
              <a:ext uri="{FF2B5EF4-FFF2-40B4-BE49-F238E27FC236}">
                <a16:creationId xmlns:a16="http://schemas.microsoft.com/office/drawing/2014/main" id="{5FCE892C-625F-403C-926B-C9BCB2173CB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070026" y="4155850"/>
            <a:ext cx="228087" cy="331544"/>
          </a:xfrm>
          <a:custGeom>
            <a:avLst/>
            <a:gdLst>
              <a:gd name="T0" fmla="*/ 0 w 468"/>
              <a:gd name="T1" fmla="*/ 0 h 749"/>
              <a:gd name="T2" fmla="*/ 0 w 468"/>
              <a:gd name="T3" fmla="*/ 749 h 749"/>
              <a:gd name="T4" fmla="*/ 468 w 468"/>
              <a:gd name="T5" fmla="*/ 749 h 749"/>
              <a:gd name="T6" fmla="*/ 468 w 468"/>
              <a:gd name="T7" fmla="*/ 0 h 749"/>
              <a:gd name="T8" fmla="*/ 0 w 468"/>
              <a:gd name="T9" fmla="*/ 0 h 749"/>
              <a:gd name="T10" fmla="*/ 127 w 468"/>
              <a:gd name="T11" fmla="*/ 79 h 749"/>
              <a:gd name="T12" fmla="*/ 222 w 468"/>
              <a:gd name="T13" fmla="*/ 79 h 749"/>
              <a:gd name="T14" fmla="*/ 222 w 468"/>
              <a:gd name="T15" fmla="*/ 175 h 749"/>
              <a:gd name="T16" fmla="*/ 127 w 468"/>
              <a:gd name="T17" fmla="*/ 175 h 749"/>
              <a:gd name="T18" fmla="*/ 127 w 468"/>
              <a:gd name="T19" fmla="*/ 79 h 749"/>
              <a:gd name="T20" fmla="*/ 127 w 468"/>
              <a:gd name="T21" fmla="*/ 238 h 749"/>
              <a:gd name="T22" fmla="*/ 222 w 468"/>
              <a:gd name="T23" fmla="*/ 238 h 749"/>
              <a:gd name="T24" fmla="*/ 222 w 468"/>
              <a:gd name="T25" fmla="*/ 334 h 749"/>
              <a:gd name="T26" fmla="*/ 127 w 468"/>
              <a:gd name="T27" fmla="*/ 334 h 749"/>
              <a:gd name="T28" fmla="*/ 127 w 468"/>
              <a:gd name="T29" fmla="*/ 238 h 749"/>
              <a:gd name="T30" fmla="*/ 127 w 468"/>
              <a:gd name="T31" fmla="*/ 398 h 749"/>
              <a:gd name="T32" fmla="*/ 222 w 468"/>
              <a:gd name="T33" fmla="*/ 398 h 749"/>
              <a:gd name="T34" fmla="*/ 222 w 468"/>
              <a:gd name="T35" fmla="*/ 493 h 749"/>
              <a:gd name="T36" fmla="*/ 127 w 468"/>
              <a:gd name="T37" fmla="*/ 493 h 749"/>
              <a:gd name="T38" fmla="*/ 127 w 468"/>
              <a:gd name="T39" fmla="*/ 398 h 749"/>
              <a:gd name="T40" fmla="*/ 342 w 468"/>
              <a:gd name="T41" fmla="*/ 735 h 749"/>
              <a:gd name="T42" fmla="*/ 127 w 468"/>
              <a:gd name="T43" fmla="*/ 735 h 749"/>
              <a:gd name="T44" fmla="*/ 127 w 468"/>
              <a:gd name="T45" fmla="*/ 577 h 749"/>
              <a:gd name="T46" fmla="*/ 342 w 468"/>
              <a:gd name="T47" fmla="*/ 577 h 749"/>
              <a:gd name="T48" fmla="*/ 342 w 468"/>
              <a:gd name="T49" fmla="*/ 735 h 749"/>
              <a:gd name="T50" fmla="*/ 342 w 468"/>
              <a:gd name="T51" fmla="*/ 493 h 749"/>
              <a:gd name="T52" fmla="*/ 246 w 468"/>
              <a:gd name="T53" fmla="*/ 493 h 749"/>
              <a:gd name="T54" fmla="*/ 246 w 468"/>
              <a:gd name="T55" fmla="*/ 398 h 749"/>
              <a:gd name="T56" fmla="*/ 342 w 468"/>
              <a:gd name="T57" fmla="*/ 398 h 749"/>
              <a:gd name="T58" fmla="*/ 342 w 468"/>
              <a:gd name="T59" fmla="*/ 493 h 749"/>
              <a:gd name="T60" fmla="*/ 342 w 468"/>
              <a:gd name="T61" fmla="*/ 334 h 749"/>
              <a:gd name="T62" fmla="*/ 246 w 468"/>
              <a:gd name="T63" fmla="*/ 334 h 749"/>
              <a:gd name="T64" fmla="*/ 246 w 468"/>
              <a:gd name="T65" fmla="*/ 238 h 749"/>
              <a:gd name="T66" fmla="*/ 342 w 468"/>
              <a:gd name="T67" fmla="*/ 238 h 749"/>
              <a:gd name="T68" fmla="*/ 342 w 468"/>
              <a:gd name="T69" fmla="*/ 334 h 749"/>
              <a:gd name="T70" fmla="*/ 342 w 468"/>
              <a:gd name="T71" fmla="*/ 175 h 749"/>
              <a:gd name="T72" fmla="*/ 246 w 468"/>
              <a:gd name="T73" fmla="*/ 175 h 749"/>
              <a:gd name="T74" fmla="*/ 246 w 468"/>
              <a:gd name="T75" fmla="*/ 79 h 749"/>
              <a:gd name="T76" fmla="*/ 342 w 468"/>
              <a:gd name="T77" fmla="*/ 79 h 749"/>
              <a:gd name="T78" fmla="*/ 342 w 468"/>
              <a:gd name="T79" fmla="*/ 175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68" h="749">
                <a:moveTo>
                  <a:pt x="0" y="0"/>
                </a:moveTo>
                <a:lnTo>
                  <a:pt x="0" y="749"/>
                </a:lnTo>
                <a:lnTo>
                  <a:pt x="468" y="749"/>
                </a:lnTo>
                <a:lnTo>
                  <a:pt x="468" y="0"/>
                </a:lnTo>
                <a:lnTo>
                  <a:pt x="0" y="0"/>
                </a:lnTo>
                <a:close/>
                <a:moveTo>
                  <a:pt x="127" y="79"/>
                </a:moveTo>
                <a:lnTo>
                  <a:pt x="222" y="79"/>
                </a:lnTo>
                <a:lnTo>
                  <a:pt x="222" y="175"/>
                </a:lnTo>
                <a:lnTo>
                  <a:pt x="127" y="175"/>
                </a:lnTo>
                <a:lnTo>
                  <a:pt x="127" y="79"/>
                </a:lnTo>
                <a:close/>
                <a:moveTo>
                  <a:pt x="127" y="238"/>
                </a:moveTo>
                <a:lnTo>
                  <a:pt x="222" y="238"/>
                </a:lnTo>
                <a:lnTo>
                  <a:pt x="222" y="334"/>
                </a:lnTo>
                <a:lnTo>
                  <a:pt x="127" y="334"/>
                </a:lnTo>
                <a:lnTo>
                  <a:pt x="127" y="238"/>
                </a:lnTo>
                <a:close/>
                <a:moveTo>
                  <a:pt x="127" y="398"/>
                </a:moveTo>
                <a:lnTo>
                  <a:pt x="222" y="398"/>
                </a:lnTo>
                <a:lnTo>
                  <a:pt x="222" y="493"/>
                </a:lnTo>
                <a:lnTo>
                  <a:pt x="127" y="493"/>
                </a:lnTo>
                <a:lnTo>
                  <a:pt x="127" y="398"/>
                </a:lnTo>
                <a:close/>
                <a:moveTo>
                  <a:pt x="342" y="735"/>
                </a:moveTo>
                <a:lnTo>
                  <a:pt x="127" y="735"/>
                </a:lnTo>
                <a:lnTo>
                  <a:pt x="127" y="577"/>
                </a:lnTo>
                <a:lnTo>
                  <a:pt x="342" y="577"/>
                </a:lnTo>
                <a:lnTo>
                  <a:pt x="342" y="735"/>
                </a:lnTo>
                <a:close/>
                <a:moveTo>
                  <a:pt x="342" y="493"/>
                </a:moveTo>
                <a:lnTo>
                  <a:pt x="246" y="493"/>
                </a:lnTo>
                <a:lnTo>
                  <a:pt x="246" y="398"/>
                </a:lnTo>
                <a:lnTo>
                  <a:pt x="342" y="398"/>
                </a:lnTo>
                <a:lnTo>
                  <a:pt x="342" y="493"/>
                </a:lnTo>
                <a:close/>
                <a:moveTo>
                  <a:pt x="342" y="334"/>
                </a:moveTo>
                <a:lnTo>
                  <a:pt x="246" y="334"/>
                </a:lnTo>
                <a:lnTo>
                  <a:pt x="246" y="238"/>
                </a:lnTo>
                <a:lnTo>
                  <a:pt x="342" y="238"/>
                </a:lnTo>
                <a:lnTo>
                  <a:pt x="342" y="334"/>
                </a:lnTo>
                <a:close/>
                <a:moveTo>
                  <a:pt x="342" y="175"/>
                </a:moveTo>
                <a:lnTo>
                  <a:pt x="246" y="175"/>
                </a:lnTo>
                <a:lnTo>
                  <a:pt x="246" y="79"/>
                </a:lnTo>
                <a:lnTo>
                  <a:pt x="342" y="79"/>
                </a:lnTo>
                <a:lnTo>
                  <a:pt x="342" y="175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38EE311D-DA18-47CF-A674-BBEB88D3EC6E}"/>
              </a:ext>
            </a:extLst>
          </p:cNvPr>
          <p:cNvSpPr/>
          <p:nvPr/>
        </p:nvSpPr>
        <p:spPr>
          <a:xfrm>
            <a:off x="6782819" y="3969046"/>
            <a:ext cx="786876" cy="7682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0" name="テキスト ボックス 259">
            <a:extLst>
              <a:ext uri="{FF2B5EF4-FFF2-40B4-BE49-F238E27FC236}">
                <a16:creationId xmlns:a16="http://schemas.microsoft.com/office/drawing/2014/main" id="{0FA98336-7F1B-4E24-86ED-C77E694D9AD0}"/>
              </a:ext>
            </a:extLst>
          </p:cNvPr>
          <p:cNvSpPr txBox="1"/>
          <p:nvPr/>
        </p:nvSpPr>
        <p:spPr>
          <a:xfrm>
            <a:off x="6789919" y="4501166"/>
            <a:ext cx="7484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海外拠点</a:t>
            </a:r>
          </a:p>
        </p:txBody>
      </p:sp>
      <p:sp>
        <p:nvSpPr>
          <p:cNvPr id="261" name="角丸四角形 301">
            <a:extLst>
              <a:ext uri="{FF2B5EF4-FFF2-40B4-BE49-F238E27FC236}">
                <a16:creationId xmlns:a16="http://schemas.microsoft.com/office/drawing/2014/main" id="{A74E674F-01B4-4612-A190-61B013B79EA8}"/>
              </a:ext>
            </a:extLst>
          </p:cNvPr>
          <p:cNvSpPr/>
          <p:nvPr/>
        </p:nvSpPr>
        <p:spPr>
          <a:xfrm>
            <a:off x="6927617" y="3851147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Freeform 5">
            <a:extLst>
              <a:ext uri="{FF2B5EF4-FFF2-40B4-BE49-F238E27FC236}">
                <a16:creationId xmlns:a16="http://schemas.microsoft.com/office/drawing/2014/main" id="{8EF5CD94-6238-4A88-8C96-F358706C7EE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004936" y="3855642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Freeform 32">
            <a:extLst>
              <a:ext uri="{FF2B5EF4-FFF2-40B4-BE49-F238E27FC236}">
                <a16:creationId xmlns:a16="http://schemas.microsoft.com/office/drawing/2014/main" id="{025D68A0-F621-45C6-BF50-C540863816A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054100" y="4155850"/>
            <a:ext cx="228087" cy="331544"/>
          </a:xfrm>
          <a:custGeom>
            <a:avLst/>
            <a:gdLst>
              <a:gd name="T0" fmla="*/ 0 w 468"/>
              <a:gd name="T1" fmla="*/ 0 h 749"/>
              <a:gd name="T2" fmla="*/ 0 w 468"/>
              <a:gd name="T3" fmla="*/ 749 h 749"/>
              <a:gd name="T4" fmla="*/ 468 w 468"/>
              <a:gd name="T5" fmla="*/ 749 h 749"/>
              <a:gd name="T6" fmla="*/ 468 w 468"/>
              <a:gd name="T7" fmla="*/ 0 h 749"/>
              <a:gd name="T8" fmla="*/ 0 w 468"/>
              <a:gd name="T9" fmla="*/ 0 h 749"/>
              <a:gd name="T10" fmla="*/ 127 w 468"/>
              <a:gd name="T11" fmla="*/ 79 h 749"/>
              <a:gd name="T12" fmla="*/ 222 w 468"/>
              <a:gd name="T13" fmla="*/ 79 h 749"/>
              <a:gd name="T14" fmla="*/ 222 w 468"/>
              <a:gd name="T15" fmla="*/ 175 h 749"/>
              <a:gd name="T16" fmla="*/ 127 w 468"/>
              <a:gd name="T17" fmla="*/ 175 h 749"/>
              <a:gd name="T18" fmla="*/ 127 w 468"/>
              <a:gd name="T19" fmla="*/ 79 h 749"/>
              <a:gd name="T20" fmla="*/ 127 w 468"/>
              <a:gd name="T21" fmla="*/ 238 h 749"/>
              <a:gd name="T22" fmla="*/ 222 w 468"/>
              <a:gd name="T23" fmla="*/ 238 h 749"/>
              <a:gd name="T24" fmla="*/ 222 w 468"/>
              <a:gd name="T25" fmla="*/ 334 h 749"/>
              <a:gd name="T26" fmla="*/ 127 w 468"/>
              <a:gd name="T27" fmla="*/ 334 h 749"/>
              <a:gd name="T28" fmla="*/ 127 w 468"/>
              <a:gd name="T29" fmla="*/ 238 h 749"/>
              <a:gd name="T30" fmla="*/ 127 w 468"/>
              <a:gd name="T31" fmla="*/ 398 h 749"/>
              <a:gd name="T32" fmla="*/ 222 w 468"/>
              <a:gd name="T33" fmla="*/ 398 h 749"/>
              <a:gd name="T34" fmla="*/ 222 w 468"/>
              <a:gd name="T35" fmla="*/ 493 h 749"/>
              <a:gd name="T36" fmla="*/ 127 w 468"/>
              <a:gd name="T37" fmla="*/ 493 h 749"/>
              <a:gd name="T38" fmla="*/ 127 w 468"/>
              <a:gd name="T39" fmla="*/ 398 h 749"/>
              <a:gd name="T40" fmla="*/ 342 w 468"/>
              <a:gd name="T41" fmla="*/ 735 h 749"/>
              <a:gd name="T42" fmla="*/ 127 w 468"/>
              <a:gd name="T43" fmla="*/ 735 h 749"/>
              <a:gd name="T44" fmla="*/ 127 w 468"/>
              <a:gd name="T45" fmla="*/ 577 h 749"/>
              <a:gd name="T46" fmla="*/ 342 w 468"/>
              <a:gd name="T47" fmla="*/ 577 h 749"/>
              <a:gd name="T48" fmla="*/ 342 w 468"/>
              <a:gd name="T49" fmla="*/ 735 h 749"/>
              <a:gd name="T50" fmla="*/ 342 w 468"/>
              <a:gd name="T51" fmla="*/ 493 h 749"/>
              <a:gd name="T52" fmla="*/ 246 w 468"/>
              <a:gd name="T53" fmla="*/ 493 h 749"/>
              <a:gd name="T54" fmla="*/ 246 w 468"/>
              <a:gd name="T55" fmla="*/ 398 h 749"/>
              <a:gd name="T56" fmla="*/ 342 w 468"/>
              <a:gd name="T57" fmla="*/ 398 h 749"/>
              <a:gd name="T58" fmla="*/ 342 w 468"/>
              <a:gd name="T59" fmla="*/ 493 h 749"/>
              <a:gd name="T60" fmla="*/ 342 w 468"/>
              <a:gd name="T61" fmla="*/ 334 h 749"/>
              <a:gd name="T62" fmla="*/ 246 w 468"/>
              <a:gd name="T63" fmla="*/ 334 h 749"/>
              <a:gd name="T64" fmla="*/ 246 w 468"/>
              <a:gd name="T65" fmla="*/ 238 h 749"/>
              <a:gd name="T66" fmla="*/ 342 w 468"/>
              <a:gd name="T67" fmla="*/ 238 h 749"/>
              <a:gd name="T68" fmla="*/ 342 w 468"/>
              <a:gd name="T69" fmla="*/ 334 h 749"/>
              <a:gd name="T70" fmla="*/ 342 w 468"/>
              <a:gd name="T71" fmla="*/ 175 h 749"/>
              <a:gd name="T72" fmla="*/ 246 w 468"/>
              <a:gd name="T73" fmla="*/ 175 h 749"/>
              <a:gd name="T74" fmla="*/ 246 w 468"/>
              <a:gd name="T75" fmla="*/ 79 h 749"/>
              <a:gd name="T76" fmla="*/ 342 w 468"/>
              <a:gd name="T77" fmla="*/ 79 h 749"/>
              <a:gd name="T78" fmla="*/ 342 w 468"/>
              <a:gd name="T79" fmla="*/ 175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68" h="749">
                <a:moveTo>
                  <a:pt x="0" y="0"/>
                </a:moveTo>
                <a:lnTo>
                  <a:pt x="0" y="749"/>
                </a:lnTo>
                <a:lnTo>
                  <a:pt x="468" y="749"/>
                </a:lnTo>
                <a:lnTo>
                  <a:pt x="468" y="0"/>
                </a:lnTo>
                <a:lnTo>
                  <a:pt x="0" y="0"/>
                </a:lnTo>
                <a:close/>
                <a:moveTo>
                  <a:pt x="127" y="79"/>
                </a:moveTo>
                <a:lnTo>
                  <a:pt x="222" y="79"/>
                </a:lnTo>
                <a:lnTo>
                  <a:pt x="222" y="175"/>
                </a:lnTo>
                <a:lnTo>
                  <a:pt x="127" y="175"/>
                </a:lnTo>
                <a:lnTo>
                  <a:pt x="127" y="79"/>
                </a:lnTo>
                <a:close/>
                <a:moveTo>
                  <a:pt x="127" y="238"/>
                </a:moveTo>
                <a:lnTo>
                  <a:pt x="222" y="238"/>
                </a:lnTo>
                <a:lnTo>
                  <a:pt x="222" y="334"/>
                </a:lnTo>
                <a:lnTo>
                  <a:pt x="127" y="334"/>
                </a:lnTo>
                <a:lnTo>
                  <a:pt x="127" y="238"/>
                </a:lnTo>
                <a:close/>
                <a:moveTo>
                  <a:pt x="127" y="398"/>
                </a:moveTo>
                <a:lnTo>
                  <a:pt x="222" y="398"/>
                </a:lnTo>
                <a:lnTo>
                  <a:pt x="222" y="493"/>
                </a:lnTo>
                <a:lnTo>
                  <a:pt x="127" y="493"/>
                </a:lnTo>
                <a:lnTo>
                  <a:pt x="127" y="398"/>
                </a:lnTo>
                <a:close/>
                <a:moveTo>
                  <a:pt x="342" y="735"/>
                </a:moveTo>
                <a:lnTo>
                  <a:pt x="127" y="735"/>
                </a:lnTo>
                <a:lnTo>
                  <a:pt x="127" y="577"/>
                </a:lnTo>
                <a:lnTo>
                  <a:pt x="342" y="577"/>
                </a:lnTo>
                <a:lnTo>
                  <a:pt x="342" y="735"/>
                </a:lnTo>
                <a:close/>
                <a:moveTo>
                  <a:pt x="342" y="493"/>
                </a:moveTo>
                <a:lnTo>
                  <a:pt x="246" y="493"/>
                </a:lnTo>
                <a:lnTo>
                  <a:pt x="246" y="398"/>
                </a:lnTo>
                <a:lnTo>
                  <a:pt x="342" y="398"/>
                </a:lnTo>
                <a:lnTo>
                  <a:pt x="342" y="493"/>
                </a:lnTo>
                <a:close/>
                <a:moveTo>
                  <a:pt x="342" y="334"/>
                </a:moveTo>
                <a:lnTo>
                  <a:pt x="246" y="334"/>
                </a:lnTo>
                <a:lnTo>
                  <a:pt x="246" y="238"/>
                </a:lnTo>
                <a:lnTo>
                  <a:pt x="342" y="238"/>
                </a:lnTo>
                <a:lnTo>
                  <a:pt x="342" y="334"/>
                </a:lnTo>
                <a:close/>
                <a:moveTo>
                  <a:pt x="342" y="175"/>
                </a:moveTo>
                <a:lnTo>
                  <a:pt x="246" y="175"/>
                </a:lnTo>
                <a:lnTo>
                  <a:pt x="246" y="79"/>
                </a:lnTo>
                <a:lnTo>
                  <a:pt x="342" y="79"/>
                </a:lnTo>
                <a:lnTo>
                  <a:pt x="342" y="175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65" name="直線コネクタ 264">
            <a:extLst>
              <a:ext uri="{FF2B5EF4-FFF2-40B4-BE49-F238E27FC236}">
                <a16:creationId xmlns:a16="http://schemas.microsoft.com/office/drawing/2014/main" id="{60E54DD1-400E-4880-AFDE-D455FC15E9BD}"/>
              </a:ext>
            </a:extLst>
          </p:cNvPr>
          <p:cNvCxnSpPr>
            <a:cxnSpLocks/>
            <a:stCxn id="257" idx="35"/>
            <a:endCxn id="242" idx="1"/>
          </p:cNvCxnSpPr>
          <p:nvPr/>
        </p:nvCxnSpPr>
        <p:spPr>
          <a:xfrm flipV="1">
            <a:off x="6230218" y="3205092"/>
            <a:ext cx="210008" cy="65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>
            <a:extLst>
              <a:ext uri="{FF2B5EF4-FFF2-40B4-BE49-F238E27FC236}">
                <a16:creationId xmlns:a16="http://schemas.microsoft.com/office/drawing/2014/main" id="{32F20266-5C4A-4FAB-9A0B-A8C140E0F610}"/>
              </a:ext>
            </a:extLst>
          </p:cNvPr>
          <p:cNvCxnSpPr>
            <a:cxnSpLocks/>
            <a:stCxn id="257" idx="35"/>
          </p:cNvCxnSpPr>
          <p:nvPr/>
        </p:nvCxnSpPr>
        <p:spPr>
          <a:xfrm flipH="1" flipV="1">
            <a:off x="4903966" y="3117273"/>
            <a:ext cx="1326252" cy="740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直線コネクタ 266">
            <a:extLst>
              <a:ext uri="{FF2B5EF4-FFF2-40B4-BE49-F238E27FC236}">
                <a16:creationId xmlns:a16="http://schemas.microsoft.com/office/drawing/2014/main" id="{4E254AD7-3434-4865-A7DF-66F69A074FD0}"/>
              </a:ext>
            </a:extLst>
          </p:cNvPr>
          <p:cNvCxnSpPr>
            <a:cxnSpLocks/>
            <a:stCxn id="262" idx="36"/>
          </p:cNvCxnSpPr>
          <p:nvPr/>
        </p:nvCxnSpPr>
        <p:spPr>
          <a:xfrm flipH="1" flipV="1">
            <a:off x="5202851" y="3067774"/>
            <a:ext cx="1940994" cy="789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角丸四角形 301">
            <a:extLst>
              <a:ext uri="{FF2B5EF4-FFF2-40B4-BE49-F238E27FC236}">
                <a16:creationId xmlns:a16="http://schemas.microsoft.com/office/drawing/2014/main" id="{5ACC6D6C-6A9F-49AD-A038-280E79EFB6EB}"/>
              </a:ext>
            </a:extLst>
          </p:cNvPr>
          <p:cNvSpPr/>
          <p:nvPr/>
        </p:nvSpPr>
        <p:spPr>
          <a:xfrm>
            <a:off x="6199679" y="1933113"/>
            <a:ext cx="496204" cy="2408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3" name="Freeform 5">
            <a:extLst>
              <a:ext uri="{FF2B5EF4-FFF2-40B4-BE49-F238E27FC236}">
                <a16:creationId xmlns:a16="http://schemas.microsoft.com/office/drawing/2014/main" id="{4149CC11-F08D-41E4-9A47-E5AAF36808C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276998" y="1937608"/>
            <a:ext cx="348762" cy="220027"/>
          </a:xfrm>
          <a:custGeom>
            <a:avLst/>
            <a:gdLst>
              <a:gd name="T0" fmla="*/ 248 w 703"/>
              <a:gd name="T1" fmla="*/ 364 h 489"/>
              <a:gd name="T2" fmla="*/ 106 w 703"/>
              <a:gd name="T3" fmla="*/ 321 h 489"/>
              <a:gd name="T4" fmla="*/ 30 w 703"/>
              <a:gd name="T5" fmla="*/ 266 h 489"/>
              <a:gd name="T6" fmla="*/ 5 w 703"/>
              <a:gd name="T7" fmla="*/ 225 h 489"/>
              <a:gd name="T8" fmla="*/ 4 w 703"/>
              <a:gd name="T9" fmla="*/ 300 h 489"/>
              <a:gd name="T10" fmla="*/ 13 w 703"/>
              <a:gd name="T11" fmla="*/ 338 h 489"/>
              <a:gd name="T12" fmla="*/ 41 w 703"/>
              <a:gd name="T13" fmla="*/ 382 h 489"/>
              <a:gd name="T14" fmla="*/ 131 w 703"/>
              <a:gd name="T15" fmla="*/ 445 h 489"/>
              <a:gd name="T16" fmla="*/ 281 w 703"/>
              <a:gd name="T17" fmla="*/ 485 h 489"/>
              <a:gd name="T18" fmla="*/ 422 w 703"/>
              <a:gd name="T19" fmla="*/ 485 h 489"/>
              <a:gd name="T20" fmla="*/ 571 w 703"/>
              <a:gd name="T21" fmla="*/ 445 h 489"/>
              <a:gd name="T22" fmla="*/ 661 w 703"/>
              <a:gd name="T23" fmla="*/ 382 h 489"/>
              <a:gd name="T24" fmla="*/ 689 w 703"/>
              <a:gd name="T25" fmla="*/ 338 h 489"/>
              <a:gd name="T26" fmla="*/ 697 w 703"/>
              <a:gd name="T27" fmla="*/ 300 h 489"/>
              <a:gd name="T28" fmla="*/ 696 w 703"/>
              <a:gd name="T29" fmla="*/ 225 h 489"/>
              <a:gd name="T30" fmla="*/ 672 w 703"/>
              <a:gd name="T31" fmla="*/ 266 h 489"/>
              <a:gd name="T32" fmla="*/ 596 w 703"/>
              <a:gd name="T33" fmla="*/ 322 h 489"/>
              <a:gd name="T34" fmla="*/ 454 w 703"/>
              <a:gd name="T35" fmla="*/ 364 h 489"/>
              <a:gd name="T36" fmla="*/ 54 w 703"/>
              <a:gd name="T37" fmla="*/ 355 h 489"/>
              <a:gd name="T38" fmla="*/ 31 w 703"/>
              <a:gd name="T39" fmla="*/ 293 h 489"/>
              <a:gd name="T40" fmla="*/ 54 w 703"/>
              <a:gd name="T41" fmla="*/ 355 h 489"/>
              <a:gd name="T42" fmla="*/ 93 w 703"/>
              <a:gd name="T43" fmla="*/ 384 h 489"/>
              <a:gd name="T44" fmla="*/ 105 w 703"/>
              <a:gd name="T45" fmla="*/ 349 h 489"/>
              <a:gd name="T46" fmla="*/ 186 w 703"/>
              <a:gd name="T47" fmla="*/ 423 h 489"/>
              <a:gd name="T48" fmla="*/ 203 w 703"/>
              <a:gd name="T49" fmla="*/ 385 h 489"/>
              <a:gd name="T50" fmla="*/ 298 w 703"/>
              <a:gd name="T51" fmla="*/ 443 h 489"/>
              <a:gd name="T52" fmla="*/ 284 w 703"/>
              <a:gd name="T53" fmla="*/ 399 h 489"/>
              <a:gd name="T54" fmla="*/ 387 w 703"/>
              <a:gd name="T55" fmla="*/ 357 h 489"/>
              <a:gd name="T56" fmla="*/ 548 w 703"/>
              <a:gd name="T57" fmla="*/ 328 h 489"/>
              <a:gd name="T58" fmla="*/ 660 w 703"/>
              <a:gd name="T59" fmla="*/ 264 h 489"/>
              <a:gd name="T60" fmla="*/ 691 w 703"/>
              <a:gd name="T61" fmla="*/ 224 h 489"/>
              <a:gd name="T62" fmla="*/ 703 w 703"/>
              <a:gd name="T63" fmla="*/ 180 h 489"/>
              <a:gd name="T64" fmla="*/ 695 w 703"/>
              <a:gd name="T65" fmla="*/ 143 h 489"/>
              <a:gd name="T66" fmla="*/ 667 w 703"/>
              <a:gd name="T67" fmla="*/ 101 h 489"/>
              <a:gd name="T68" fmla="*/ 575 w 703"/>
              <a:gd name="T69" fmla="*/ 41 h 489"/>
              <a:gd name="T70" fmla="*/ 422 w 703"/>
              <a:gd name="T71" fmla="*/ 4 h 489"/>
              <a:gd name="T72" fmla="*/ 280 w 703"/>
              <a:gd name="T73" fmla="*/ 4 h 489"/>
              <a:gd name="T74" fmla="*/ 127 w 703"/>
              <a:gd name="T75" fmla="*/ 41 h 489"/>
              <a:gd name="T76" fmla="*/ 34 w 703"/>
              <a:gd name="T77" fmla="*/ 101 h 489"/>
              <a:gd name="T78" fmla="*/ 7 w 703"/>
              <a:gd name="T79" fmla="*/ 143 h 489"/>
              <a:gd name="T80" fmla="*/ 0 w 703"/>
              <a:gd name="T81" fmla="*/ 180 h 489"/>
              <a:gd name="T82" fmla="*/ 11 w 703"/>
              <a:gd name="T83" fmla="*/ 224 h 489"/>
              <a:gd name="T84" fmla="*/ 43 w 703"/>
              <a:gd name="T85" fmla="*/ 264 h 489"/>
              <a:gd name="T86" fmla="*/ 155 w 703"/>
              <a:gd name="T87" fmla="*/ 328 h 489"/>
              <a:gd name="T88" fmla="*/ 315 w 703"/>
              <a:gd name="T89" fmla="*/ 357 h 489"/>
              <a:gd name="T90" fmla="*/ 387 w 703"/>
              <a:gd name="T91" fmla="*/ 255 h 489"/>
              <a:gd name="T92" fmla="*/ 477 w 703"/>
              <a:gd name="T93" fmla="*/ 201 h 489"/>
              <a:gd name="T94" fmla="*/ 448 w 703"/>
              <a:gd name="T95" fmla="*/ 67 h 489"/>
              <a:gd name="T96" fmla="*/ 508 w 703"/>
              <a:gd name="T97" fmla="*/ 100 h 489"/>
              <a:gd name="T98" fmla="*/ 256 w 703"/>
              <a:gd name="T99" fmla="*/ 291 h 489"/>
              <a:gd name="T100" fmla="*/ 166 w 703"/>
              <a:gd name="T101" fmla="*/ 236 h 489"/>
              <a:gd name="T102" fmla="*/ 256 w 703"/>
              <a:gd name="T103" fmla="*/ 291 h 489"/>
              <a:gd name="T104" fmla="*/ 311 w 703"/>
              <a:gd name="T105" fmla="*/ 156 h 489"/>
              <a:gd name="T106" fmla="*/ 157 w 703"/>
              <a:gd name="T107" fmla="*/ 78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03" h="489">
                <a:moveTo>
                  <a:pt x="351" y="373"/>
                </a:moveTo>
                <a:lnTo>
                  <a:pt x="351" y="373"/>
                </a:lnTo>
                <a:lnTo>
                  <a:pt x="315" y="372"/>
                </a:lnTo>
                <a:lnTo>
                  <a:pt x="281" y="370"/>
                </a:lnTo>
                <a:lnTo>
                  <a:pt x="248" y="364"/>
                </a:lnTo>
                <a:lnTo>
                  <a:pt x="216" y="359"/>
                </a:lnTo>
                <a:lnTo>
                  <a:pt x="186" y="352"/>
                </a:lnTo>
                <a:lnTo>
                  <a:pt x="157" y="343"/>
                </a:lnTo>
                <a:lnTo>
                  <a:pt x="130" y="332"/>
                </a:lnTo>
                <a:lnTo>
                  <a:pt x="106" y="321"/>
                </a:lnTo>
                <a:lnTo>
                  <a:pt x="83" y="309"/>
                </a:lnTo>
                <a:lnTo>
                  <a:pt x="63" y="295"/>
                </a:lnTo>
                <a:lnTo>
                  <a:pt x="45" y="282"/>
                </a:lnTo>
                <a:lnTo>
                  <a:pt x="38" y="274"/>
                </a:lnTo>
                <a:lnTo>
                  <a:pt x="30" y="266"/>
                </a:lnTo>
                <a:lnTo>
                  <a:pt x="24" y="258"/>
                </a:lnTo>
                <a:lnTo>
                  <a:pt x="18" y="250"/>
                </a:lnTo>
                <a:lnTo>
                  <a:pt x="13" y="242"/>
                </a:lnTo>
                <a:lnTo>
                  <a:pt x="9" y="233"/>
                </a:lnTo>
                <a:lnTo>
                  <a:pt x="5" y="225"/>
                </a:lnTo>
                <a:lnTo>
                  <a:pt x="2" y="216"/>
                </a:lnTo>
                <a:lnTo>
                  <a:pt x="1" y="206"/>
                </a:lnTo>
                <a:lnTo>
                  <a:pt x="0" y="198"/>
                </a:lnTo>
                <a:lnTo>
                  <a:pt x="0" y="198"/>
                </a:lnTo>
                <a:lnTo>
                  <a:pt x="4" y="300"/>
                </a:lnTo>
                <a:lnTo>
                  <a:pt x="4" y="300"/>
                </a:lnTo>
                <a:lnTo>
                  <a:pt x="5" y="310"/>
                </a:lnTo>
                <a:lnTo>
                  <a:pt x="8" y="319"/>
                </a:lnTo>
                <a:lnTo>
                  <a:pt x="10" y="328"/>
                </a:lnTo>
                <a:lnTo>
                  <a:pt x="13" y="338"/>
                </a:lnTo>
                <a:lnTo>
                  <a:pt x="17" y="347"/>
                </a:lnTo>
                <a:lnTo>
                  <a:pt x="22" y="356"/>
                </a:lnTo>
                <a:lnTo>
                  <a:pt x="27" y="364"/>
                </a:lnTo>
                <a:lnTo>
                  <a:pt x="33" y="373"/>
                </a:lnTo>
                <a:lnTo>
                  <a:pt x="41" y="382"/>
                </a:lnTo>
                <a:lnTo>
                  <a:pt x="48" y="389"/>
                </a:lnTo>
                <a:lnTo>
                  <a:pt x="65" y="405"/>
                </a:lnTo>
                <a:lnTo>
                  <a:pt x="85" y="420"/>
                </a:lnTo>
                <a:lnTo>
                  <a:pt x="107" y="434"/>
                </a:lnTo>
                <a:lnTo>
                  <a:pt x="131" y="445"/>
                </a:lnTo>
                <a:lnTo>
                  <a:pt x="157" y="456"/>
                </a:lnTo>
                <a:lnTo>
                  <a:pt x="186" y="466"/>
                </a:lnTo>
                <a:lnTo>
                  <a:pt x="216" y="474"/>
                </a:lnTo>
                <a:lnTo>
                  <a:pt x="247" y="480"/>
                </a:lnTo>
                <a:lnTo>
                  <a:pt x="281" y="485"/>
                </a:lnTo>
                <a:lnTo>
                  <a:pt x="315" y="488"/>
                </a:lnTo>
                <a:lnTo>
                  <a:pt x="351" y="489"/>
                </a:lnTo>
                <a:lnTo>
                  <a:pt x="351" y="489"/>
                </a:lnTo>
                <a:lnTo>
                  <a:pt x="387" y="488"/>
                </a:lnTo>
                <a:lnTo>
                  <a:pt x="422" y="485"/>
                </a:lnTo>
                <a:lnTo>
                  <a:pt x="455" y="480"/>
                </a:lnTo>
                <a:lnTo>
                  <a:pt x="487" y="474"/>
                </a:lnTo>
                <a:lnTo>
                  <a:pt x="517" y="466"/>
                </a:lnTo>
                <a:lnTo>
                  <a:pt x="545" y="456"/>
                </a:lnTo>
                <a:lnTo>
                  <a:pt x="571" y="445"/>
                </a:lnTo>
                <a:lnTo>
                  <a:pt x="595" y="434"/>
                </a:lnTo>
                <a:lnTo>
                  <a:pt x="617" y="420"/>
                </a:lnTo>
                <a:lnTo>
                  <a:pt x="637" y="405"/>
                </a:lnTo>
                <a:lnTo>
                  <a:pt x="654" y="389"/>
                </a:lnTo>
                <a:lnTo>
                  <a:pt x="661" y="382"/>
                </a:lnTo>
                <a:lnTo>
                  <a:pt x="669" y="373"/>
                </a:lnTo>
                <a:lnTo>
                  <a:pt x="675" y="364"/>
                </a:lnTo>
                <a:lnTo>
                  <a:pt x="680" y="356"/>
                </a:lnTo>
                <a:lnTo>
                  <a:pt x="685" y="347"/>
                </a:lnTo>
                <a:lnTo>
                  <a:pt x="689" y="338"/>
                </a:lnTo>
                <a:lnTo>
                  <a:pt x="692" y="328"/>
                </a:lnTo>
                <a:lnTo>
                  <a:pt x="695" y="319"/>
                </a:lnTo>
                <a:lnTo>
                  <a:pt x="696" y="310"/>
                </a:lnTo>
                <a:lnTo>
                  <a:pt x="697" y="300"/>
                </a:lnTo>
                <a:lnTo>
                  <a:pt x="697" y="300"/>
                </a:lnTo>
                <a:lnTo>
                  <a:pt x="703" y="198"/>
                </a:lnTo>
                <a:lnTo>
                  <a:pt x="703" y="198"/>
                </a:lnTo>
                <a:lnTo>
                  <a:pt x="702" y="208"/>
                </a:lnTo>
                <a:lnTo>
                  <a:pt x="700" y="216"/>
                </a:lnTo>
                <a:lnTo>
                  <a:pt x="696" y="225"/>
                </a:lnTo>
                <a:lnTo>
                  <a:pt x="693" y="233"/>
                </a:lnTo>
                <a:lnTo>
                  <a:pt x="689" y="242"/>
                </a:lnTo>
                <a:lnTo>
                  <a:pt x="684" y="250"/>
                </a:lnTo>
                <a:lnTo>
                  <a:pt x="679" y="258"/>
                </a:lnTo>
                <a:lnTo>
                  <a:pt x="672" y="266"/>
                </a:lnTo>
                <a:lnTo>
                  <a:pt x="664" y="274"/>
                </a:lnTo>
                <a:lnTo>
                  <a:pt x="657" y="282"/>
                </a:lnTo>
                <a:lnTo>
                  <a:pt x="640" y="296"/>
                </a:lnTo>
                <a:lnTo>
                  <a:pt x="619" y="310"/>
                </a:lnTo>
                <a:lnTo>
                  <a:pt x="596" y="322"/>
                </a:lnTo>
                <a:lnTo>
                  <a:pt x="571" y="332"/>
                </a:lnTo>
                <a:lnTo>
                  <a:pt x="545" y="343"/>
                </a:lnTo>
                <a:lnTo>
                  <a:pt x="516" y="352"/>
                </a:lnTo>
                <a:lnTo>
                  <a:pt x="486" y="359"/>
                </a:lnTo>
                <a:lnTo>
                  <a:pt x="454" y="364"/>
                </a:lnTo>
                <a:lnTo>
                  <a:pt x="421" y="370"/>
                </a:lnTo>
                <a:lnTo>
                  <a:pt x="387" y="372"/>
                </a:lnTo>
                <a:lnTo>
                  <a:pt x="351" y="373"/>
                </a:lnTo>
                <a:lnTo>
                  <a:pt x="351" y="373"/>
                </a:lnTo>
                <a:close/>
                <a:moveTo>
                  <a:pt x="54" y="355"/>
                </a:moveTo>
                <a:lnTo>
                  <a:pt x="54" y="355"/>
                </a:lnTo>
                <a:lnTo>
                  <a:pt x="47" y="349"/>
                </a:lnTo>
                <a:lnTo>
                  <a:pt x="40" y="342"/>
                </a:lnTo>
                <a:lnTo>
                  <a:pt x="31" y="331"/>
                </a:lnTo>
                <a:lnTo>
                  <a:pt x="31" y="293"/>
                </a:lnTo>
                <a:lnTo>
                  <a:pt x="31" y="293"/>
                </a:lnTo>
                <a:lnTo>
                  <a:pt x="42" y="305"/>
                </a:lnTo>
                <a:lnTo>
                  <a:pt x="48" y="310"/>
                </a:lnTo>
                <a:lnTo>
                  <a:pt x="54" y="315"/>
                </a:lnTo>
                <a:lnTo>
                  <a:pt x="54" y="355"/>
                </a:lnTo>
                <a:close/>
                <a:moveTo>
                  <a:pt x="125" y="401"/>
                </a:moveTo>
                <a:lnTo>
                  <a:pt x="125" y="401"/>
                </a:lnTo>
                <a:lnTo>
                  <a:pt x="115" y="396"/>
                </a:lnTo>
                <a:lnTo>
                  <a:pt x="104" y="390"/>
                </a:lnTo>
                <a:lnTo>
                  <a:pt x="93" y="384"/>
                </a:lnTo>
                <a:lnTo>
                  <a:pt x="85" y="379"/>
                </a:lnTo>
                <a:lnTo>
                  <a:pt x="85" y="338"/>
                </a:lnTo>
                <a:lnTo>
                  <a:pt x="85" y="338"/>
                </a:lnTo>
                <a:lnTo>
                  <a:pt x="94" y="343"/>
                </a:lnTo>
                <a:lnTo>
                  <a:pt x="105" y="349"/>
                </a:lnTo>
                <a:lnTo>
                  <a:pt x="125" y="358"/>
                </a:lnTo>
                <a:lnTo>
                  <a:pt x="125" y="401"/>
                </a:lnTo>
                <a:close/>
                <a:moveTo>
                  <a:pt x="214" y="429"/>
                </a:moveTo>
                <a:lnTo>
                  <a:pt x="214" y="429"/>
                </a:lnTo>
                <a:lnTo>
                  <a:pt x="186" y="423"/>
                </a:lnTo>
                <a:lnTo>
                  <a:pt x="162" y="415"/>
                </a:lnTo>
                <a:lnTo>
                  <a:pt x="162" y="373"/>
                </a:lnTo>
                <a:lnTo>
                  <a:pt x="162" y="373"/>
                </a:lnTo>
                <a:lnTo>
                  <a:pt x="188" y="381"/>
                </a:lnTo>
                <a:lnTo>
                  <a:pt x="203" y="385"/>
                </a:lnTo>
                <a:lnTo>
                  <a:pt x="214" y="387"/>
                </a:lnTo>
                <a:lnTo>
                  <a:pt x="214" y="429"/>
                </a:lnTo>
                <a:close/>
                <a:moveTo>
                  <a:pt x="316" y="444"/>
                </a:moveTo>
                <a:lnTo>
                  <a:pt x="316" y="444"/>
                </a:lnTo>
                <a:lnTo>
                  <a:pt x="298" y="443"/>
                </a:lnTo>
                <a:lnTo>
                  <a:pt x="282" y="442"/>
                </a:lnTo>
                <a:lnTo>
                  <a:pt x="259" y="439"/>
                </a:lnTo>
                <a:lnTo>
                  <a:pt x="259" y="395"/>
                </a:lnTo>
                <a:lnTo>
                  <a:pt x="259" y="395"/>
                </a:lnTo>
                <a:lnTo>
                  <a:pt x="284" y="399"/>
                </a:lnTo>
                <a:lnTo>
                  <a:pt x="316" y="401"/>
                </a:lnTo>
                <a:lnTo>
                  <a:pt x="316" y="444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87" y="357"/>
                </a:lnTo>
                <a:lnTo>
                  <a:pt x="422" y="355"/>
                </a:lnTo>
                <a:lnTo>
                  <a:pt x="456" y="350"/>
                </a:lnTo>
                <a:lnTo>
                  <a:pt x="488" y="345"/>
                </a:lnTo>
                <a:lnTo>
                  <a:pt x="519" y="337"/>
                </a:lnTo>
                <a:lnTo>
                  <a:pt x="548" y="328"/>
                </a:lnTo>
                <a:lnTo>
                  <a:pt x="575" y="318"/>
                </a:lnTo>
                <a:lnTo>
                  <a:pt x="599" y="306"/>
                </a:lnTo>
                <a:lnTo>
                  <a:pt x="622" y="293"/>
                </a:lnTo>
                <a:lnTo>
                  <a:pt x="643" y="280"/>
                </a:lnTo>
                <a:lnTo>
                  <a:pt x="660" y="264"/>
                </a:lnTo>
                <a:lnTo>
                  <a:pt x="667" y="257"/>
                </a:lnTo>
                <a:lnTo>
                  <a:pt x="675" y="249"/>
                </a:lnTo>
                <a:lnTo>
                  <a:pt x="681" y="241"/>
                </a:lnTo>
                <a:lnTo>
                  <a:pt x="687" y="232"/>
                </a:lnTo>
                <a:lnTo>
                  <a:pt x="691" y="224"/>
                </a:lnTo>
                <a:lnTo>
                  <a:pt x="695" y="216"/>
                </a:lnTo>
                <a:lnTo>
                  <a:pt x="698" y="206"/>
                </a:lnTo>
                <a:lnTo>
                  <a:pt x="701" y="197"/>
                </a:lnTo>
                <a:lnTo>
                  <a:pt x="702" y="189"/>
                </a:lnTo>
                <a:lnTo>
                  <a:pt x="703" y="180"/>
                </a:lnTo>
                <a:lnTo>
                  <a:pt x="703" y="180"/>
                </a:lnTo>
                <a:lnTo>
                  <a:pt x="702" y="170"/>
                </a:lnTo>
                <a:lnTo>
                  <a:pt x="701" y="161"/>
                </a:lnTo>
                <a:lnTo>
                  <a:pt x="698" y="152"/>
                </a:lnTo>
                <a:lnTo>
                  <a:pt x="695" y="143"/>
                </a:lnTo>
                <a:lnTo>
                  <a:pt x="691" y="134"/>
                </a:lnTo>
                <a:lnTo>
                  <a:pt x="687" y="126"/>
                </a:lnTo>
                <a:lnTo>
                  <a:pt x="681" y="118"/>
                </a:lnTo>
                <a:lnTo>
                  <a:pt x="675" y="109"/>
                </a:lnTo>
                <a:lnTo>
                  <a:pt x="667" y="101"/>
                </a:lnTo>
                <a:lnTo>
                  <a:pt x="660" y="94"/>
                </a:lnTo>
                <a:lnTo>
                  <a:pt x="643" y="79"/>
                </a:lnTo>
                <a:lnTo>
                  <a:pt x="622" y="65"/>
                </a:lnTo>
                <a:lnTo>
                  <a:pt x="599" y="53"/>
                </a:lnTo>
                <a:lnTo>
                  <a:pt x="575" y="41"/>
                </a:lnTo>
                <a:lnTo>
                  <a:pt x="548" y="31"/>
                </a:lnTo>
                <a:lnTo>
                  <a:pt x="519" y="22"/>
                </a:lnTo>
                <a:lnTo>
                  <a:pt x="488" y="14"/>
                </a:lnTo>
                <a:lnTo>
                  <a:pt x="456" y="8"/>
                </a:lnTo>
                <a:lnTo>
                  <a:pt x="422" y="4"/>
                </a:lnTo>
                <a:lnTo>
                  <a:pt x="387" y="1"/>
                </a:lnTo>
                <a:lnTo>
                  <a:pt x="351" y="0"/>
                </a:lnTo>
                <a:lnTo>
                  <a:pt x="351" y="0"/>
                </a:lnTo>
                <a:lnTo>
                  <a:pt x="315" y="1"/>
                </a:lnTo>
                <a:lnTo>
                  <a:pt x="280" y="4"/>
                </a:lnTo>
                <a:lnTo>
                  <a:pt x="247" y="8"/>
                </a:lnTo>
                <a:lnTo>
                  <a:pt x="214" y="14"/>
                </a:lnTo>
                <a:lnTo>
                  <a:pt x="184" y="22"/>
                </a:lnTo>
                <a:lnTo>
                  <a:pt x="155" y="31"/>
                </a:lnTo>
                <a:lnTo>
                  <a:pt x="127" y="41"/>
                </a:lnTo>
                <a:lnTo>
                  <a:pt x="103" y="53"/>
                </a:lnTo>
                <a:lnTo>
                  <a:pt x="80" y="65"/>
                </a:lnTo>
                <a:lnTo>
                  <a:pt x="60" y="79"/>
                </a:lnTo>
                <a:lnTo>
                  <a:pt x="43" y="94"/>
                </a:lnTo>
                <a:lnTo>
                  <a:pt x="34" y="101"/>
                </a:lnTo>
                <a:lnTo>
                  <a:pt x="27" y="109"/>
                </a:lnTo>
                <a:lnTo>
                  <a:pt x="21" y="118"/>
                </a:lnTo>
                <a:lnTo>
                  <a:pt x="16" y="126"/>
                </a:lnTo>
                <a:lnTo>
                  <a:pt x="11" y="134"/>
                </a:lnTo>
                <a:lnTo>
                  <a:pt x="7" y="143"/>
                </a:lnTo>
                <a:lnTo>
                  <a:pt x="3" y="152"/>
                </a:lnTo>
                <a:lnTo>
                  <a:pt x="1" y="161"/>
                </a:lnTo>
                <a:lnTo>
                  <a:pt x="0" y="170"/>
                </a:lnTo>
                <a:lnTo>
                  <a:pt x="0" y="180"/>
                </a:lnTo>
                <a:lnTo>
                  <a:pt x="0" y="180"/>
                </a:lnTo>
                <a:lnTo>
                  <a:pt x="0" y="189"/>
                </a:lnTo>
                <a:lnTo>
                  <a:pt x="1" y="197"/>
                </a:lnTo>
                <a:lnTo>
                  <a:pt x="3" y="206"/>
                </a:lnTo>
                <a:lnTo>
                  <a:pt x="7" y="216"/>
                </a:lnTo>
                <a:lnTo>
                  <a:pt x="11" y="224"/>
                </a:lnTo>
                <a:lnTo>
                  <a:pt x="16" y="232"/>
                </a:lnTo>
                <a:lnTo>
                  <a:pt x="21" y="241"/>
                </a:lnTo>
                <a:lnTo>
                  <a:pt x="27" y="249"/>
                </a:lnTo>
                <a:lnTo>
                  <a:pt x="34" y="257"/>
                </a:lnTo>
                <a:lnTo>
                  <a:pt x="43" y="264"/>
                </a:lnTo>
                <a:lnTo>
                  <a:pt x="60" y="280"/>
                </a:lnTo>
                <a:lnTo>
                  <a:pt x="80" y="293"/>
                </a:lnTo>
                <a:lnTo>
                  <a:pt x="103" y="306"/>
                </a:lnTo>
                <a:lnTo>
                  <a:pt x="127" y="318"/>
                </a:lnTo>
                <a:lnTo>
                  <a:pt x="155" y="328"/>
                </a:lnTo>
                <a:lnTo>
                  <a:pt x="184" y="337"/>
                </a:lnTo>
                <a:lnTo>
                  <a:pt x="214" y="345"/>
                </a:lnTo>
                <a:lnTo>
                  <a:pt x="247" y="350"/>
                </a:lnTo>
                <a:lnTo>
                  <a:pt x="280" y="355"/>
                </a:lnTo>
                <a:lnTo>
                  <a:pt x="315" y="357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519" y="296"/>
                </a:moveTo>
                <a:lnTo>
                  <a:pt x="414" y="233"/>
                </a:lnTo>
                <a:lnTo>
                  <a:pt x="387" y="255"/>
                </a:lnTo>
                <a:lnTo>
                  <a:pt x="385" y="254"/>
                </a:lnTo>
                <a:lnTo>
                  <a:pt x="391" y="203"/>
                </a:lnTo>
                <a:lnTo>
                  <a:pt x="475" y="199"/>
                </a:lnTo>
                <a:lnTo>
                  <a:pt x="475" y="199"/>
                </a:lnTo>
                <a:lnTo>
                  <a:pt x="477" y="201"/>
                </a:lnTo>
                <a:lnTo>
                  <a:pt x="441" y="218"/>
                </a:lnTo>
                <a:lnTo>
                  <a:pt x="546" y="281"/>
                </a:lnTo>
                <a:lnTo>
                  <a:pt x="519" y="296"/>
                </a:lnTo>
                <a:close/>
                <a:moveTo>
                  <a:pt x="445" y="68"/>
                </a:moveTo>
                <a:lnTo>
                  <a:pt x="448" y="67"/>
                </a:lnTo>
                <a:lnTo>
                  <a:pt x="448" y="67"/>
                </a:lnTo>
                <a:lnTo>
                  <a:pt x="532" y="70"/>
                </a:lnTo>
                <a:lnTo>
                  <a:pt x="538" y="122"/>
                </a:lnTo>
                <a:lnTo>
                  <a:pt x="536" y="123"/>
                </a:lnTo>
                <a:lnTo>
                  <a:pt x="508" y="100"/>
                </a:lnTo>
                <a:lnTo>
                  <a:pt x="404" y="163"/>
                </a:lnTo>
                <a:lnTo>
                  <a:pt x="377" y="148"/>
                </a:lnTo>
                <a:lnTo>
                  <a:pt x="482" y="85"/>
                </a:lnTo>
                <a:lnTo>
                  <a:pt x="445" y="68"/>
                </a:lnTo>
                <a:close/>
                <a:moveTo>
                  <a:pt x="256" y="291"/>
                </a:moveTo>
                <a:lnTo>
                  <a:pt x="254" y="292"/>
                </a:lnTo>
                <a:lnTo>
                  <a:pt x="254" y="292"/>
                </a:lnTo>
                <a:lnTo>
                  <a:pt x="171" y="288"/>
                </a:lnTo>
                <a:lnTo>
                  <a:pt x="163" y="237"/>
                </a:lnTo>
                <a:lnTo>
                  <a:pt x="166" y="236"/>
                </a:lnTo>
                <a:lnTo>
                  <a:pt x="194" y="258"/>
                </a:lnTo>
                <a:lnTo>
                  <a:pt x="298" y="195"/>
                </a:lnTo>
                <a:lnTo>
                  <a:pt x="325" y="212"/>
                </a:lnTo>
                <a:lnTo>
                  <a:pt x="220" y="275"/>
                </a:lnTo>
                <a:lnTo>
                  <a:pt x="256" y="291"/>
                </a:lnTo>
                <a:close/>
                <a:moveTo>
                  <a:pt x="183" y="63"/>
                </a:moveTo>
                <a:lnTo>
                  <a:pt x="287" y="126"/>
                </a:lnTo>
                <a:lnTo>
                  <a:pt x="315" y="103"/>
                </a:lnTo>
                <a:lnTo>
                  <a:pt x="317" y="104"/>
                </a:lnTo>
                <a:lnTo>
                  <a:pt x="311" y="156"/>
                </a:lnTo>
                <a:lnTo>
                  <a:pt x="226" y="159"/>
                </a:lnTo>
                <a:lnTo>
                  <a:pt x="226" y="159"/>
                </a:lnTo>
                <a:lnTo>
                  <a:pt x="225" y="158"/>
                </a:lnTo>
                <a:lnTo>
                  <a:pt x="262" y="141"/>
                </a:lnTo>
                <a:lnTo>
                  <a:pt x="157" y="78"/>
                </a:lnTo>
                <a:lnTo>
                  <a:pt x="183" y="63"/>
                </a:lnTo>
                <a:close/>
              </a:path>
            </a:pathLst>
          </a:custGeom>
          <a:solidFill>
            <a:srgbClr val="00438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74" name="直線コネクタ 273">
            <a:extLst>
              <a:ext uri="{FF2B5EF4-FFF2-40B4-BE49-F238E27FC236}">
                <a16:creationId xmlns:a16="http://schemas.microsoft.com/office/drawing/2014/main" id="{D3BD0D81-39E2-4C99-BA6A-C2497C0FD502}"/>
              </a:ext>
            </a:extLst>
          </p:cNvPr>
          <p:cNvCxnSpPr>
            <a:cxnSpLocks/>
          </p:cNvCxnSpPr>
          <p:nvPr/>
        </p:nvCxnSpPr>
        <p:spPr>
          <a:xfrm flipV="1">
            <a:off x="3715787" y="3166405"/>
            <a:ext cx="523620" cy="667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直線コネクタ 274">
            <a:extLst>
              <a:ext uri="{FF2B5EF4-FFF2-40B4-BE49-F238E27FC236}">
                <a16:creationId xmlns:a16="http://schemas.microsoft.com/office/drawing/2014/main" id="{AAAC9479-DDCF-4001-B95B-7F98A1B38223}"/>
              </a:ext>
            </a:extLst>
          </p:cNvPr>
          <p:cNvCxnSpPr>
            <a:cxnSpLocks/>
            <a:stCxn id="262" idx="36"/>
          </p:cNvCxnSpPr>
          <p:nvPr/>
        </p:nvCxnSpPr>
        <p:spPr>
          <a:xfrm flipH="1" flipV="1">
            <a:off x="6682563" y="3095308"/>
            <a:ext cx="461282" cy="762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正方形/長方形 277">
            <a:extLst>
              <a:ext uri="{FF2B5EF4-FFF2-40B4-BE49-F238E27FC236}">
                <a16:creationId xmlns:a16="http://schemas.microsoft.com/office/drawing/2014/main" id="{C85E1DAE-9540-4437-8DB5-CEEACD219120}"/>
              </a:ext>
            </a:extLst>
          </p:cNvPr>
          <p:cNvSpPr/>
          <p:nvPr/>
        </p:nvSpPr>
        <p:spPr>
          <a:xfrm>
            <a:off x="2337351" y="3020777"/>
            <a:ext cx="1538434" cy="430887"/>
          </a:xfrm>
          <a:prstGeom prst="rect">
            <a:avLst/>
          </a:prstGeom>
          <a:solidFill>
            <a:srgbClr val="DAE3F3">
              <a:alpha val="80000"/>
            </a:srgbClr>
          </a:solidFill>
          <a:ln w="19050">
            <a:solidFill>
              <a:srgbClr val="4472C4">
                <a:alpha val="74902"/>
              </a:srgb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複数の回線を束ねた広帯域ネットワーク</a:t>
            </a:r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9" name="楕円 278">
            <a:extLst>
              <a:ext uri="{FF2B5EF4-FFF2-40B4-BE49-F238E27FC236}">
                <a16:creationId xmlns:a16="http://schemas.microsoft.com/office/drawing/2014/main" id="{F4DC08F1-EBD2-4E2F-93B2-9DEE4B81B518}"/>
              </a:ext>
            </a:extLst>
          </p:cNvPr>
          <p:cNvSpPr/>
          <p:nvPr/>
        </p:nvSpPr>
        <p:spPr>
          <a:xfrm flipH="1">
            <a:off x="3837290" y="3425345"/>
            <a:ext cx="401746" cy="155526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フリーフォーム: 図形 283">
            <a:extLst>
              <a:ext uri="{FF2B5EF4-FFF2-40B4-BE49-F238E27FC236}">
                <a16:creationId xmlns:a16="http://schemas.microsoft.com/office/drawing/2014/main" id="{7FA4C675-67F7-4D1D-BB23-4F2E541E494F}"/>
              </a:ext>
            </a:extLst>
          </p:cNvPr>
          <p:cNvSpPr/>
          <p:nvPr/>
        </p:nvSpPr>
        <p:spPr>
          <a:xfrm>
            <a:off x="6534133" y="1818248"/>
            <a:ext cx="757742" cy="2474843"/>
          </a:xfrm>
          <a:custGeom>
            <a:avLst/>
            <a:gdLst>
              <a:gd name="connsiteX0" fmla="*/ 827192 w 828253"/>
              <a:gd name="connsiteY0" fmla="*/ 2474843 h 2474843"/>
              <a:gd name="connsiteX1" fmla="*/ 707923 w 828253"/>
              <a:gd name="connsiteY1" fmla="*/ 2077278 h 2474843"/>
              <a:gd name="connsiteX2" fmla="*/ 71818 w 828253"/>
              <a:gd name="connsiteY2" fmla="*/ 1023730 h 2474843"/>
              <a:gd name="connsiteX3" fmla="*/ 42001 w 828253"/>
              <a:gd name="connsiteY3" fmla="*/ 0 h 247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8253" h="2474843">
                <a:moveTo>
                  <a:pt x="827192" y="2474843"/>
                </a:moveTo>
                <a:cubicBezTo>
                  <a:pt x="830505" y="2396986"/>
                  <a:pt x="833819" y="2319130"/>
                  <a:pt x="707923" y="2077278"/>
                </a:cubicBezTo>
                <a:cubicBezTo>
                  <a:pt x="582027" y="1835426"/>
                  <a:pt x="182805" y="1369943"/>
                  <a:pt x="71818" y="1023730"/>
                </a:cubicBezTo>
                <a:cubicBezTo>
                  <a:pt x="-39169" y="677517"/>
                  <a:pt x="1416" y="338758"/>
                  <a:pt x="42001" y="0"/>
                </a:cubicBezTo>
              </a:path>
            </a:pathLst>
          </a:custGeom>
          <a:noFill/>
          <a:ln w="57150">
            <a:solidFill>
              <a:srgbClr val="FF0000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フリーフォーム: 図形 287">
            <a:extLst>
              <a:ext uri="{FF2B5EF4-FFF2-40B4-BE49-F238E27FC236}">
                <a16:creationId xmlns:a16="http://schemas.microsoft.com/office/drawing/2014/main" id="{44872C73-4085-4F2E-B76C-63AED84C885E}"/>
              </a:ext>
            </a:extLst>
          </p:cNvPr>
          <p:cNvSpPr/>
          <p:nvPr/>
        </p:nvSpPr>
        <p:spPr>
          <a:xfrm>
            <a:off x="4814131" y="1927578"/>
            <a:ext cx="210562" cy="2405270"/>
          </a:xfrm>
          <a:custGeom>
            <a:avLst/>
            <a:gdLst>
              <a:gd name="connsiteX0" fmla="*/ 210562 w 210562"/>
              <a:gd name="connsiteY0" fmla="*/ 2405270 h 2405270"/>
              <a:gd name="connsiteX1" fmla="*/ 170805 w 210562"/>
              <a:gd name="connsiteY1" fmla="*/ 2067339 h 2405270"/>
              <a:gd name="connsiteX2" fmla="*/ 11779 w 210562"/>
              <a:gd name="connsiteY2" fmla="*/ 944218 h 2405270"/>
              <a:gd name="connsiteX3" fmla="*/ 11779 w 210562"/>
              <a:gd name="connsiteY3" fmla="*/ 0 h 2405270"/>
              <a:gd name="connsiteX4" fmla="*/ 11779 w 210562"/>
              <a:gd name="connsiteY4" fmla="*/ 0 h 2405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562" h="2405270">
                <a:moveTo>
                  <a:pt x="210562" y="2405270"/>
                </a:moveTo>
                <a:cubicBezTo>
                  <a:pt x="207248" y="2358059"/>
                  <a:pt x="203935" y="2310848"/>
                  <a:pt x="170805" y="2067339"/>
                </a:cubicBezTo>
                <a:cubicBezTo>
                  <a:pt x="137674" y="1823830"/>
                  <a:pt x="38283" y="1288775"/>
                  <a:pt x="11779" y="944218"/>
                </a:cubicBezTo>
                <a:cubicBezTo>
                  <a:pt x="-14725" y="599661"/>
                  <a:pt x="11779" y="0"/>
                  <a:pt x="11779" y="0"/>
                </a:cubicBezTo>
                <a:lnTo>
                  <a:pt x="11779" y="0"/>
                </a:lnTo>
              </a:path>
            </a:pathLst>
          </a:custGeom>
          <a:noFill/>
          <a:ln w="57150">
            <a:solidFill>
              <a:srgbClr val="385723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フリーフォーム: 図形 289">
            <a:extLst>
              <a:ext uri="{FF2B5EF4-FFF2-40B4-BE49-F238E27FC236}">
                <a16:creationId xmlns:a16="http://schemas.microsoft.com/office/drawing/2014/main" id="{C6327BDF-1DC5-4081-9FCE-556C559DEAE6}"/>
              </a:ext>
            </a:extLst>
          </p:cNvPr>
          <p:cNvSpPr/>
          <p:nvPr/>
        </p:nvSpPr>
        <p:spPr>
          <a:xfrm>
            <a:off x="5198931" y="1818248"/>
            <a:ext cx="1168795" cy="2524539"/>
          </a:xfrm>
          <a:custGeom>
            <a:avLst/>
            <a:gdLst>
              <a:gd name="connsiteX0" fmla="*/ 54362 w 1168795"/>
              <a:gd name="connsiteY0" fmla="*/ 2474843 h 2474843"/>
              <a:gd name="connsiteX1" fmla="*/ 104057 w 1168795"/>
              <a:gd name="connsiteY1" fmla="*/ 2107095 h 2474843"/>
              <a:gd name="connsiteX2" fmla="*/ 998579 w 1168795"/>
              <a:gd name="connsiteY2" fmla="*/ 974034 h 2474843"/>
              <a:gd name="connsiteX3" fmla="*/ 1167544 w 1168795"/>
              <a:gd name="connsiteY3" fmla="*/ 0 h 247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8795" h="2474843">
                <a:moveTo>
                  <a:pt x="54362" y="2474843"/>
                </a:moveTo>
                <a:cubicBezTo>
                  <a:pt x="525" y="2416036"/>
                  <a:pt x="-53312" y="2357230"/>
                  <a:pt x="104057" y="2107095"/>
                </a:cubicBezTo>
                <a:cubicBezTo>
                  <a:pt x="261426" y="1856960"/>
                  <a:pt x="821331" y="1325216"/>
                  <a:pt x="998579" y="974034"/>
                </a:cubicBezTo>
                <a:cubicBezTo>
                  <a:pt x="1175827" y="622852"/>
                  <a:pt x="1171685" y="311426"/>
                  <a:pt x="1167544" y="0"/>
                </a:cubicBezTo>
              </a:path>
            </a:pathLst>
          </a:custGeom>
          <a:noFill/>
          <a:ln w="57150">
            <a:solidFill>
              <a:srgbClr val="FF0000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正方形/長方形 275">
            <a:extLst>
              <a:ext uri="{FF2B5EF4-FFF2-40B4-BE49-F238E27FC236}">
                <a16:creationId xmlns:a16="http://schemas.microsoft.com/office/drawing/2014/main" id="{260BE5A7-771A-481B-8885-04F5C75C2077}"/>
              </a:ext>
            </a:extLst>
          </p:cNvPr>
          <p:cNvSpPr/>
          <p:nvPr/>
        </p:nvSpPr>
        <p:spPr>
          <a:xfrm>
            <a:off x="6835070" y="3270466"/>
            <a:ext cx="2650694" cy="430887"/>
          </a:xfrm>
          <a:prstGeom prst="rect">
            <a:avLst/>
          </a:prstGeom>
          <a:solidFill>
            <a:srgbClr val="DAE3F3">
              <a:alpha val="80000"/>
            </a:srgbClr>
          </a:solidFill>
          <a:ln w="19050">
            <a:solidFill>
              <a:srgbClr val="4472C4">
                <a:alpha val="74902"/>
              </a:srgb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1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エラー補正により回線品質が悪い拠点からも</a:t>
            </a:r>
            <a:r>
              <a:rPr lang="en-US" altLang="ja-JP" sz="11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SaaS</a:t>
            </a:r>
            <a:r>
              <a:rPr lang="ja-JP" altLang="en-US" sz="110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への接続品質を向上</a:t>
            </a:r>
          </a:p>
        </p:txBody>
      </p:sp>
      <p:sp>
        <p:nvSpPr>
          <p:cNvPr id="283" name="フリーフォーム: 図形 282">
            <a:extLst>
              <a:ext uri="{FF2B5EF4-FFF2-40B4-BE49-F238E27FC236}">
                <a16:creationId xmlns:a16="http://schemas.microsoft.com/office/drawing/2014/main" id="{770F1C6B-4EFD-43EB-B944-2D65DD5711A8}"/>
              </a:ext>
            </a:extLst>
          </p:cNvPr>
          <p:cNvSpPr/>
          <p:nvPr/>
        </p:nvSpPr>
        <p:spPr>
          <a:xfrm>
            <a:off x="3579551" y="1897761"/>
            <a:ext cx="1057079" cy="2494722"/>
          </a:xfrm>
          <a:custGeom>
            <a:avLst/>
            <a:gdLst>
              <a:gd name="connsiteX0" fmla="*/ 33785 w 1057079"/>
              <a:gd name="connsiteY0" fmla="*/ 2494722 h 2494722"/>
              <a:gd name="connsiteX1" fmla="*/ 113298 w 1057079"/>
              <a:gd name="connsiteY1" fmla="*/ 2097156 h 2494722"/>
              <a:gd name="connsiteX2" fmla="*/ 968063 w 1057079"/>
              <a:gd name="connsiteY2" fmla="*/ 1083365 h 2494722"/>
              <a:gd name="connsiteX3" fmla="*/ 987942 w 1057079"/>
              <a:gd name="connsiteY3" fmla="*/ 0 h 249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079" h="2494722">
                <a:moveTo>
                  <a:pt x="33785" y="2494722"/>
                </a:moveTo>
                <a:cubicBezTo>
                  <a:pt x="-4315" y="2413552"/>
                  <a:pt x="-42415" y="2332382"/>
                  <a:pt x="113298" y="2097156"/>
                </a:cubicBezTo>
                <a:cubicBezTo>
                  <a:pt x="269011" y="1861930"/>
                  <a:pt x="822289" y="1432891"/>
                  <a:pt x="968063" y="1083365"/>
                </a:cubicBezTo>
                <a:cubicBezTo>
                  <a:pt x="1113837" y="733839"/>
                  <a:pt x="1050889" y="366919"/>
                  <a:pt x="987942" y="0"/>
                </a:cubicBezTo>
              </a:path>
            </a:pathLst>
          </a:custGeom>
          <a:noFill/>
          <a:ln w="57150">
            <a:solidFill>
              <a:srgbClr val="385723">
                <a:alpha val="65098"/>
              </a:srgb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7907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A7DB63340742E4782F0DC202072BA2D" ma:contentTypeVersion="12" ma:contentTypeDescription="新しいドキュメントを作成します。" ma:contentTypeScope="" ma:versionID="6a37bc23817c171a28d7322afce2411e">
  <xsd:schema xmlns:xsd="http://www.w3.org/2001/XMLSchema" xmlns:xs="http://www.w3.org/2001/XMLSchema" xmlns:p="http://schemas.microsoft.com/office/2006/metadata/properties" xmlns:ns3="a1113a48-c7c1-4eaf-8cab-d35b75730c6b" xmlns:ns4="4a40c55b-1666-41cf-a03e-2c1a56c02ed2" targetNamespace="http://schemas.microsoft.com/office/2006/metadata/properties" ma:root="true" ma:fieldsID="622d7e513d01b1314bf1f2aadacc3c7d" ns3:_="" ns4:_="">
    <xsd:import namespace="a1113a48-c7c1-4eaf-8cab-d35b75730c6b"/>
    <xsd:import namespace="4a40c55b-1666-41cf-a03e-2c1a56c02e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113a48-c7c1-4eaf-8cab-d35b75730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40c55b-1666-41cf-a03e-2c1a56c02e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112FDC-3BFD-411A-81CE-EC42CC2042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C270C5-CB17-489F-984A-A27B344DE53F}">
  <ds:schemaRefs>
    <ds:schemaRef ds:uri="http://purl.org/dc/elements/1.1/"/>
    <ds:schemaRef ds:uri="http://schemas.microsoft.com/office/2006/documentManagement/types"/>
    <ds:schemaRef ds:uri="a1113a48-c7c1-4eaf-8cab-d35b75730c6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a40c55b-1666-41cf-a03e-2c1a56c02ed2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9FDA78A-643A-49F3-A5FD-566355D57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113a48-c7c1-4eaf-8cab-d35b75730c6b"/>
    <ds:schemaRef ds:uri="4a40c55b-1666-41cf-a03e-2c1a56c02e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149</Words>
  <Application>Microsoft Office PowerPoint</Application>
  <PresentationFormat>ワイド画面</PresentationFormat>
  <Paragraphs>48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細川 文子</dc:creator>
  <cp:lastModifiedBy>Takumi Sueyasu（末安巧）</cp:lastModifiedBy>
  <cp:revision>2</cp:revision>
  <dcterms:created xsi:type="dcterms:W3CDTF">2020-06-04T02:12:48Z</dcterms:created>
  <dcterms:modified xsi:type="dcterms:W3CDTF">2020-07-28T01:31:45Z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2020/07/07</vt:lpwstr>
  </property>
  <property fmtid="{D5CDD505-2E9C-101B-9397-08002B2CF9AE}" pid="9" name="守秘管理期限">
    <vt:lpwstr>無期限</vt:lpwstr>
  </property>
  <property fmtid="{D5CDD505-2E9C-101B-9397-08002B2CF9AE}" pid="10" name="廃棄期限">
    <vt:lpwstr>2021/07/06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  <property fmtid="{D5CDD505-2E9C-101B-9397-08002B2CF9AE}" pid="17" name="ContentTypeId">
    <vt:lpwstr>0x0101007A7DB63340742E4782F0DC202072BA2D</vt:lpwstr>
  </property>
</Properties>
</file>