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7" r:id="rId3"/>
  </p:sldIdLst>
  <p:sldSz cx="6858000" cy="9144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pos="210">
          <p15:clr>
            <a:srgbClr val="A4A3A4"/>
          </p15:clr>
        </p15:guide>
        <p15:guide id="4" orient="horz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101"/>
    <a:srgbClr val="FEA9A0"/>
    <a:srgbClr val="C31F52"/>
    <a:srgbClr val="C25552"/>
    <a:srgbClr val="FFFFFF"/>
    <a:srgbClr val="CF3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50" autoAdjust="0"/>
    <p:restoredTop sz="91950" autoAdjust="0"/>
  </p:normalViewPr>
  <p:slideViewPr>
    <p:cSldViewPr showGuides="1">
      <p:cViewPr>
        <p:scale>
          <a:sx n="78" d="100"/>
          <a:sy n="78" d="100"/>
        </p:scale>
        <p:origin x="-1155" y="969"/>
      </p:cViewPr>
      <p:guideLst>
        <p:guide orient="horz" pos="158"/>
        <p:guide pos="2160"/>
        <p:guide pos="16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 bwMode="auto">
          <a:xfrm>
            <a:off x="3" y="3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defTabSz="914106" eaLnBrk="1" hangingPunct="1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 bwMode="auto">
          <a:xfrm>
            <a:off x="3814763" y="3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algn="r" defTabSz="914106" eaLnBrk="1" hangingPunct="1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EC5FC37-F1C8-4CE4-AF62-CE34DAB98665}" type="datetimeFigureOut">
              <a:rPr lang="ja-JP" altLang="en-US"/>
              <a:pPr>
                <a:defRPr/>
              </a:pPr>
              <a:t>2020/3/18</a:t>
            </a:fld>
            <a:endParaRPr lang="en-US" altLang="ja-JP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5" tIns="45310" rIns="90625" bIns="4531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 bwMode="auto">
          <a:xfrm>
            <a:off x="673103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 bwMode="auto">
          <a:xfrm>
            <a:off x="3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 defTabSz="914106" eaLnBrk="1" hangingPunct="1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 algn="r" defTabSz="912605" eaLnBrk="1" hangingPunct="1">
              <a:defRPr sz="1200">
                <a:latin typeface="Calibri" pitchFamily="34" charset="0"/>
              </a:defRPr>
            </a:lvl1pPr>
          </a:lstStyle>
          <a:p>
            <a:fld id="{0D234086-0C43-4283-A031-8C06A7C6BCB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4790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ハードロックイベント 今年のイベントは「グランピング</a:t>
            </a:r>
            <a:r>
              <a:rPr kumimoji="1" lang="en-US" altLang="ja-JP" dirty="0" smtClean="0"/>
              <a:t>×</a:t>
            </a:r>
            <a:r>
              <a:rPr kumimoji="1" lang="ja-JP" altLang="en-US" dirty="0" smtClean="0"/>
              <a:t>ロック」</a:t>
            </a:r>
            <a:endParaRPr kumimoji="1" lang="en-US" altLang="ja-JP" dirty="0" smtClean="0"/>
          </a:p>
          <a:p>
            <a:r>
              <a:rPr kumimoji="1" lang="ja-JP" altLang="en-US" dirty="0" smtClean="0"/>
              <a:t>「宴～</a:t>
            </a:r>
            <a:r>
              <a:rPr kumimoji="1" lang="en-US" altLang="ja-JP" dirty="0" smtClean="0"/>
              <a:t>UTAGE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2017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イベント概要</a:t>
            </a:r>
            <a:r>
              <a:rPr kumimoji="1" lang="en-US" altLang="ja-JP" dirty="0" smtClean="0"/>
              <a:t>】</a:t>
            </a:r>
          </a:p>
          <a:p>
            <a:r>
              <a:rPr kumimoji="1" lang="ja-JP" altLang="en-US" dirty="0" smtClean="0"/>
              <a:t>■開催日：</a:t>
            </a:r>
            <a:r>
              <a:rPr kumimoji="1" lang="en-US" altLang="ja-JP" dirty="0" smtClean="0"/>
              <a:t>2017/9/26</a:t>
            </a:r>
            <a:r>
              <a:rPr kumimoji="1" lang="ja-JP" altLang="en-US" dirty="0" smtClean="0"/>
              <a:t>（火） </a:t>
            </a:r>
            <a:r>
              <a:rPr kumimoji="1" lang="en-US" altLang="ja-JP" dirty="0" smtClean="0"/>
              <a:t>19:00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22:00 </a:t>
            </a:r>
            <a:r>
              <a:rPr kumimoji="1" lang="ja-JP" altLang="en-US" dirty="0" smtClean="0"/>
              <a:t>（受付開始：</a:t>
            </a:r>
            <a:r>
              <a:rPr kumimoji="1" lang="en-US" altLang="ja-JP" dirty="0" smtClean="0"/>
              <a:t>18:30</a:t>
            </a:r>
            <a:r>
              <a:rPr kumimoji="1" lang="ja-JP" altLang="en-US" dirty="0" smtClean="0"/>
              <a:t>～）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■会場：アトレ上野 </a:t>
            </a:r>
            <a:r>
              <a:rPr kumimoji="1" lang="en-US" altLang="ja-JP" dirty="0" smtClean="0"/>
              <a:t>EAST 1F</a:t>
            </a:r>
            <a:r>
              <a:rPr kumimoji="1" lang="ja-JP" altLang="en-US" dirty="0" smtClean="0"/>
              <a:t>　ハードロックカフェ</a:t>
            </a:r>
            <a:endParaRPr kumimoji="1" lang="en-US" altLang="ja-JP" dirty="0" smtClean="0"/>
          </a:p>
          <a:p>
            <a:r>
              <a:rPr kumimoji="1" lang="ja-JP" altLang="en-US" dirty="0" smtClean="0"/>
              <a:t>■参加費：無料</a:t>
            </a:r>
            <a:endParaRPr kumimoji="1" lang="en-US" altLang="ja-JP" dirty="0" smtClean="0"/>
          </a:p>
          <a:p>
            <a:r>
              <a:rPr kumimoji="1" lang="ja-JP" altLang="en-US" dirty="0" smtClean="0"/>
              <a:t>■応募期間：</a:t>
            </a:r>
            <a:r>
              <a:rPr kumimoji="1" lang="en-US" altLang="ja-JP" dirty="0" smtClean="0"/>
              <a:t>2017/8/1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2017/8/20</a:t>
            </a:r>
            <a:r>
              <a:rPr kumimoji="1" lang="ja-JP" altLang="en-US" dirty="0" smtClean="0"/>
              <a:t>（日）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※2017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20</a:t>
            </a:r>
            <a:r>
              <a:rPr kumimoji="1" lang="ja-JP" altLang="en-US" dirty="0" smtClean="0"/>
              <a:t>日（日）館内応募</a:t>
            </a:r>
            <a:r>
              <a:rPr kumimoji="1" lang="en-US" altLang="ja-JP" dirty="0" smtClean="0"/>
              <a:t>BOX</a:t>
            </a:r>
            <a:r>
              <a:rPr kumimoji="1" lang="ja-JP" altLang="en-US" dirty="0" err="1" smtClean="0"/>
              <a:t>への</a:t>
            </a:r>
            <a:r>
              <a:rPr kumimoji="1" lang="ja-JP" altLang="en-US" dirty="0" smtClean="0"/>
              <a:t>応募分まで</a:t>
            </a:r>
            <a:r>
              <a:rPr kumimoji="1" lang="en-US" altLang="ja-JP" dirty="0" smtClean="0"/>
              <a:t>※</a:t>
            </a:r>
          </a:p>
          <a:p>
            <a:r>
              <a:rPr kumimoji="1" lang="ja-JP" altLang="en-US" dirty="0" smtClean="0"/>
              <a:t>■応募方法：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日（火）～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20</a:t>
            </a:r>
            <a:r>
              <a:rPr kumimoji="1" lang="ja-JP" altLang="en-US" dirty="0" smtClean="0"/>
              <a:t>日（日）のアトレ上野のサマーカーニバル期間中、アトレ上野のショップで、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会計税込</a:t>
            </a:r>
            <a:r>
              <a:rPr kumimoji="1" lang="en-US" altLang="ja-JP" dirty="0" smtClean="0"/>
              <a:t>2,000</a:t>
            </a:r>
            <a:r>
              <a:rPr kumimoji="1" lang="ja-JP" altLang="en-US" dirty="0" smtClean="0"/>
              <a:t>円以上お買い上げのお客様にレジにてイベントの応募用紙を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枚進呈。必要事項を記入の上、アトレ上野館内またはハードロックカフェ上野駅東京店内の応募</a:t>
            </a:r>
            <a:r>
              <a:rPr kumimoji="1" lang="en-US" altLang="ja-JP" dirty="0" smtClean="0"/>
              <a:t>BOX</a:t>
            </a:r>
            <a:r>
              <a:rPr kumimoji="1" lang="ja-JP" altLang="en-US" dirty="0" smtClean="0"/>
              <a:t>にご応募ください。</a:t>
            </a:r>
          </a:p>
          <a:p>
            <a:r>
              <a:rPr kumimoji="1" lang="ja-JP" altLang="en-US" dirty="0" smtClean="0"/>
              <a:t>■応募</a:t>
            </a:r>
            <a:r>
              <a:rPr kumimoji="1" lang="en-US" altLang="ja-JP" dirty="0" smtClean="0"/>
              <a:t>BOX</a:t>
            </a:r>
            <a:r>
              <a:rPr kumimoji="1" lang="ja-JP" altLang="en-US" dirty="0" smtClean="0"/>
              <a:t>設置場所</a:t>
            </a:r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WEST 1F</a:t>
            </a:r>
            <a:r>
              <a:rPr kumimoji="1" lang="ja-JP" altLang="en-US" dirty="0" smtClean="0"/>
              <a:t>インフォメーション前</a:t>
            </a:r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EAST 2F </a:t>
            </a:r>
            <a:r>
              <a:rPr kumimoji="1" lang="ja-JP" altLang="en-US" dirty="0" smtClean="0"/>
              <a:t>エスカレーター上</a:t>
            </a:r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EAST</a:t>
            </a:r>
            <a:r>
              <a:rPr kumimoji="1" lang="ja-JP" altLang="en-US" dirty="0" smtClean="0"/>
              <a:t>地下</a:t>
            </a:r>
            <a:r>
              <a:rPr kumimoji="1" lang="en-US" altLang="ja-JP" dirty="0" smtClean="0"/>
              <a:t>1F</a:t>
            </a:r>
            <a:r>
              <a:rPr kumimoji="1" lang="ja-JP" altLang="en-US" dirty="0" smtClean="0"/>
              <a:t>エレベーターホール</a:t>
            </a:r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EAST 1F</a:t>
            </a:r>
            <a:r>
              <a:rPr kumimoji="1" lang="ja-JP" altLang="en-US" dirty="0" smtClean="0"/>
              <a:t>ハードロックカフェ アトレ上野店内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34086-0C43-4283-A031-8C06A7C6BCBF}" type="slidenum">
              <a:rPr lang="ja-JP" altLang="en-US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2D017-9F8C-4E21-AF4D-092E6FC90354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29189-4A25-40FB-99CF-148A2AB23C7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70B36-615D-4F6E-8638-05FC319297BB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85BB9-3665-4B73-8AE4-6C01A1D25CC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DEA66-4CA7-4C7C-A462-8DDA8952192B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616E60-3F44-4265-B0B1-0B00A51574E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0667C-84CF-4A6F-9B76-EA2A6CA9FCB9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57F68-8176-4E0E-BBAA-4849B3F1D24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9BF44-ED03-42B3-8A55-BB040E8C6728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82244-43E0-4959-B310-7D482012313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52064-61CF-4B37-BEC8-DDFBCBD6E57E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25468-4F8D-43CA-9768-0812481B360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F7E78-C400-48B2-9F75-7F92870D3ABD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268D1-FB88-4880-B486-E15616E3A0F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5886D-BC8F-4CAA-9A9D-8260739ABCB9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E6363-BF90-4B0C-9953-AFEF5579C69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D6157-1E24-4AA8-A71C-5437D4F8C1B2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BCD3F-D154-4BB9-8A77-3D1B36E4C44C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83471-30C0-4108-8328-547CD1424132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6E6495-3EC5-4A1C-B9B9-664D4B9320D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CFA60-992D-4192-933F-D3D021B0E740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68FEB-4FF0-43C3-9170-A43070994D51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F1C000E-66D1-4AAA-BC1F-EA343C449060}" type="datetime1">
              <a:rPr lang="ja-JP" altLang="en-US" smtClean="0"/>
              <a:t>2020/3/18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DB773F7-9CB0-4428-B621-C682D506044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222095" y="1116233"/>
            <a:ext cx="6519274" cy="1223520"/>
          </a:xfrm>
          <a:prstGeom prst="rect">
            <a:avLst/>
          </a:prstGeom>
          <a:solidFill>
            <a:srgbClr val="C31F52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077" name="テキスト ボックス 29"/>
          <p:cNvSpPr txBox="1">
            <a:spLocks noChangeArrowheads="1"/>
          </p:cNvSpPr>
          <p:nvPr/>
        </p:nvSpPr>
        <p:spPr bwMode="auto">
          <a:xfrm>
            <a:off x="145098" y="2407128"/>
            <a:ext cx="655272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ja-JP" altLang="en-US" sz="105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16631" y="1043608"/>
            <a:ext cx="6543203" cy="1224136"/>
          </a:xfrm>
          <a:prstGeom prst="rect">
            <a:avLst/>
          </a:prstGeom>
          <a:solidFill>
            <a:schemeClr val="bg1"/>
          </a:solidFill>
          <a:ln w="19050">
            <a:solidFill>
              <a:srgbClr val="C31F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26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r>
              <a:rPr lang="en-US" altLang="ja-JP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木</a:t>
            </a:r>
            <a:r>
              <a:rPr lang="en-US" altLang="ja-JP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  <a:r>
              <a:rPr lang="ja-JP" altLang="en-US" sz="2000" b="1" dirty="0" err="1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、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いよいよ「アトレ取手」誕生へ！</a:t>
            </a:r>
            <a:endParaRPr lang="en-US" altLang="ja-JP" sz="2000" b="1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魅力的な街づくりと常磐線の活性化を目指す、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「商業」と「地域のコミュニティハブ」が融合する地域貢献型駅ビル</a:t>
            </a:r>
            <a:endParaRPr lang="en-US" altLang="ja-JP" sz="1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0" y="637107"/>
            <a:ext cx="14847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ja-JP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報道関係者各位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0" y="0"/>
            <a:ext cx="6858000" cy="539552"/>
          </a:xfrm>
          <a:prstGeom prst="rect">
            <a:avLst/>
          </a:prstGeom>
          <a:solidFill>
            <a:srgbClr val="C31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0" y="77004"/>
            <a:ext cx="33818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&lt;PRESS</a:t>
            </a:r>
            <a:r>
              <a:rPr kumimoji="1" lang="en-US" altLang="ja-JP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 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 </a:t>
            </a:r>
            <a:r>
              <a:rPr kumimoji="1" lang="en-US" altLang="ja-JP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rPr>
              <a:t>RELEASE&gt;</a:t>
            </a:r>
            <a:endParaRPr lang="en-US" altLang="ja-JP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itchFamily="50" charset="-128"/>
            </a:endParaRPr>
          </a:p>
        </p:txBody>
      </p:sp>
      <p:sp>
        <p:nvSpPr>
          <p:cNvPr id="21" name="テキスト ボックス 7"/>
          <p:cNvSpPr txBox="1">
            <a:spLocks noChangeArrowheads="1"/>
          </p:cNvSpPr>
          <p:nvPr/>
        </p:nvSpPr>
        <p:spPr bwMode="auto">
          <a:xfrm>
            <a:off x="5169892" y="25400"/>
            <a:ext cx="16646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1" latinLnBrk="1" hangingPunct="1"/>
            <a:r>
              <a:rPr lang="en-US" altLang="ja-JP" sz="12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2020</a:t>
            </a:r>
            <a:r>
              <a:rPr lang="ja-JP" altLang="ja-JP" sz="12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2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3</a:t>
            </a:r>
            <a:r>
              <a:rPr lang="ja-JP" altLang="en-US" sz="12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</a:t>
            </a:r>
            <a:r>
              <a:rPr lang="en-US" altLang="ja-JP" sz="12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23</a:t>
            </a:r>
            <a:r>
              <a:rPr lang="ja-JP" altLang="en-US" sz="12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</a:t>
            </a:r>
            <a:r>
              <a:rPr lang="ja-JP" altLang="en-US" sz="12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ja-JP" sz="12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endParaRPr lang="en-US" altLang="ja-JP" sz="1200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r" eaLnBrk="1" latinLnBrk="1" hangingPunct="1"/>
            <a:r>
              <a:rPr lang="ja-JP" altLang="en-US" sz="12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株式会社アトレ</a:t>
            </a:r>
            <a:r>
              <a:rPr lang="ja-JP" altLang="ja-JP" sz="12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sz="1200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41860" y="3707904"/>
            <a:ext cx="6403018" cy="360040"/>
          </a:xfrm>
          <a:prstGeom prst="roundRect">
            <a:avLst/>
          </a:prstGeom>
          <a:solidFill>
            <a:srgbClr val="C31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/>
              <a:t>「アトレ取手」誕生！～いつまでも、そしてこれからも～</a:t>
            </a:r>
            <a:endParaRPr kumimoji="1" lang="ja-JP" altLang="en-US" sz="16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691" y="556486"/>
            <a:ext cx="879678" cy="43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45099" y="2435567"/>
            <a:ext cx="65962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株式会社アトレ（本社：東京都渋谷区、代表取締役社長：一ノ瀬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俊郎）は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JR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常磐線取手駅ビルを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「アトレ取手」（現：ボックスヒル取手）へ館名変更します。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「アトレ取手」は、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茨城県の玄関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口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取手市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入り口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にある「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商業」と「アートを通じたコミュニティハブ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たいけん美</a:t>
            </a:r>
            <a:r>
              <a:rPr lang="ja-JP" altLang="en-US" sz="12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じゅつ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場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」が融合する駅ビルです。商業施設運営に加え、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魅力的な街づくりや常磐線の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活性化を通じて地域に貢献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していきます。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173416" y="1655676"/>
            <a:ext cx="4032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MEMO</a:t>
            </a:r>
          </a:p>
          <a:p>
            <a:r>
              <a:rPr lang="ja-JP" altLang="en-US" dirty="0" smtClean="0"/>
              <a:t>・地域貢献型活性化の推進</a:t>
            </a:r>
            <a:endParaRPr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lang="ja-JP" altLang="en-US" dirty="0"/>
              <a:t>・・・</a:t>
            </a:r>
            <a:r>
              <a:rPr kumimoji="1" lang="ja-JP" altLang="en-US" dirty="0" smtClean="0"/>
              <a:t>㈱アトレのビジョンより抜粋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2348880" y="4142689"/>
            <a:ext cx="42484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「ボックスヒル取手は、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3.26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lang="en-US" altLang="ja-JP" sz="12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アトレ取手に生まれ変わります」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「ボックスヒル取手」として、約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年間、ご愛顧頂いた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感謝をお伝えするとともに、「アトレ取手」をお楽しみ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頂く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日間のキャンペーンを開催します。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期間中、アトレ取手及び対象ショップでは、お得な商品・サービスなどをご用意して、華やかな館内演出とともに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皆様のお越しをお待ちしております。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　＜ｷｬﾝﾍﾟｰﾝ期間＞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　　　　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150" y="6861448"/>
            <a:ext cx="13388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＜メインビジュアル＞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738243" y="6876256"/>
            <a:ext cx="13388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＜館内装飾イメージ＞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241860" y="7164288"/>
            <a:ext cx="6403018" cy="360040"/>
          </a:xfrm>
          <a:prstGeom prst="roundRect">
            <a:avLst/>
          </a:prstGeom>
          <a:solidFill>
            <a:srgbClr val="C31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 smtClean="0"/>
              <a:t>「アトレ取手」誕生記念！オススメショップのご紹介</a:t>
            </a:r>
            <a:endParaRPr kumimoji="1" lang="ja-JP" altLang="en-US" sz="1600" b="1" dirty="0"/>
          </a:p>
        </p:txBody>
      </p:sp>
      <p:sp>
        <p:nvSpPr>
          <p:cNvPr id="36" name="正方形/長方形 35"/>
          <p:cNvSpPr/>
          <p:nvPr/>
        </p:nvSpPr>
        <p:spPr>
          <a:xfrm>
            <a:off x="260647" y="7596336"/>
            <a:ext cx="6362821" cy="136815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期間限定ショップ</a:t>
            </a:r>
            <a:endParaRPr lang="en-US" altLang="ja-JP" sz="12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【3F/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ルートートギャラリー</a:t>
            </a:r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（鞄）</a:t>
            </a:r>
            <a:endParaRPr kumimoji="1"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564904" y="7692151"/>
            <a:ext cx="40324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Fun Outing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！～楽しいお出かけ～をコンセプトに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カンガルー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のおなかのよう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なサイドポケット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「ルーポケット」がついた機能的なデザインのトートバッグ、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ROOTOTE(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ルートート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の期間限定ショップです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＜期間＞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水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＜場所＞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3F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中央エスカレーター横特設会場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407347" y="4283969"/>
            <a:ext cx="1113858" cy="1613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要差し替え</a:t>
            </a:r>
            <a:endParaRPr kumimoji="1" lang="ja-JP" altLang="en-US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14" y="8261413"/>
            <a:ext cx="1884466" cy="559059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285184" y="8694737"/>
            <a:ext cx="1600200" cy="485775"/>
          </a:xfrm>
        </p:spPr>
        <p:txBody>
          <a:bodyPr/>
          <a:lstStyle/>
          <a:p>
            <a:fld id="{90029189-4A25-40FB-99CF-148A2AB23C77}" type="slidenum">
              <a:rPr lang="ja-JP" altLang="en-US" smtClean="0"/>
              <a:pPr/>
              <a:t>1</a:t>
            </a:fld>
            <a:endParaRPr lang="en-US" altLang="ja-JP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904" y="5889887"/>
            <a:ext cx="720080" cy="930458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369" y="5890295"/>
            <a:ext cx="1303682" cy="942988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22" y="4266883"/>
            <a:ext cx="1806042" cy="255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2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60648" y="8172400"/>
            <a:ext cx="6264696" cy="9021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12000"/>
              </a:lnSpc>
              <a:defRPr/>
            </a:pPr>
            <a:r>
              <a:rPr lang="en-US" altLang="ja-JP" sz="10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0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本件に関するお問い合わせ</a:t>
            </a:r>
            <a:r>
              <a:rPr lang="en-US" altLang="ja-JP" sz="10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 </a:t>
            </a:r>
          </a:p>
          <a:p>
            <a:pPr algn="ctr" eaLnBrk="1" hangingPunct="1">
              <a:lnSpc>
                <a:spcPct val="112000"/>
              </a:lnSpc>
              <a:defRPr/>
            </a:pP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株式会社アトレ　アトレ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取手（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現：ボックスヒル取手）</a:t>
            </a:r>
            <a:r>
              <a:rPr lang="ja-JP" altLang="en-US" sz="10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担当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：高森・金井</a:t>
            </a:r>
            <a:endParaRPr lang="ja-JP" altLang="en-US" sz="1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 eaLnBrk="1" hangingPunct="1">
              <a:lnSpc>
                <a:spcPct val="112000"/>
              </a:lnSpc>
              <a:defRPr/>
            </a:pPr>
            <a:r>
              <a:rPr lang="en-US" altLang="ja-JP" sz="10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TEL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0297-73-2111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㈹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／ 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FAX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0297-73-6478</a:t>
            </a:r>
          </a:p>
          <a:p>
            <a:pPr algn="ctr" eaLnBrk="1" hangingPunct="1">
              <a:lnSpc>
                <a:spcPct val="112000"/>
              </a:lnSpc>
              <a:defRPr/>
            </a:pP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E-mail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toride01@atre.co.jp</a:t>
            </a:r>
            <a:endParaRPr lang="en-US" altLang="ja-JP" sz="1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20451" y="2128958"/>
            <a:ext cx="6403018" cy="360040"/>
          </a:xfrm>
          <a:prstGeom prst="roundRect">
            <a:avLst/>
          </a:prstGeom>
          <a:solidFill>
            <a:srgbClr val="C31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/>
              <a:t>施設</a:t>
            </a:r>
            <a:r>
              <a:rPr lang="ja-JP" altLang="en-US" sz="1600" b="1" dirty="0"/>
              <a:t>概要</a:t>
            </a:r>
            <a:endParaRPr kumimoji="1" lang="ja-JP" altLang="en-US" sz="1600" b="1" dirty="0"/>
          </a:p>
        </p:txBody>
      </p:sp>
      <p:sp>
        <p:nvSpPr>
          <p:cNvPr id="9" name="正方形/長方形 8"/>
          <p:cNvSpPr/>
          <p:nvPr/>
        </p:nvSpPr>
        <p:spPr>
          <a:xfrm>
            <a:off x="251822" y="179512"/>
            <a:ext cx="3121199" cy="144016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【3F/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成城石井</a:t>
            </a:r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スーパーマーケット</a:t>
            </a:r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)】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「成城石井 ハッピーバッグ」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3,240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税込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 限定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個</a:t>
            </a:r>
            <a:endParaRPr kumimoji="1"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 </a:t>
            </a:r>
            <a:r>
              <a:rPr lang="en-US" altLang="ja-JP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※5,600</a:t>
            </a:r>
            <a:r>
              <a:rPr lang="ja-JP" altLang="en-US" sz="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円相当</a:t>
            </a:r>
            <a:endParaRPr kumimoji="1"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507524" y="179512"/>
            <a:ext cx="3121199" cy="144016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【1F/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おそう</a:t>
            </a:r>
            <a:r>
              <a:rPr lang="ja-JP" altLang="en-US" sz="1200" b="1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ざい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村</a:t>
            </a:r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和洋惣菜</a:t>
            </a:r>
            <a:r>
              <a:rPr lang="en-US" altLang="ja-JP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「アトレ取手記念弁当」 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580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税込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※3/26(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木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3/27(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日間のみ販売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054" y="611560"/>
            <a:ext cx="1248138" cy="93610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20451" y="2524424"/>
            <a:ext cx="64082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施　設　名：アトレ取手（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日より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現ボックスヒル取手）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所　在　地：茨城県取手市中央町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2-5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JR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常磐線取手駅直結）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営 業 時 間：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1F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4F  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平日 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AM10:00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PM9:00</a:t>
            </a: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   土・日・祝日 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AM10:00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PM8:00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日より）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5F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ﾚｽﾄﾗﾝ 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AM11:00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PM10:00(L.O PM9:30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一部、営業時間が異なるショップがございます。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構　　　造：鉄骨鉄筋コンクリート地上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階　　　数：地上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延 床 面 積：約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25,172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㎡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店 舗 面 積：約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5,303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㎡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店　舗　数：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46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ショップ（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日時点）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88913" y="6403558"/>
            <a:ext cx="6403018" cy="360040"/>
          </a:xfrm>
          <a:prstGeom prst="roundRect">
            <a:avLst/>
          </a:prstGeom>
          <a:solidFill>
            <a:srgbClr val="C31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/>
              <a:t>運営会社</a:t>
            </a:r>
            <a:r>
              <a:rPr lang="ja-JP" altLang="en-US" sz="1600" b="1" dirty="0" smtClean="0"/>
              <a:t>概要</a:t>
            </a:r>
            <a:endParaRPr kumimoji="1" lang="ja-JP" altLang="en-US" sz="1600" b="1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20451" y="6787405"/>
            <a:ext cx="640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名　　　称：株式会社アトレ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所　在　地：東京都渋谷区恵比寿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丁目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号 恵比寿ネオナート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会 社 設 立：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1990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資　本　金：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億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千万円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代　表　者：一ノ瀬 俊郎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 業 内 容：駅ビルの管理及び運営等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運 営 施 設：アトレ恵比寿、アトレ松戸、プレイアトレ土浦、アトレ上野 他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61" y="4646932"/>
            <a:ext cx="3413237" cy="1453786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963" y="4646932"/>
            <a:ext cx="2475365" cy="1453786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767390" y="6100718"/>
            <a:ext cx="259237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r>
              <a:rPr kumimoji="1"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3F</a:t>
            </a:r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メインエントランス イメージイラスト＞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328357" y="6100718"/>
            <a:ext cx="16305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r>
              <a:rPr kumimoji="1"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4F </a:t>
            </a:r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たいけん美</a:t>
            </a:r>
            <a:r>
              <a:rPr kumimoji="1" lang="ja-JP" altLang="en-US" sz="9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じゅつ</a:t>
            </a:r>
            <a:r>
              <a:rPr kumimoji="1"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場＞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80" y="512279"/>
            <a:ext cx="1872208" cy="1323417"/>
          </a:xfrm>
          <a:prstGeom prst="rect">
            <a:avLst/>
          </a:prstGeom>
        </p:spPr>
      </p:pic>
      <p:sp>
        <p:nvSpPr>
          <p:cNvPr id="24" name="正方形/長方形 23"/>
          <p:cNvSpPr/>
          <p:nvPr/>
        </p:nvSpPr>
        <p:spPr>
          <a:xfrm>
            <a:off x="260648" y="1763688"/>
            <a:ext cx="6368075" cy="288032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b="1" dirty="0" smtClean="0">
                <a:solidFill>
                  <a:srgbClr val="C1010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～上記以外の対象ショップでもお得な商品やサービスを多数取り揃えております♪～</a:t>
            </a:r>
            <a:endParaRPr lang="en-US" altLang="ja-JP" sz="1200" b="1" dirty="0" smtClean="0">
              <a:solidFill>
                <a:srgbClr val="C1010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5285184" y="8694737"/>
            <a:ext cx="1600200" cy="485775"/>
          </a:xfrm>
        </p:spPr>
        <p:txBody>
          <a:bodyPr/>
          <a:lstStyle/>
          <a:p>
            <a:fld id="{6D557F68-8176-4E0E-BBAA-4849B3F1D243}" type="slidenum">
              <a:rPr lang="ja-JP" altLang="en-US" smtClean="0"/>
              <a:pPr/>
              <a:t>2</a:t>
            </a:fld>
            <a:endParaRPr lang="en-US" altLang="ja-JP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88640" y="1635641"/>
            <a:ext cx="640827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商品画像はすべてイメージです</a:t>
            </a:r>
            <a:endParaRPr kumimoji="1" lang="en-US" altLang="ja-JP" sz="7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1754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16523</TotalTime>
  <Words>318</Words>
  <Application>Microsoft Office PowerPoint</Application>
  <PresentationFormat>画面に合わせる (4:3)</PresentationFormat>
  <Paragraphs>98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h-korechika</dc:creator>
  <cp:lastModifiedBy>atre</cp:lastModifiedBy>
  <cp:revision>896</cp:revision>
  <cp:lastPrinted>2020-03-11T06:22:01Z</cp:lastPrinted>
  <dcterms:created xsi:type="dcterms:W3CDTF">2014-06-09T16:22:33Z</dcterms:created>
  <dcterms:modified xsi:type="dcterms:W3CDTF">2020-03-18T05:26:19Z</dcterms:modified>
</cp:coreProperties>
</file>