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1" r:id="rId5"/>
  </p:sldMasterIdLst>
  <p:notesMasterIdLst>
    <p:notesMasterId r:id="rId38"/>
  </p:notesMasterIdLst>
  <p:handoutMasterIdLst>
    <p:handoutMasterId r:id="rId39"/>
  </p:handoutMasterIdLst>
  <p:sldIdLst>
    <p:sldId id="1096" r:id="rId6"/>
    <p:sldId id="1122" r:id="rId7"/>
    <p:sldId id="1114" r:id="rId8"/>
    <p:sldId id="1118" r:id="rId9"/>
    <p:sldId id="981" r:id="rId10"/>
    <p:sldId id="1115" r:id="rId11"/>
    <p:sldId id="1119" r:id="rId12"/>
    <p:sldId id="1029" r:id="rId13"/>
    <p:sldId id="1120" r:id="rId14"/>
    <p:sldId id="1061" r:id="rId15"/>
    <p:sldId id="1053" r:id="rId16"/>
    <p:sldId id="1142" r:id="rId17"/>
    <p:sldId id="1123" r:id="rId18"/>
    <p:sldId id="1124" r:id="rId19"/>
    <p:sldId id="1125" r:id="rId20"/>
    <p:sldId id="1101" r:id="rId21"/>
    <p:sldId id="1126" r:id="rId22"/>
    <p:sldId id="1127" r:id="rId23"/>
    <p:sldId id="1129" r:id="rId24"/>
    <p:sldId id="1130" r:id="rId25"/>
    <p:sldId id="1131" r:id="rId26"/>
    <p:sldId id="1132" r:id="rId27"/>
    <p:sldId id="1133" r:id="rId28"/>
    <p:sldId id="1134" r:id="rId29"/>
    <p:sldId id="1135" r:id="rId30"/>
    <p:sldId id="1138" r:id="rId31"/>
    <p:sldId id="1139" r:id="rId32"/>
    <p:sldId id="1140" r:id="rId33"/>
    <p:sldId id="1141" r:id="rId34"/>
    <p:sldId id="258" r:id="rId35"/>
    <p:sldId id="1093" r:id="rId36"/>
    <p:sldId id="1033" r:id="rId3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380-RPC" initials="0" lastIdx="8" clrIdx="0">
    <p:extLst>
      <p:ext uri="{19B8F6BF-5375-455C-9EA6-DF929625EA0E}">
        <p15:presenceInfo xmlns:p15="http://schemas.microsoft.com/office/powerpoint/2012/main" userId="0380-RPC" providerId="None"/>
      </p:ext>
    </p:extLst>
  </p:cmAuthor>
  <p:cmAuthor id="2" name="瀬戸 綾乃（ニュースワイヤー事業部）" initials="瀬戸" lastIdx="16" clrIdx="1">
    <p:extLst>
      <p:ext uri="{19B8F6BF-5375-455C-9EA6-DF929625EA0E}">
        <p15:presenceInfo xmlns:p15="http://schemas.microsoft.com/office/powerpoint/2012/main" userId="瀬戸 綾乃（ニュースワイヤー事業部）" providerId="None"/>
      </p:ext>
    </p:extLst>
  </p:cmAuthor>
  <p:cmAuthor id="3" name="佐々木 祐輝（ニュースワイヤー事業部）" initials="佐々木" lastIdx="16" clrIdx="2">
    <p:extLst>
      <p:ext uri="{19B8F6BF-5375-455C-9EA6-DF929625EA0E}">
        <p15:presenceInfo xmlns:p15="http://schemas.microsoft.com/office/powerpoint/2012/main" userId="S::ysasaki@atpress.ne.jp::398a7b02-8836-4269-9b67-2e8881748dbf" providerId="AD"/>
      </p:ext>
    </p:extLst>
  </p:cmAuthor>
  <p:cmAuthor id="4" name="山崎  達生（デジタルPR事業本部｜ニュースワイヤー事業部）" initials="達山" lastIdx="6" clrIdx="3">
    <p:extLst>
      <p:ext uri="{19B8F6BF-5375-455C-9EA6-DF929625EA0E}">
        <p15:presenceInfo xmlns:p15="http://schemas.microsoft.com/office/powerpoint/2012/main" userId="S::tyamazaki@atpress.ne.jp::92196660-a0f9-4a4c-a93d-8d9f79ff51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FF7E00"/>
    <a:srgbClr val="79BBC1"/>
    <a:srgbClr val="93C8CD"/>
    <a:srgbClr val="FF870E"/>
    <a:srgbClr val="C0DFE2"/>
    <a:srgbClr val="2D72D9"/>
    <a:srgbClr val="FF7900"/>
    <a:srgbClr val="FF9494"/>
    <a:srgbClr val="FFD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E9BAA-481D-49C8-B06A-348463879444}" v="2241" dt="2025-02-18T23:05:19.06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631" autoAdjust="0"/>
  </p:normalViewPr>
  <p:slideViewPr>
    <p:cSldViewPr snapToGrid="0">
      <p:cViewPr varScale="1">
        <p:scale>
          <a:sx n="111" d="100"/>
          <a:sy n="111" d="100"/>
        </p:scale>
        <p:origin x="558" y="11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川崎 麻里恵（マーケティングGr）" userId="14dedb67-2d92-40b1-9abe-2d5cae02f6b1" providerId="ADAL" clId="{401E9BAA-481D-49C8-B06A-348463879444}"/>
    <pc:docChg chg="undo custSel addSld delSld modSld sldOrd modMainMaster">
      <pc:chgData name="川崎 麻里恵（マーケティングGr）" userId="14dedb67-2d92-40b1-9abe-2d5cae02f6b1" providerId="ADAL" clId="{401E9BAA-481D-49C8-B06A-348463879444}" dt="2025-02-18T23:05:24.051" v="17578" actId="6549"/>
      <pc:docMkLst>
        <pc:docMk/>
      </pc:docMkLst>
      <pc:sldChg chg="modSp mod modNotesTx">
        <pc:chgData name="川崎 麻里恵（マーケティングGr）" userId="14dedb67-2d92-40b1-9abe-2d5cae02f6b1" providerId="ADAL" clId="{401E9BAA-481D-49C8-B06A-348463879444}" dt="2025-02-18T23:03:08.976" v="17166" actId="20577"/>
        <pc:sldMkLst>
          <pc:docMk/>
          <pc:sldMk cId="2206437512" sldId="258"/>
        </pc:sldMkLst>
        <pc:spChg chg="mod">
          <ac:chgData name="川崎 麻里恵（マーケティングGr）" userId="14dedb67-2d92-40b1-9abe-2d5cae02f6b1" providerId="ADAL" clId="{401E9BAA-481D-49C8-B06A-348463879444}" dt="2025-02-17T12:48:16.674" v="344" actId="1076"/>
          <ac:spMkLst>
            <pc:docMk/>
            <pc:sldMk cId="2206437512" sldId="258"/>
            <ac:spMk id="4" creationId="{2A048678-9CF3-3B53-6CFA-65D91C6A316C}"/>
          </ac:spMkLst>
        </pc:spChg>
      </pc:sldChg>
      <pc:sldChg chg="del">
        <pc:chgData name="川崎 麻里恵（マーケティングGr）" userId="14dedb67-2d92-40b1-9abe-2d5cae02f6b1" providerId="ADAL" clId="{401E9BAA-481D-49C8-B06A-348463879444}" dt="2025-02-17T12:42:18.298" v="262" actId="47"/>
        <pc:sldMkLst>
          <pc:docMk/>
          <pc:sldMk cId="1504119525" sldId="761"/>
        </pc:sldMkLst>
      </pc:sldChg>
      <pc:sldChg chg="del">
        <pc:chgData name="川崎 麻里恵（マーケティングGr）" userId="14dedb67-2d92-40b1-9abe-2d5cae02f6b1" providerId="ADAL" clId="{401E9BAA-481D-49C8-B06A-348463879444}" dt="2025-02-17T12:42:57.391" v="263" actId="47"/>
        <pc:sldMkLst>
          <pc:docMk/>
          <pc:sldMk cId="1098169194" sldId="765"/>
        </pc:sldMkLst>
      </pc:sldChg>
      <pc:sldChg chg="del">
        <pc:chgData name="川崎 麻里恵（マーケティングGr）" userId="14dedb67-2d92-40b1-9abe-2d5cae02f6b1" providerId="ADAL" clId="{401E9BAA-481D-49C8-B06A-348463879444}" dt="2025-02-17T12:42:57.391" v="263" actId="47"/>
        <pc:sldMkLst>
          <pc:docMk/>
          <pc:sldMk cId="321355547" sldId="781"/>
        </pc:sldMkLst>
      </pc:sldChg>
      <pc:sldChg chg="del">
        <pc:chgData name="川崎 麻里恵（マーケティングGr）" userId="14dedb67-2d92-40b1-9abe-2d5cae02f6b1" providerId="ADAL" clId="{401E9BAA-481D-49C8-B06A-348463879444}" dt="2025-02-17T12:43:20.735" v="268" actId="47"/>
        <pc:sldMkLst>
          <pc:docMk/>
          <pc:sldMk cId="2931256946" sldId="788"/>
        </pc:sldMkLst>
      </pc:sldChg>
      <pc:sldChg chg="del">
        <pc:chgData name="川崎 麻里恵（マーケティングGr）" userId="14dedb67-2d92-40b1-9abe-2d5cae02f6b1" providerId="ADAL" clId="{401E9BAA-481D-49C8-B06A-348463879444}" dt="2025-02-17T12:40:07.890" v="235" actId="47"/>
        <pc:sldMkLst>
          <pc:docMk/>
          <pc:sldMk cId="2624886068" sldId="793"/>
        </pc:sldMkLst>
      </pc:sldChg>
      <pc:sldChg chg="del">
        <pc:chgData name="川崎 麻里恵（マーケティングGr）" userId="14dedb67-2d92-40b1-9abe-2d5cae02f6b1" providerId="ADAL" clId="{401E9BAA-481D-49C8-B06A-348463879444}" dt="2025-02-17T12:40:07.890" v="235" actId="47"/>
        <pc:sldMkLst>
          <pc:docMk/>
          <pc:sldMk cId="136441983" sldId="794"/>
        </pc:sldMkLst>
      </pc:sldChg>
      <pc:sldChg chg="del">
        <pc:chgData name="川崎 麻里恵（マーケティングGr）" userId="14dedb67-2d92-40b1-9abe-2d5cae02f6b1" providerId="ADAL" clId="{401E9BAA-481D-49C8-B06A-348463879444}" dt="2025-02-17T12:42:18.298" v="262" actId="47"/>
        <pc:sldMkLst>
          <pc:docMk/>
          <pc:sldMk cId="3648016492" sldId="795"/>
        </pc:sldMkLst>
      </pc:sldChg>
      <pc:sldChg chg="del">
        <pc:chgData name="川崎 麻里恵（マーケティングGr）" userId="14dedb67-2d92-40b1-9abe-2d5cae02f6b1" providerId="ADAL" clId="{401E9BAA-481D-49C8-B06A-348463879444}" dt="2025-02-17T12:42:18.298" v="262" actId="47"/>
        <pc:sldMkLst>
          <pc:docMk/>
          <pc:sldMk cId="2746645747" sldId="796"/>
        </pc:sldMkLst>
      </pc:sldChg>
      <pc:sldChg chg="del">
        <pc:chgData name="川崎 麻里恵（マーケティングGr）" userId="14dedb67-2d92-40b1-9abe-2d5cae02f6b1" providerId="ADAL" clId="{401E9BAA-481D-49C8-B06A-348463879444}" dt="2025-02-17T12:42:18.298" v="262" actId="47"/>
        <pc:sldMkLst>
          <pc:docMk/>
          <pc:sldMk cId="2765457508" sldId="798"/>
        </pc:sldMkLst>
      </pc:sldChg>
      <pc:sldChg chg="del">
        <pc:chgData name="川崎 麻里恵（マーケティングGr）" userId="14dedb67-2d92-40b1-9abe-2d5cae02f6b1" providerId="ADAL" clId="{401E9BAA-481D-49C8-B06A-348463879444}" dt="2025-02-17T12:42:57.391" v="263" actId="47"/>
        <pc:sldMkLst>
          <pc:docMk/>
          <pc:sldMk cId="2528653332" sldId="948"/>
        </pc:sldMkLst>
      </pc:sldChg>
      <pc:sldChg chg="del">
        <pc:chgData name="川崎 麻里恵（マーケティングGr）" userId="14dedb67-2d92-40b1-9abe-2d5cae02f6b1" providerId="ADAL" clId="{401E9BAA-481D-49C8-B06A-348463879444}" dt="2025-02-17T12:42:57.391" v="263" actId="47"/>
        <pc:sldMkLst>
          <pc:docMk/>
          <pc:sldMk cId="2207388598" sldId="950"/>
        </pc:sldMkLst>
      </pc:sldChg>
      <pc:sldChg chg="del">
        <pc:chgData name="川崎 麻里恵（マーケティングGr）" userId="14dedb67-2d92-40b1-9abe-2d5cae02f6b1" providerId="ADAL" clId="{401E9BAA-481D-49C8-B06A-348463879444}" dt="2025-02-17T12:42:57.391" v="263" actId="47"/>
        <pc:sldMkLst>
          <pc:docMk/>
          <pc:sldMk cId="2336251816" sldId="951"/>
        </pc:sldMkLst>
      </pc:sldChg>
      <pc:sldChg chg="del">
        <pc:chgData name="川崎 麻里恵（マーケティングGr）" userId="14dedb67-2d92-40b1-9abe-2d5cae02f6b1" providerId="ADAL" clId="{401E9BAA-481D-49C8-B06A-348463879444}" dt="2025-02-17T12:42:57.391" v="263" actId="47"/>
        <pc:sldMkLst>
          <pc:docMk/>
          <pc:sldMk cId="3572241508" sldId="952"/>
        </pc:sldMkLst>
      </pc:sldChg>
      <pc:sldChg chg="del">
        <pc:chgData name="川崎 麻里恵（マーケティングGr）" userId="14dedb67-2d92-40b1-9abe-2d5cae02f6b1" providerId="ADAL" clId="{401E9BAA-481D-49C8-B06A-348463879444}" dt="2025-02-17T12:42:57.391" v="263" actId="47"/>
        <pc:sldMkLst>
          <pc:docMk/>
          <pc:sldMk cId="2494886095" sldId="960"/>
        </pc:sldMkLst>
      </pc:sldChg>
      <pc:sldChg chg="del">
        <pc:chgData name="川崎 麻里恵（マーケティングGr）" userId="14dedb67-2d92-40b1-9abe-2d5cae02f6b1" providerId="ADAL" clId="{401E9BAA-481D-49C8-B06A-348463879444}" dt="2025-02-17T12:42:57.391" v="263" actId="47"/>
        <pc:sldMkLst>
          <pc:docMk/>
          <pc:sldMk cId="1438510958" sldId="961"/>
        </pc:sldMkLst>
      </pc:sldChg>
      <pc:sldChg chg="del">
        <pc:chgData name="川崎 麻里恵（マーケティングGr）" userId="14dedb67-2d92-40b1-9abe-2d5cae02f6b1" providerId="ADAL" clId="{401E9BAA-481D-49C8-B06A-348463879444}" dt="2025-02-17T12:42:57.391" v="263" actId="47"/>
        <pc:sldMkLst>
          <pc:docMk/>
          <pc:sldMk cId="3538088449" sldId="964"/>
        </pc:sldMkLst>
      </pc:sldChg>
      <pc:sldChg chg="del">
        <pc:chgData name="川崎 麻里恵（マーケティングGr）" userId="14dedb67-2d92-40b1-9abe-2d5cae02f6b1" providerId="ADAL" clId="{401E9BAA-481D-49C8-B06A-348463879444}" dt="2025-02-17T12:42:57.391" v="263" actId="47"/>
        <pc:sldMkLst>
          <pc:docMk/>
          <pc:sldMk cId="3453087226" sldId="965"/>
        </pc:sldMkLst>
      </pc:sldChg>
      <pc:sldChg chg="del">
        <pc:chgData name="川崎 麻里恵（マーケティングGr）" userId="14dedb67-2d92-40b1-9abe-2d5cae02f6b1" providerId="ADAL" clId="{401E9BAA-481D-49C8-B06A-348463879444}" dt="2025-02-17T12:42:57.391" v="263" actId="47"/>
        <pc:sldMkLst>
          <pc:docMk/>
          <pc:sldMk cId="2357610530" sldId="966"/>
        </pc:sldMkLst>
      </pc:sldChg>
      <pc:sldChg chg="addSp delSp modSp add mod modClrScheme chgLayout">
        <pc:chgData name="川崎 麻里恵（マーケティングGr）" userId="14dedb67-2d92-40b1-9abe-2d5cae02f6b1" providerId="ADAL" clId="{401E9BAA-481D-49C8-B06A-348463879444}" dt="2025-02-17T12:41:34.393" v="255" actId="1076"/>
        <pc:sldMkLst>
          <pc:docMk/>
          <pc:sldMk cId="2933838666" sldId="981"/>
        </pc:sldMkLst>
        <pc:spChg chg="mod ord">
          <ac:chgData name="川崎 麻里恵（マーケティングGr）" userId="14dedb67-2d92-40b1-9abe-2d5cae02f6b1" providerId="ADAL" clId="{401E9BAA-481D-49C8-B06A-348463879444}" dt="2025-02-17T12:41:14.830" v="248" actId="2711"/>
          <ac:spMkLst>
            <pc:docMk/>
            <pc:sldMk cId="2933838666" sldId="981"/>
            <ac:spMk id="2" creationId="{F4454A6D-1605-9F3E-7FDB-81AC77380428}"/>
          </ac:spMkLst>
        </pc:spChg>
        <pc:spChg chg="mod">
          <ac:chgData name="川崎 麻里恵（マーケティングGr）" userId="14dedb67-2d92-40b1-9abe-2d5cae02f6b1" providerId="ADAL" clId="{401E9BAA-481D-49C8-B06A-348463879444}" dt="2025-02-17T12:41:14.830" v="248" actId="2711"/>
          <ac:spMkLst>
            <pc:docMk/>
            <pc:sldMk cId="2933838666" sldId="981"/>
            <ac:spMk id="3" creationId="{F74524C5-2723-483B-0D8B-4DB9D32EC58A}"/>
          </ac:spMkLst>
        </pc:spChg>
        <pc:spChg chg="mod">
          <ac:chgData name="川崎 麻里恵（マーケティングGr）" userId="14dedb67-2d92-40b1-9abe-2d5cae02f6b1" providerId="ADAL" clId="{401E9BAA-481D-49C8-B06A-348463879444}" dt="2025-02-17T12:41:14.830" v="248" actId="2711"/>
          <ac:spMkLst>
            <pc:docMk/>
            <pc:sldMk cId="2933838666" sldId="981"/>
            <ac:spMk id="11" creationId="{4E6708C3-4BD1-4098-AEF2-D41EF980C1EE}"/>
          </ac:spMkLst>
        </pc:spChg>
        <pc:spChg chg="mod topLvl">
          <ac:chgData name="川崎 麻里恵（マーケティングGr）" userId="14dedb67-2d92-40b1-9abe-2d5cae02f6b1" providerId="ADAL" clId="{401E9BAA-481D-49C8-B06A-348463879444}" dt="2025-02-17T12:41:28.997" v="251" actId="478"/>
          <ac:spMkLst>
            <pc:docMk/>
            <pc:sldMk cId="2933838666" sldId="981"/>
            <ac:spMk id="14" creationId="{9138F23F-DFC4-4D72-E5BE-6BAD6049415A}"/>
          </ac:spMkLst>
        </pc:spChg>
        <pc:spChg chg="mod">
          <ac:chgData name="川崎 麻里恵（マーケティングGr）" userId="14dedb67-2d92-40b1-9abe-2d5cae02f6b1" providerId="ADAL" clId="{401E9BAA-481D-49C8-B06A-348463879444}" dt="2025-02-17T12:41:14.830" v="248" actId="2711"/>
          <ac:spMkLst>
            <pc:docMk/>
            <pc:sldMk cId="2933838666" sldId="981"/>
            <ac:spMk id="19" creationId="{A7440D7C-C497-6B53-15F5-87B0F28D288E}"/>
          </ac:spMkLst>
        </pc:spChg>
        <pc:spChg chg="mod">
          <ac:chgData name="川崎 麻里恵（マーケティングGr）" userId="14dedb67-2d92-40b1-9abe-2d5cae02f6b1" providerId="ADAL" clId="{401E9BAA-481D-49C8-B06A-348463879444}" dt="2025-02-17T12:41:14.830" v="248" actId="2711"/>
          <ac:spMkLst>
            <pc:docMk/>
            <pc:sldMk cId="2933838666" sldId="981"/>
            <ac:spMk id="20" creationId="{3F9E45FD-4EFD-0CA1-C7C8-F52EE9A66231}"/>
          </ac:spMkLst>
        </pc:spChg>
        <pc:grpChg chg="mod">
          <ac:chgData name="川崎 麻里恵（マーケティングGr）" userId="14dedb67-2d92-40b1-9abe-2d5cae02f6b1" providerId="ADAL" clId="{401E9BAA-481D-49C8-B06A-348463879444}" dt="2025-02-17T12:41:14.830" v="248" actId="2711"/>
          <ac:grpSpMkLst>
            <pc:docMk/>
            <pc:sldMk cId="2933838666" sldId="981"/>
            <ac:grpSpMk id="4" creationId="{4BBBFDAF-DA7B-4DAC-EF94-A2040F05D20F}"/>
          </ac:grpSpMkLst>
        </pc:grpChg>
        <pc:grpChg chg="add del mod">
          <ac:chgData name="川崎 麻里恵（マーケティングGr）" userId="14dedb67-2d92-40b1-9abe-2d5cae02f6b1" providerId="ADAL" clId="{401E9BAA-481D-49C8-B06A-348463879444}" dt="2025-02-17T12:41:28.997" v="251" actId="478"/>
          <ac:grpSpMkLst>
            <pc:docMk/>
            <pc:sldMk cId="2933838666" sldId="981"/>
            <ac:grpSpMk id="12" creationId="{0D8EB153-53C7-DCB7-15CE-AE0AA9C52208}"/>
          </ac:grpSpMkLst>
        </pc:grpChg>
        <pc:grpChg chg="mod">
          <ac:chgData name="川崎 麻里恵（マーケティングGr）" userId="14dedb67-2d92-40b1-9abe-2d5cae02f6b1" providerId="ADAL" clId="{401E9BAA-481D-49C8-B06A-348463879444}" dt="2025-02-17T12:41:14.830" v="248" actId="2711"/>
          <ac:grpSpMkLst>
            <pc:docMk/>
            <pc:sldMk cId="2933838666" sldId="981"/>
            <ac:grpSpMk id="15" creationId="{E11F66B1-DF07-18BA-524B-84DDD0DA5CF9}"/>
          </ac:grpSpMkLst>
        </pc:grpChg>
        <pc:picChg chg="add del mod topLvl">
          <ac:chgData name="川崎 麻里恵（マーケティングGr）" userId="14dedb67-2d92-40b1-9abe-2d5cae02f6b1" providerId="ADAL" clId="{401E9BAA-481D-49C8-B06A-348463879444}" dt="2025-02-17T12:41:28.997" v="251" actId="478"/>
          <ac:picMkLst>
            <pc:docMk/>
            <pc:sldMk cId="2933838666" sldId="981"/>
            <ac:picMk id="13" creationId="{9550CA77-95F0-A121-56D4-7D0641809FB5}"/>
          </ac:picMkLst>
        </pc:picChg>
        <pc:picChg chg="add mod">
          <ac:chgData name="川崎 麻里恵（マーケティングGr）" userId="14dedb67-2d92-40b1-9abe-2d5cae02f6b1" providerId="ADAL" clId="{401E9BAA-481D-49C8-B06A-348463879444}" dt="2025-02-17T12:41:34.393" v="255" actId="1076"/>
          <ac:picMkLst>
            <pc:docMk/>
            <pc:sldMk cId="2933838666" sldId="981"/>
            <ac:picMk id="21" creationId="{2D0333D5-FE96-A675-59A4-2A3B7BE783A1}"/>
          </ac:picMkLst>
        </pc:picChg>
      </pc:sldChg>
      <pc:sldChg chg="del">
        <pc:chgData name="川崎 麻里恵（マーケティングGr）" userId="14dedb67-2d92-40b1-9abe-2d5cae02f6b1" providerId="ADAL" clId="{401E9BAA-481D-49C8-B06A-348463879444}" dt="2025-02-17T12:43:20.735" v="268" actId="47"/>
        <pc:sldMkLst>
          <pc:docMk/>
          <pc:sldMk cId="3588881671" sldId="983"/>
        </pc:sldMkLst>
      </pc:sldChg>
      <pc:sldChg chg="del">
        <pc:chgData name="川崎 麻里恵（マーケティングGr）" userId="14dedb67-2d92-40b1-9abe-2d5cae02f6b1" providerId="ADAL" clId="{401E9BAA-481D-49C8-B06A-348463879444}" dt="2025-02-17T12:48:48.054" v="350" actId="47"/>
        <pc:sldMkLst>
          <pc:docMk/>
          <pc:sldMk cId="519104043" sldId="986"/>
        </pc:sldMkLst>
      </pc:sldChg>
      <pc:sldChg chg="add del">
        <pc:chgData name="川崎 麻里恵（マーケティングGr）" userId="14dedb67-2d92-40b1-9abe-2d5cae02f6b1" providerId="ADAL" clId="{401E9BAA-481D-49C8-B06A-348463879444}" dt="2025-02-18T20:47:29.505" v="10232" actId="47"/>
        <pc:sldMkLst>
          <pc:docMk/>
          <pc:sldMk cId="1306855122" sldId="992"/>
        </pc:sldMkLst>
      </pc:sldChg>
      <pc:sldChg chg="add del">
        <pc:chgData name="川崎 麻里恵（マーケティングGr）" userId="14dedb67-2d92-40b1-9abe-2d5cae02f6b1" providerId="ADAL" clId="{401E9BAA-481D-49C8-B06A-348463879444}" dt="2025-02-18T20:47:29.505" v="10232" actId="47"/>
        <pc:sldMkLst>
          <pc:docMk/>
          <pc:sldMk cId="1980415928" sldId="1009"/>
        </pc:sldMkLst>
      </pc:sldChg>
      <pc:sldChg chg="addSp delSp modSp add mod modClrScheme chgLayout modNotesTx">
        <pc:chgData name="川崎 麻里恵（マーケティングGr）" userId="14dedb67-2d92-40b1-9abe-2d5cae02f6b1" providerId="ADAL" clId="{401E9BAA-481D-49C8-B06A-348463879444}" dt="2025-02-18T12:02:14.810" v="1553" actId="20577"/>
        <pc:sldMkLst>
          <pc:docMk/>
          <pc:sldMk cId="563344431" sldId="1029"/>
        </pc:sldMkLst>
        <pc:spChg chg="mod">
          <ac:chgData name="川崎 麻里恵（マーケティングGr）" userId="14dedb67-2d92-40b1-9abe-2d5cae02f6b1" providerId="ADAL" clId="{401E9BAA-481D-49C8-B06A-348463879444}" dt="2025-02-17T12:42:03.220" v="261" actId="2711"/>
          <ac:spMkLst>
            <pc:docMk/>
            <pc:sldMk cId="563344431" sldId="1029"/>
            <ac:spMk id="3" creationId="{77E0EF6B-B6CC-7BB2-32C9-D2DF9612534D}"/>
          </ac:spMkLst>
        </pc:spChg>
        <pc:spChg chg="mod">
          <ac:chgData name="川崎 麻里恵（マーケティングGr）" userId="14dedb67-2d92-40b1-9abe-2d5cae02f6b1" providerId="ADAL" clId="{401E9BAA-481D-49C8-B06A-348463879444}" dt="2025-02-17T12:42:03.220" v="261" actId="2711"/>
          <ac:spMkLst>
            <pc:docMk/>
            <pc:sldMk cId="563344431" sldId="1029"/>
            <ac:spMk id="8" creationId="{F00E3779-43D0-CF90-B1FB-50C7F8EC3F51}"/>
          </ac:spMkLst>
        </pc:spChg>
        <pc:spChg chg="mod">
          <ac:chgData name="川崎 麻里恵（マーケティングGr）" userId="14dedb67-2d92-40b1-9abe-2d5cae02f6b1" providerId="ADAL" clId="{401E9BAA-481D-49C8-B06A-348463879444}" dt="2025-02-17T12:42:03.220" v="261" actId="2711"/>
          <ac:spMkLst>
            <pc:docMk/>
            <pc:sldMk cId="563344431" sldId="1029"/>
            <ac:spMk id="9" creationId="{90EA8F35-AF55-D610-8DAB-9E0096DB706F}"/>
          </ac:spMkLst>
        </pc:spChg>
        <pc:spChg chg="mod">
          <ac:chgData name="川崎 麻里恵（マーケティングGr）" userId="14dedb67-2d92-40b1-9abe-2d5cae02f6b1" providerId="ADAL" clId="{401E9BAA-481D-49C8-B06A-348463879444}" dt="2025-02-17T12:42:03.220" v="261" actId="2711"/>
          <ac:spMkLst>
            <pc:docMk/>
            <pc:sldMk cId="563344431" sldId="1029"/>
            <ac:spMk id="10" creationId="{00B73926-4357-BA09-7DEE-D4FB2655327A}"/>
          </ac:spMkLst>
        </pc:spChg>
        <pc:spChg chg="mod">
          <ac:chgData name="川崎 麻里恵（マーケティングGr）" userId="14dedb67-2d92-40b1-9abe-2d5cae02f6b1" providerId="ADAL" clId="{401E9BAA-481D-49C8-B06A-348463879444}" dt="2025-02-17T12:42:03.220" v="261" actId="2711"/>
          <ac:spMkLst>
            <pc:docMk/>
            <pc:sldMk cId="563344431" sldId="1029"/>
            <ac:spMk id="14" creationId="{2DB1A555-3B49-CD9A-E203-CC7523CAECDF}"/>
          </ac:spMkLst>
        </pc:spChg>
        <pc:spChg chg="mod">
          <ac:chgData name="川崎 麻里恵（マーケティングGr）" userId="14dedb67-2d92-40b1-9abe-2d5cae02f6b1" providerId="ADAL" clId="{401E9BAA-481D-49C8-B06A-348463879444}" dt="2025-02-17T12:42:03.220" v="261" actId="2711"/>
          <ac:spMkLst>
            <pc:docMk/>
            <pc:sldMk cId="563344431" sldId="1029"/>
            <ac:spMk id="20" creationId="{6D7D2E6E-3FE3-747B-D877-441A5BBD0EDB}"/>
          </ac:spMkLst>
        </pc:spChg>
        <pc:spChg chg="mod">
          <ac:chgData name="川崎 麻里恵（マーケティングGr）" userId="14dedb67-2d92-40b1-9abe-2d5cae02f6b1" providerId="ADAL" clId="{401E9BAA-481D-49C8-B06A-348463879444}" dt="2025-02-17T12:42:03.220" v="261" actId="2711"/>
          <ac:spMkLst>
            <pc:docMk/>
            <pc:sldMk cId="563344431" sldId="1029"/>
            <ac:spMk id="27" creationId="{D51B6A2D-C27F-966C-D79D-6F6DBD46F53F}"/>
          </ac:spMkLst>
        </pc:spChg>
        <pc:spChg chg="mod">
          <ac:chgData name="川崎 麻里恵（マーケティングGr）" userId="14dedb67-2d92-40b1-9abe-2d5cae02f6b1" providerId="ADAL" clId="{401E9BAA-481D-49C8-B06A-348463879444}" dt="2025-02-17T12:42:03.220" v="261" actId="2711"/>
          <ac:spMkLst>
            <pc:docMk/>
            <pc:sldMk cId="563344431" sldId="1029"/>
            <ac:spMk id="50" creationId="{3951C32C-4530-8210-F55A-96D9C2C6A722}"/>
          </ac:spMkLst>
        </pc:spChg>
        <pc:spChg chg="mod">
          <ac:chgData name="川崎 麻里恵（マーケティングGr）" userId="14dedb67-2d92-40b1-9abe-2d5cae02f6b1" providerId="ADAL" clId="{401E9BAA-481D-49C8-B06A-348463879444}" dt="2025-02-17T12:42:03.220" v="261" actId="2711"/>
          <ac:spMkLst>
            <pc:docMk/>
            <pc:sldMk cId="563344431" sldId="1029"/>
            <ac:spMk id="51" creationId="{BF6F2BB0-90D1-20CF-6E26-80A522CF1AF3}"/>
          </ac:spMkLst>
        </pc:spChg>
        <pc:spChg chg="mod">
          <ac:chgData name="川崎 麻里恵（マーケティングGr）" userId="14dedb67-2d92-40b1-9abe-2d5cae02f6b1" providerId="ADAL" clId="{401E9BAA-481D-49C8-B06A-348463879444}" dt="2025-02-17T12:42:03.220" v="261" actId="2711"/>
          <ac:spMkLst>
            <pc:docMk/>
            <pc:sldMk cId="563344431" sldId="1029"/>
            <ac:spMk id="52" creationId="{2E79B95D-C881-6FF8-025C-9AF2D183A647}"/>
          </ac:spMkLst>
        </pc:spChg>
        <pc:picChg chg="add mod">
          <ac:chgData name="川崎 麻里恵（マーケティングGr）" userId="14dedb67-2d92-40b1-9abe-2d5cae02f6b1" providerId="ADAL" clId="{401E9BAA-481D-49C8-B06A-348463879444}" dt="2025-02-17T12:41:57.821" v="260" actId="1038"/>
          <ac:picMkLst>
            <pc:docMk/>
            <pc:sldMk cId="563344431" sldId="1029"/>
            <ac:picMk id="2" creationId="{C7665A13-86B3-C0E3-3245-754311F72A18}"/>
          </ac:picMkLst>
        </pc:picChg>
        <pc:picChg chg="del">
          <ac:chgData name="川崎 麻里恵（マーケティングGr）" userId="14dedb67-2d92-40b1-9abe-2d5cae02f6b1" providerId="ADAL" clId="{401E9BAA-481D-49C8-B06A-348463879444}" dt="2025-02-17T12:41:52.894" v="257" actId="478"/>
          <ac:picMkLst>
            <pc:docMk/>
            <pc:sldMk cId="563344431" sldId="1029"/>
            <ac:picMk id="5" creationId="{DA75E641-5F47-5D66-7C9B-E5FAD78499DF}"/>
          </ac:picMkLst>
        </pc:picChg>
      </pc:sldChg>
      <pc:sldChg chg="add mod modClrScheme chgLayout">
        <pc:chgData name="川崎 麻里恵（マーケティングGr）" userId="14dedb67-2d92-40b1-9abe-2d5cae02f6b1" providerId="ADAL" clId="{401E9BAA-481D-49C8-B06A-348463879444}" dt="2025-02-17T12:48:55.500" v="352" actId="700"/>
        <pc:sldMkLst>
          <pc:docMk/>
          <pc:sldMk cId="353428886" sldId="1033"/>
        </pc:sldMkLst>
      </pc:sldChg>
      <pc:sldChg chg="del">
        <pc:chgData name="川崎 麻里恵（マーケティングGr）" userId="14dedb67-2d92-40b1-9abe-2d5cae02f6b1" providerId="ADAL" clId="{401E9BAA-481D-49C8-B06A-348463879444}" dt="2025-02-17T12:43:20.735" v="268" actId="47"/>
        <pc:sldMkLst>
          <pc:docMk/>
          <pc:sldMk cId="3104780123" sldId="1035"/>
        </pc:sldMkLst>
      </pc:sldChg>
      <pc:sldChg chg="del">
        <pc:chgData name="川崎 麻里恵（マーケティングGr）" userId="14dedb67-2d92-40b1-9abe-2d5cae02f6b1" providerId="ADAL" clId="{401E9BAA-481D-49C8-B06A-348463879444}" dt="2025-02-17T12:43:20.735" v="268" actId="47"/>
        <pc:sldMkLst>
          <pc:docMk/>
          <pc:sldMk cId="3914788356" sldId="1036"/>
        </pc:sldMkLst>
      </pc:sldChg>
      <pc:sldChg chg="del">
        <pc:chgData name="川崎 麻里恵（マーケティングGr）" userId="14dedb67-2d92-40b1-9abe-2d5cae02f6b1" providerId="ADAL" clId="{401E9BAA-481D-49C8-B06A-348463879444}" dt="2025-02-17T12:42:57.391" v="263" actId="47"/>
        <pc:sldMkLst>
          <pc:docMk/>
          <pc:sldMk cId="2269800196" sldId="1037"/>
        </pc:sldMkLst>
      </pc:sldChg>
      <pc:sldChg chg="del">
        <pc:chgData name="川崎 麻里恵（マーケティングGr）" userId="14dedb67-2d92-40b1-9abe-2d5cae02f6b1" providerId="ADAL" clId="{401E9BAA-481D-49C8-B06A-348463879444}" dt="2025-02-17T12:42:57.391" v="263" actId="47"/>
        <pc:sldMkLst>
          <pc:docMk/>
          <pc:sldMk cId="65470499" sldId="1038"/>
        </pc:sldMkLst>
      </pc:sldChg>
      <pc:sldChg chg="del">
        <pc:chgData name="川崎 麻里恵（マーケティングGr）" userId="14dedb67-2d92-40b1-9abe-2d5cae02f6b1" providerId="ADAL" clId="{401E9BAA-481D-49C8-B06A-348463879444}" dt="2025-02-17T12:42:57.391" v="263" actId="47"/>
        <pc:sldMkLst>
          <pc:docMk/>
          <pc:sldMk cId="1750210626" sldId="1046"/>
        </pc:sldMkLst>
      </pc:sldChg>
      <pc:sldChg chg="addSp delSp modSp add mod modClrScheme chgLayout modNotesTx">
        <pc:chgData name="川崎 麻里恵（マーケティングGr）" userId="14dedb67-2d92-40b1-9abe-2d5cae02f6b1" providerId="ADAL" clId="{401E9BAA-481D-49C8-B06A-348463879444}" dt="2025-02-18T15:54:12.129" v="4005" actId="20577"/>
        <pc:sldMkLst>
          <pc:docMk/>
          <pc:sldMk cId="4183821691" sldId="1053"/>
        </pc:sldMkLst>
        <pc:spChg chg="del">
          <ac:chgData name="川崎 麻里恵（マーケティングGr）" userId="14dedb67-2d92-40b1-9abe-2d5cae02f6b1" providerId="ADAL" clId="{401E9BAA-481D-49C8-B06A-348463879444}" dt="2025-02-18T06:14:42.537" v="394" actId="478"/>
          <ac:spMkLst>
            <pc:docMk/>
            <pc:sldMk cId="4183821691" sldId="1053"/>
            <ac:spMk id="2" creationId="{6DD1139D-5F48-A7AE-9E22-C6C0C8D89488}"/>
          </ac:spMkLst>
        </pc:spChg>
        <pc:spChg chg="add mod">
          <ac:chgData name="川崎 麻里恵（マーケティングGr）" userId="14dedb67-2d92-40b1-9abe-2d5cae02f6b1" providerId="ADAL" clId="{401E9BAA-481D-49C8-B06A-348463879444}" dt="2025-02-18T06:14:56.476" v="398"/>
          <ac:spMkLst>
            <pc:docMk/>
            <pc:sldMk cId="4183821691" sldId="1053"/>
            <ac:spMk id="5" creationId="{F9933FFE-103D-94E4-3E9C-7F0152D4D951}"/>
          </ac:spMkLst>
        </pc:spChg>
        <pc:spChg chg="add mod">
          <ac:chgData name="川崎 麻里恵（マーケティングGr）" userId="14dedb67-2d92-40b1-9abe-2d5cae02f6b1" providerId="ADAL" clId="{401E9BAA-481D-49C8-B06A-348463879444}" dt="2025-02-18T06:15:00.282" v="399"/>
          <ac:spMkLst>
            <pc:docMk/>
            <pc:sldMk cId="4183821691" sldId="1053"/>
            <ac:spMk id="6" creationId="{28CA91C0-E819-320A-C1CB-4ECD8AAE89C3}"/>
          </ac:spMkLst>
        </pc:spChg>
        <pc:spChg chg="del">
          <ac:chgData name="川崎 麻里恵（マーケティングGr）" userId="14dedb67-2d92-40b1-9abe-2d5cae02f6b1" providerId="ADAL" clId="{401E9BAA-481D-49C8-B06A-348463879444}" dt="2025-02-18T06:14:40.430" v="393" actId="478"/>
          <ac:spMkLst>
            <pc:docMk/>
            <pc:sldMk cId="4183821691" sldId="1053"/>
            <ac:spMk id="7" creationId="{2FD3B6BB-9A37-FE2B-3C75-40E6A48AF4F4}"/>
          </ac:spMkLst>
        </pc:spChg>
        <pc:spChg chg="add mod">
          <ac:chgData name="川崎 麻里恵（マーケティングGr）" userId="14dedb67-2d92-40b1-9abe-2d5cae02f6b1" providerId="ADAL" clId="{401E9BAA-481D-49C8-B06A-348463879444}" dt="2025-02-18T12:19:50.220" v="1656" actId="20577"/>
          <ac:spMkLst>
            <pc:docMk/>
            <pc:sldMk cId="4183821691" sldId="1053"/>
            <ac:spMk id="8" creationId="{1CF82109-979A-76A1-2168-132FB4916F5C}"/>
          </ac:spMkLst>
        </pc:spChg>
        <pc:picChg chg="del">
          <ac:chgData name="川崎 麻里恵（マーケティングGr）" userId="14dedb67-2d92-40b1-9abe-2d5cae02f6b1" providerId="ADAL" clId="{401E9BAA-481D-49C8-B06A-348463879444}" dt="2025-02-18T06:14:48.636" v="396" actId="478"/>
          <ac:picMkLst>
            <pc:docMk/>
            <pc:sldMk cId="4183821691" sldId="1053"/>
            <ac:picMk id="4" creationId="{683D50BC-1FEF-E0AF-B39B-606C4DC10F9A}"/>
          </ac:picMkLst>
        </pc:picChg>
      </pc:sldChg>
      <pc:sldChg chg="del">
        <pc:chgData name="川崎 麻里恵（マーケティングGr）" userId="14dedb67-2d92-40b1-9abe-2d5cae02f6b1" providerId="ADAL" clId="{401E9BAA-481D-49C8-B06A-348463879444}" dt="2025-02-17T12:43:04.338" v="264" actId="47"/>
        <pc:sldMkLst>
          <pc:docMk/>
          <pc:sldMk cId="3932521974" sldId="1055"/>
        </pc:sldMkLst>
      </pc:sldChg>
      <pc:sldChg chg="add del">
        <pc:chgData name="川崎 麻里恵（マーケティングGr）" userId="14dedb67-2d92-40b1-9abe-2d5cae02f6b1" providerId="ADAL" clId="{401E9BAA-481D-49C8-B06A-348463879444}" dt="2025-02-17T12:50:24.065" v="356" actId="47"/>
        <pc:sldMkLst>
          <pc:docMk/>
          <pc:sldMk cId="2030013099" sldId="1060"/>
        </pc:sldMkLst>
      </pc:sldChg>
      <pc:sldChg chg="delSp modSp add mod modClrScheme chgLayout modNotesTx">
        <pc:chgData name="川崎 麻里恵（マーケティングGr）" userId="14dedb67-2d92-40b1-9abe-2d5cae02f6b1" providerId="ADAL" clId="{401E9BAA-481D-49C8-B06A-348463879444}" dt="2025-02-18T12:04:06.681" v="1567" actId="20577"/>
        <pc:sldMkLst>
          <pc:docMk/>
          <pc:sldMk cId="1043852550" sldId="1061"/>
        </pc:sldMkLst>
        <pc:spChg chg="del">
          <ac:chgData name="川崎 麻里恵（マーケティングGr）" userId="14dedb67-2d92-40b1-9abe-2d5cae02f6b1" providerId="ADAL" clId="{401E9BAA-481D-49C8-B06A-348463879444}" dt="2025-02-17T12:50:51.691" v="360" actId="478"/>
          <ac:spMkLst>
            <pc:docMk/>
            <pc:sldMk cId="1043852550" sldId="1061"/>
            <ac:spMk id="2" creationId="{6DD1139D-5F48-A7AE-9E22-C6C0C8D89488}"/>
          </ac:spMkLst>
        </pc:spChg>
        <pc:spChg chg="mod">
          <ac:chgData name="川崎 麻里恵（マーケティングGr）" userId="14dedb67-2d92-40b1-9abe-2d5cae02f6b1" providerId="ADAL" clId="{401E9BAA-481D-49C8-B06A-348463879444}" dt="2025-02-17T12:53:22.782" v="389" actId="208"/>
          <ac:spMkLst>
            <pc:docMk/>
            <pc:sldMk cId="1043852550" sldId="1061"/>
            <ac:spMk id="3" creationId="{73AE4AC4-8F4E-66EC-A748-4786045724FB}"/>
          </ac:spMkLst>
        </pc:spChg>
        <pc:spChg chg="mod">
          <ac:chgData name="川崎 麻里恵（マーケティングGr）" userId="14dedb67-2d92-40b1-9abe-2d5cae02f6b1" providerId="ADAL" clId="{401E9BAA-481D-49C8-B06A-348463879444}" dt="2025-02-17T12:50:45.211" v="359" actId="1076"/>
          <ac:spMkLst>
            <pc:docMk/>
            <pc:sldMk cId="1043852550" sldId="1061"/>
            <ac:spMk id="5" creationId="{6BEC3881-A0D3-2EE4-F5AE-8750B31240EA}"/>
          </ac:spMkLst>
        </pc:spChg>
        <pc:spChg chg="mod">
          <ac:chgData name="川崎 麻里恵（マーケティングGr）" userId="14dedb67-2d92-40b1-9abe-2d5cae02f6b1" providerId="ADAL" clId="{401E9BAA-481D-49C8-B06A-348463879444}" dt="2025-02-17T12:53:22.782" v="389" actId="208"/>
          <ac:spMkLst>
            <pc:docMk/>
            <pc:sldMk cId="1043852550" sldId="1061"/>
            <ac:spMk id="8" creationId="{17C2F785-5A14-A033-FA25-8A32B23936D0}"/>
          </ac:spMkLst>
        </pc:spChg>
        <pc:spChg chg="mod">
          <ac:chgData name="川崎 麻里恵（マーケティングGr）" userId="14dedb67-2d92-40b1-9abe-2d5cae02f6b1" providerId="ADAL" clId="{401E9BAA-481D-49C8-B06A-348463879444}" dt="2025-02-17T12:53:22.782" v="389" actId="208"/>
          <ac:spMkLst>
            <pc:docMk/>
            <pc:sldMk cId="1043852550" sldId="1061"/>
            <ac:spMk id="9" creationId="{DAB1B799-A609-5D36-D300-2DC4EFE66392}"/>
          </ac:spMkLst>
        </pc:spChg>
        <pc:spChg chg="mod">
          <ac:chgData name="川崎 麻里恵（マーケティングGr）" userId="14dedb67-2d92-40b1-9abe-2d5cae02f6b1" providerId="ADAL" clId="{401E9BAA-481D-49C8-B06A-348463879444}" dt="2025-02-17T12:53:22.782" v="389" actId="208"/>
          <ac:spMkLst>
            <pc:docMk/>
            <pc:sldMk cId="1043852550" sldId="1061"/>
            <ac:spMk id="10" creationId="{1436AFFF-6B88-3B9F-EBF4-2C2C7ADD7F89}"/>
          </ac:spMkLst>
        </pc:spChg>
        <pc:spChg chg="mod">
          <ac:chgData name="川崎 麻里恵（マーケティングGr）" userId="14dedb67-2d92-40b1-9abe-2d5cae02f6b1" providerId="ADAL" clId="{401E9BAA-481D-49C8-B06A-348463879444}" dt="2025-02-17T12:53:22.782" v="389" actId="208"/>
          <ac:spMkLst>
            <pc:docMk/>
            <pc:sldMk cId="1043852550" sldId="1061"/>
            <ac:spMk id="11" creationId="{C2B113EF-F2A7-489A-FC25-DEDFE5B11D87}"/>
          </ac:spMkLst>
        </pc:spChg>
        <pc:spChg chg="mod">
          <ac:chgData name="川崎 麻里恵（マーケティングGr）" userId="14dedb67-2d92-40b1-9abe-2d5cae02f6b1" providerId="ADAL" clId="{401E9BAA-481D-49C8-B06A-348463879444}" dt="2025-02-17T12:53:22.782" v="389" actId="208"/>
          <ac:spMkLst>
            <pc:docMk/>
            <pc:sldMk cId="1043852550" sldId="1061"/>
            <ac:spMk id="14" creationId="{76BCA0DB-30CF-A563-375E-2C0425D8E298}"/>
          </ac:spMkLst>
        </pc:spChg>
        <pc:spChg chg="mod">
          <ac:chgData name="川崎 麻里恵（マーケティングGr）" userId="14dedb67-2d92-40b1-9abe-2d5cae02f6b1" providerId="ADAL" clId="{401E9BAA-481D-49C8-B06A-348463879444}" dt="2025-02-17T12:51:50.046" v="368" actId="207"/>
          <ac:spMkLst>
            <pc:docMk/>
            <pc:sldMk cId="1043852550" sldId="1061"/>
            <ac:spMk id="22" creationId="{86BC2FDE-A8D1-0BF6-C942-F60FDF379755}"/>
          </ac:spMkLst>
        </pc:spChg>
        <pc:picChg chg="del">
          <ac:chgData name="川崎 麻里恵（マーケティングGr）" userId="14dedb67-2d92-40b1-9abe-2d5cae02f6b1" providerId="ADAL" clId="{401E9BAA-481D-49C8-B06A-348463879444}" dt="2025-02-17T12:50:52.772" v="361" actId="478"/>
          <ac:picMkLst>
            <pc:docMk/>
            <pc:sldMk cId="1043852550" sldId="1061"/>
            <ac:picMk id="4" creationId="{683D50BC-1FEF-E0AF-B39B-606C4DC10F9A}"/>
          </ac:picMkLst>
        </pc:picChg>
        <pc:picChg chg="mod">
          <ac:chgData name="川崎 麻里恵（マーケティングGr）" userId="14dedb67-2d92-40b1-9abe-2d5cae02f6b1" providerId="ADAL" clId="{401E9BAA-481D-49C8-B06A-348463879444}" dt="2025-02-17T12:51:18.547" v="363" actId="207"/>
          <ac:picMkLst>
            <pc:docMk/>
            <pc:sldMk cId="1043852550" sldId="1061"/>
            <ac:picMk id="12" creationId="{0CA7A8CD-7204-B19B-71B2-9B46DEEF2AFB}"/>
          </ac:picMkLst>
        </pc:picChg>
        <pc:picChg chg="mod">
          <ac:chgData name="川崎 麻里恵（マーケティングGr）" userId="14dedb67-2d92-40b1-9abe-2d5cae02f6b1" providerId="ADAL" clId="{401E9BAA-481D-49C8-B06A-348463879444}" dt="2025-02-17T12:53:22.782" v="389" actId="208"/>
          <ac:picMkLst>
            <pc:docMk/>
            <pc:sldMk cId="1043852550" sldId="1061"/>
            <ac:picMk id="15" creationId="{A930DE91-66C5-D80A-9811-B338923F692D}"/>
          </ac:picMkLst>
        </pc:picChg>
      </pc:sldChg>
      <pc:sldChg chg="add del">
        <pc:chgData name="川崎 麻里恵（マーケティングGr）" userId="14dedb67-2d92-40b1-9abe-2d5cae02f6b1" providerId="ADAL" clId="{401E9BAA-481D-49C8-B06A-348463879444}" dt="2025-02-18T20:47:29.505" v="10232" actId="47"/>
        <pc:sldMkLst>
          <pc:docMk/>
          <pc:sldMk cId="2542500666" sldId="1062"/>
        </pc:sldMkLst>
      </pc:sldChg>
      <pc:sldChg chg="add del">
        <pc:chgData name="川崎 麻里恵（マーケティングGr）" userId="14dedb67-2d92-40b1-9abe-2d5cae02f6b1" providerId="ADAL" clId="{401E9BAA-481D-49C8-B06A-348463879444}" dt="2025-02-18T20:58:41.608" v="11126" actId="47"/>
        <pc:sldMkLst>
          <pc:docMk/>
          <pc:sldMk cId="370968412" sldId="1063"/>
        </pc:sldMkLst>
      </pc:sldChg>
      <pc:sldChg chg="add del">
        <pc:chgData name="川崎 麻里恵（マーケティングGr）" userId="14dedb67-2d92-40b1-9abe-2d5cae02f6b1" providerId="ADAL" clId="{401E9BAA-481D-49C8-B06A-348463879444}" dt="2025-02-18T20:58:41.608" v="11126" actId="47"/>
        <pc:sldMkLst>
          <pc:docMk/>
          <pc:sldMk cId="2204016758" sldId="1067"/>
        </pc:sldMkLst>
      </pc:sldChg>
      <pc:sldChg chg="add del">
        <pc:chgData name="川崎 麻里恵（マーケティングGr）" userId="14dedb67-2d92-40b1-9abe-2d5cae02f6b1" providerId="ADAL" clId="{401E9BAA-481D-49C8-B06A-348463879444}" dt="2025-02-18T22:11:50.090" v="14491" actId="47"/>
        <pc:sldMkLst>
          <pc:docMk/>
          <pc:sldMk cId="1760670600" sldId="1068"/>
        </pc:sldMkLst>
      </pc:sldChg>
      <pc:sldChg chg="add del">
        <pc:chgData name="川崎 麻里恵（マーケティングGr）" userId="14dedb67-2d92-40b1-9abe-2d5cae02f6b1" providerId="ADAL" clId="{401E9BAA-481D-49C8-B06A-348463879444}" dt="2025-02-18T22:11:50.090" v="14491" actId="47"/>
        <pc:sldMkLst>
          <pc:docMk/>
          <pc:sldMk cId="2180810561" sldId="1071"/>
        </pc:sldMkLst>
      </pc:sldChg>
      <pc:sldChg chg="add del">
        <pc:chgData name="川崎 麻里恵（マーケティングGr）" userId="14dedb67-2d92-40b1-9abe-2d5cae02f6b1" providerId="ADAL" clId="{401E9BAA-481D-49C8-B06A-348463879444}" dt="2025-02-18T22:12:26.642" v="14493" actId="47"/>
        <pc:sldMkLst>
          <pc:docMk/>
          <pc:sldMk cId="960730552" sldId="1072"/>
        </pc:sldMkLst>
      </pc:sldChg>
      <pc:sldChg chg="add del">
        <pc:chgData name="川崎 麻里恵（マーケティングGr）" userId="14dedb67-2d92-40b1-9abe-2d5cae02f6b1" providerId="ADAL" clId="{401E9BAA-481D-49C8-B06A-348463879444}" dt="2025-02-18T22:12:26.642" v="14493" actId="47"/>
        <pc:sldMkLst>
          <pc:docMk/>
          <pc:sldMk cId="3957914116" sldId="1075"/>
        </pc:sldMkLst>
      </pc:sldChg>
      <pc:sldChg chg="add del">
        <pc:chgData name="川崎 麻里恵（マーケティングGr）" userId="14dedb67-2d92-40b1-9abe-2d5cae02f6b1" providerId="ADAL" clId="{401E9BAA-481D-49C8-B06A-348463879444}" dt="2025-02-18T22:12:26.642" v="14493" actId="47"/>
        <pc:sldMkLst>
          <pc:docMk/>
          <pc:sldMk cId="3191607870" sldId="1076"/>
        </pc:sldMkLst>
      </pc:sldChg>
      <pc:sldChg chg="add del">
        <pc:chgData name="川崎 麻里恵（マーケティングGr）" userId="14dedb67-2d92-40b1-9abe-2d5cae02f6b1" providerId="ADAL" clId="{401E9BAA-481D-49C8-B06A-348463879444}" dt="2025-02-18T22:12:26.642" v="14493" actId="47"/>
        <pc:sldMkLst>
          <pc:docMk/>
          <pc:sldMk cId="2104958295" sldId="1079"/>
        </pc:sldMkLst>
      </pc:sldChg>
      <pc:sldChg chg="add del">
        <pc:chgData name="川崎 麻里恵（マーケティングGr）" userId="14dedb67-2d92-40b1-9abe-2d5cae02f6b1" providerId="ADAL" clId="{401E9BAA-481D-49C8-B06A-348463879444}" dt="2025-02-18T20:58:41.608" v="11126" actId="47"/>
        <pc:sldMkLst>
          <pc:docMk/>
          <pc:sldMk cId="3123846785" sldId="1080"/>
        </pc:sldMkLst>
      </pc:sldChg>
      <pc:sldChg chg="add del">
        <pc:chgData name="川崎 麻里恵（マーケティングGr）" userId="14dedb67-2d92-40b1-9abe-2d5cae02f6b1" providerId="ADAL" clId="{401E9BAA-481D-49C8-B06A-348463879444}" dt="2025-02-18T22:11:50.090" v="14491" actId="47"/>
        <pc:sldMkLst>
          <pc:docMk/>
          <pc:sldMk cId="3345430785" sldId="1081"/>
        </pc:sldMkLst>
      </pc:sldChg>
      <pc:sldChg chg="add del modNotes">
        <pc:chgData name="川崎 麻里恵（マーケティングGr）" userId="14dedb67-2d92-40b1-9abe-2d5cae02f6b1" providerId="ADAL" clId="{401E9BAA-481D-49C8-B06A-348463879444}" dt="2025-02-18T22:12:26.642" v="14493" actId="47"/>
        <pc:sldMkLst>
          <pc:docMk/>
          <pc:sldMk cId="1734520150" sldId="1082"/>
        </pc:sldMkLst>
      </pc:sldChg>
      <pc:sldChg chg="add del modNotes">
        <pc:chgData name="川崎 麻里恵（マーケティングGr）" userId="14dedb67-2d92-40b1-9abe-2d5cae02f6b1" providerId="ADAL" clId="{401E9BAA-481D-49C8-B06A-348463879444}" dt="2025-02-18T22:12:26.642" v="14493" actId="47"/>
        <pc:sldMkLst>
          <pc:docMk/>
          <pc:sldMk cId="2228029068" sldId="1083"/>
        </pc:sldMkLst>
      </pc:sldChg>
      <pc:sldChg chg="addSp delSp modSp mod modNotesTx">
        <pc:chgData name="川崎 麻里恵（マーケティングGr）" userId="14dedb67-2d92-40b1-9abe-2d5cae02f6b1" providerId="ADAL" clId="{401E9BAA-481D-49C8-B06A-348463879444}" dt="2025-02-18T23:05:24.051" v="17578" actId="6549"/>
        <pc:sldMkLst>
          <pc:docMk/>
          <pc:sldMk cId="1924463119" sldId="1093"/>
        </pc:sldMkLst>
        <pc:spChg chg="del">
          <ac:chgData name="川崎 麻里恵（マーケティングGr）" userId="14dedb67-2d92-40b1-9abe-2d5cae02f6b1" providerId="ADAL" clId="{401E9BAA-481D-49C8-B06A-348463879444}" dt="2025-02-17T12:43:37.766" v="271" actId="478"/>
          <ac:spMkLst>
            <pc:docMk/>
            <pc:sldMk cId="1924463119" sldId="1093"/>
            <ac:spMk id="3" creationId="{E7561326-EADB-51F5-DD9D-2468C46E0B01}"/>
          </ac:spMkLst>
        </pc:spChg>
        <pc:spChg chg="del mod">
          <ac:chgData name="川崎 麻里恵（マーケティングGr）" userId="14dedb67-2d92-40b1-9abe-2d5cae02f6b1" providerId="ADAL" clId="{401E9BAA-481D-49C8-B06A-348463879444}" dt="2025-02-17T12:43:40.141" v="273" actId="478"/>
          <ac:spMkLst>
            <pc:docMk/>
            <pc:sldMk cId="1924463119" sldId="1093"/>
            <ac:spMk id="6" creationId="{81746CDB-3DAC-8251-B289-CA367B02C6C0}"/>
          </ac:spMkLst>
        </pc:spChg>
        <pc:spChg chg="mod">
          <ac:chgData name="川崎 麻里恵（マーケティングGr）" userId="14dedb67-2d92-40b1-9abe-2d5cae02f6b1" providerId="ADAL" clId="{401E9BAA-481D-49C8-B06A-348463879444}" dt="2025-02-17T12:45:46.015" v="308" actId="14100"/>
          <ac:spMkLst>
            <pc:docMk/>
            <pc:sldMk cId="1924463119" sldId="1093"/>
            <ac:spMk id="7" creationId="{F1B95B26-E393-FEB6-614B-A3617129EC19}"/>
          </ac:spMkLst>
        </pc:spChg>
        <pc:spChg chg="mod">
          <ac:chgData name="川崎 麻里恵（マーケティングGr）" userId="14dedb67-2d92-40b1-9abe-2d5cae02f6b1" providerId="ADAL" clId="{401E9BAA-481D-49C8-B06A-348463879444}" dt="2025-02-17T12:48:30.523" v="349" actId="1076"/>
          <ac:spMkLst>
            <pc:docMk/>
            <pc:sldMk cId="1924463119" sldId="1093"/>
            <ac:spMk id="8" creationId="{8B571116-1857-2065-8470-69CB5F150C3F}"/>
          </ac:spMkLst>
        </pc:spChg>
        <pc:spChg chg="del">
          <ac:chgData name="川崎 麻里恵（マーケティングGr）" userId="14dedb67-2d92-40b1-9abe-2d5cae02f6b1" providerId="ADAL" clId="{401E9BAA-481D-49C8-B06A-348463879444}" dt="2025-02-17T12:43:37.766" v="271" actId="478"/>
          <ac:spMkLst>
            <pc:docMk/>
            <pc:sldMk cId="1924463119" sldId="1093"/>
            <ac:spMk id="11" creationId="{68272A3C-D579-E14E-1B04-1BA7DFD3769C}"/>
          </ac:spMkLst>
        </pc:spChg>
        <pc:spChg chg="mod">
          <ac:chgData name="川崎 麻里恵（マーケティングGr）" userId="14dedb67-2d92-40b1-9abe-2d5cae02f6b1" providerId="ADAL" clId="{401E9BAA-481D-49C8-B06A-348463879444}" dt="2025-02-17T12:45:42.370" v="306" actId="1076"/>
          <ac:spMkLst>
            <pc:docMk/>
            <pc:sldMk cId="1924463119" sldId="1093"/>
            <ac:spMk id="14" creationId="{D0A719DD-695D-3A41-C8CB-8A52CAA6C0DD}"/>
          </ac:spMkLst>
        </pc:spChg>
        <pc:spChg chg="mod">
          <ac:chgData name="川崎 麻里恵（マーケティングGr）" userId="14dedb67-2d92-40b1-9abe-2d5cae02f6b1" providerId="ADAL" clId="{401E9BAA-481D-49C8-B06A-348463879444}" dt="2025-02-17T12:45:51.440" v="311" actId="1076"/>
          <ac:spMkLst>
            <pc:docMk/>
            <pc:sldMk cId="1924463119" sldId="1093"/>
            <ac:spMk id="15" creationId="{0BD9FA9C-7708-BB4B-1BFF-872BC72D1330}"/>
          </ac:spMkLst>
        </pc:spChg>
        <pc:spChg chg="mod">
          <ac:chgData name="川崎 麻里恵（マーケティングGr）" userId="14dedb67-2d92-40b1-9abe-2d5cae02f6b1" providerId="ADAL" clId="{401E9BAA-481D-49C8-B06A-348463879444}" dt="2025-02-17T12:46:54.827" v="335"/>
          <ac:spMkLst>
            <pc:docMk/>
            <pc:sldMk cId="1924463119" sldId="1093"/>
            <ac:spMk id="20" creationId="{CF511ADE-8BD0-7C2E-E61E-3E682C3EEBD5}"/>
          </ac:spMkLst>
        </pc:spChg>
        <pc:picChg chg="del">
          <ac:chgData name="川崎 麻里恵（マーケティングGr）" userId="14dedb67-2d92-40b1-9abe-2d5cae02f6b1" providerId="ADAL" clId="{401E9BAA-481D-49C8-B06A-348463879444}" dt="2025-02-17T12:43:40.781" v="274" actId="478"/>
          <ac:picMkLst>
            <pc:docMk/>
            <pc:sldMk cId="1924463119" sldId="1093"/>
            <ac:picMk id="4" creationId="{844840AF-B69E-DD3E-BB58-13B587A5FB89}"/>
          </ac:picMkLst>
        </pc:picChg>
        <pc:picChg chg="add del mod">
          <ac:chgData name="川崎 麻里恵（マーケティングGr）" userId="14dedb67-2d92-40b1-9abe-2d5cae02f6b1" providerId="ADAL" clId="{401E9BAA-481D-49C8-B06A-348463879444}" dt="2025-02-17T12:44:19.136" v="285" actId="478"/>
          <ac:picMkLst>
            <pc:docMk/>
            <pc:sldMk cId="1924463119" sldId="1093"/>
            <ac:picMk id="5" creationId="{3B80AB4F-CF4A-9BC7-C515-9D43582473EA}"/>
          </ac:picMkLst>
        </pc:picChg>
        <pc:picChg chg="del mod">
          <ac:chgData name="川崎 麻里恵（マーケティングGr）" userId="14dedb67-2d92-40b1-9abe-2d5cae02f6b1" providerId="ADAL" clId="{401E9BAA-481D-49C8-B06A-348463879444}" dt="2025-02-17T12:44:36.336" v="286" actId="478"/>
          <ac:picMkLst>
            <pc:docMk/>
            <pc:sldMk cId="1924463119" sldId="1093"/>
            <ac:picMk id="9" creationId="{4B1B3EA1-ED05-7D2C-B018-60DCE86F4793}"/>
          </ac:picMkLst>
        </pc:picChg>
        <pc:picChg chg="add mod">
          <ac:chgData name="川崎 麻里恵（マーケティングGr）" userId="14dedb67-2d92-40b1-9abe-2d5cae02f6b1" providerId="ADAL" clId="{401E9BAA-481D-49C8-B06A-348463879444}" dt="2025-02-17T12:45:14.166" v="291" actId="14100"/>
          <ac:picMkLst>
            <pc:docMk/>
            <pc:sldMk cId="1924463119" sldId="1093"/>
            <ac:picMk id="12" creationId="{5CDE8519-77B0-9117-15D2-6EEE90A1B33D}"/>
          </ac:picMkLst>
        </pc:picChg>
        <pc:picChg chg="del">
          <ac:chgData name="川崎 麻里恵（マーケティングGr）" userId="14dedb67-2d92-40b1-9abe-2d5cae02f6b1" providerId="ADAL" clId="{401E9BAA-481D-49C8-B06A-348463879444}" dt="2025-02-17T12:43:42.061" v="275" actId="478"/>
          <ac:picMkLst>
            <pc:docMk/>
            <pc:sldMk cId="1924463119" sldId="1093"/>
            <ac:picMk id="16" creationId="{CFD4E566-1222-5065-0804-76610325EA22}"/>
          </ac:picMkLst>
        </pc:picChg>
        <pc:picChg chg="add mod">
          <ac:chgData name="川崎 麻里恵（マーケティングGr）" userId="14dedb67-2d92-40b1-9abe-2d5cae02f6b1" providerId="ADAL" clId="{401E9BAA-481D-49C8-B06A-348463879444}" dt="2025-02-17T12:46:32.345" v="319" actId="1076"/>
          <ac:picMkLst>
            <pc:docMk/>
            <pc:sldMk cId="1924463119" sldId="1093"/>
            <ac:picMk id="17" creationId="{348552A6-BC18-06AC-AC9C-232CF0D6705F}"/>
          </ac:picMkLst>
        </pc:picChg>
        <pc:picChg chg="del mod">
          <ac:chgData name="川崎 麻里恵（マーケティングGr）" userId="14dedb67-2d92-40b1-9abe-2d5cae02f6b1" providerId="ADAL" clId="{401E9BAA-481D-49C8-B06A-348463879444}" dt="2025-02-17T12:46:15.159" v="313" actId="478"/>
          <ac:picMkLst>
            <pc:docMk/>
            <pc:sldMk cId="1924463119" sldId="1093"/>
            <ac:picMk id="21" creationId="{01103755-2DF0-E440-C961-A26EF2ABDBE1}"/>
          </ac:picMkLst>
        </pc:picChg>
        <pc:picChg chg="add mod">
          <ac:chgData name="川崎 麻里恵（マーケティングGr）" userId="14dedb67-2d92-40b1-9abe-2d5cae02f6b1" providerId="ADAL" clId="{401E9BAA-481D-49C8-B06A-348463879444}" dt="2025-02-17T12:44:37.937" v="287"/>
          <ac:picMkLst>
            <pc:docMk/>
            <pc:sldMk cId="1924463119" sldId="1093"/>
            <ac:picMk id="2050" creationId="{955DCEA2-2C5C-2861-4214-777396BD91F8}"/>
          </ac:picMkLst>
        </pc:picChg>
      </pc:sldChg>
      <pc:sldChg chg="addSp delSp modSp add mod modClrScheme chgLayout modNotesTx">
        <pc:chgData name="川崎 麻里恵（マーケティングGr）" userId="14dedb67-2d92-40b1-9abe-2d5cae02f6b1" providerId="ADAL" clId="{401E9BAA-481D-49C8-B06A-348463879444}" dt="2025-02-18T20:26:41.140" v="8959" actId="20577"/>
        <pc:sldMkLst>
          <pc:docMk/>
          <pc:sldMk cId="474656887" sldId="1101"/>
        </pc:sldMkLst>
        <pc:spChg chg="mod">
          <ac:chgData name="川崎 麻里恵（マーケティングGr）" userId="14dedb67-2d92-40b1-9abe-2d5cae02f6b1" providerId="ADAL" clId="{401E9BAA-481D-49C8-B06A-348463879444}" dt="2025-02-18T19:11:55.807" v="4742" actId="1076"/>
          <ac:spMkLst>
            <pc:docMk/>
            <pc:sldMk cId="474656887" sldId="1101"/>
            <ac:spMk id="2" creationId="{15FB4F70-D94C-8B82-31C5-AFADB642154E}"/>
          </ac:spMkLst>
        </pc:spChg>
        <pc:spChg chg="del mod">
          <ac:chgData name="川崎 麻里恵（マーケティングGr）" userId="14dedb67-2d92-40b1-9abe-2d5cae02f6b1" providerId="ADAL" clId="{401E9BAA-481D-49C8-B06A-348463879444}" dt="2025-02-18T16:18:08.191" v="4547" actId="478"/>
          <ac:spMkLst>
            <pc:docMk/>
            <pc:sldMk cId="474656887" sldId="1101"/>
            <ac:spMk id="4" creationId="{809208C1-CF4E-8CAE-D259-E6C26DF69AAA}"/>
          </ac:spMkLst>
        </pc:spChg>
        <pc:spChg chg="del">
          <ac:chgData name="川崎 麻里恵（マーケティングGr）" userId="14dedb67-2d92-40b1-9abe-2d5cae02f6b1" providerId="ADAL" clId="{401E9BAA-481D-49C8-B06A-348463879444}" dt="2025-02-18T07:09:16.185" v="1263" actId="478"/>
          <ac:spMkLst>
            <pc:docMk/>
            <pc:sldMk cId="474656887" sldId="1101"/>
            <ac:spMk id="7" creationId="{C4FFC232-F6F9-9D59-D5D1-5E4A1CCC6668}"/>
          </ac:spMkLst>
        </pc:spChg>
        <pc:spChg chg="add del">
          <ac:chgData name="川崎 麻里恵（マーケティングGr）" userId="14dedb67-2d92-40b1-9abe-2d5cae02f6b1" providerId="ADAL" clId="{401E9BAA-481D-49C8-B06A-348463879444}" dt="2025-02-18T16:18:42.444" v="4568" actId="478"/>
          <ac:spMkLst>
            <pc:docMk/>
            <pc:sldMk cId="474656887" sldId="1101"/>
            <ac:spMk id="14" creationId="{F9549BA4-DD11-792F-21CC-25BE122DE08B}"/>
          </ac:spMkLst>
        </pc:spChg>
        <pc:spChg chg="del mod">
          <ac:chgData name="川崎 麻里恵（マーケティングGr）" userId="14dedb67-2d92-40b1-9abe-2d5cae02f6b1" providerId="ADAL" clId="{401E9BAA-481D-49C8-B06A-348463879444}" dt="2025-02-18T16:18:10.717" v="4548" actId="478"/>
          <ac:spMkLst>
            <pc:docMk/>
            <pc:sldMk cId="474656887" sldId="1101"/>
            <ac:spMk id="18" creationId="{02B603AA-B120-8AB4-9D0A-0C27A2D38C13}"/>
          </ac:spMkLst>
        </pc:spChg>
        <pc:spChg chg="add del mod">
          <ac:chgData name="川崎 麻里恵（マーケティングGr）" userId="14dedb67-2d92-40b1-9abe-2d5cae02f6b1" providerId="ADAL" clId="{401E9BAA-481D-49C8-B06A-348463879444}" dt="2025-02-18T20:13:19.038" v="7962" actId="21"/>
          <ac:spMkLst>
            <pc:docMk/>
            <pc:sldMk cId="474656887" sldId="1101"/>
            <ac:spMk id="20" creationId="{E70673C4-B8AB-2DFD-E150-11D8DA7E3179}"/>
          </ac:spMkLst>
        </pc:spChg>
        <pc:spChg chg="del mod">
          <ac:chgData name="川崎 麻里恵（マーケティングGr）" userId="14dedb67-2d92-40b1-9abe-2d5cae02f6b1" providerId="ADAL" clId="{401E9BAA-481D-49C8-B06A-348463879444}" dt="2025-02-18T16:18:14.471" v="4550" actId="478"/>
          <ac:spMkLst>
            <pc:docMk/>
            <pc:sldMk cId="474656887" sldId="1101"/>
            <ac:spMk id="21" creationId="{00D4539E-6142-F8CE-40E0-3F251BAD73B1}"/>
          </ac:spMkLst>
        </pc:spChg>
        <pc:spChg chg="mod">
          <ac:chgData name="川崎 麻里恵（マーケティングGr）" userId="14dedb67-2d92-40b1-9abe-2d5cae02f6b1" providerId="ADAL" clId="{401E9BAA-481D-49C8-B06A-348463879444}" dt="2025-02-18T08:18:42.177" v="1432" actId="3064"/>
          <ac:spMkLst>
            <pc:docMk/>
            <pc:sldMk cId="474656887" sldId="1101"/>
            <ac:spMk id="42" creationId="{FCFA8098-5346-74C6-F098-9D50469FD9F6}"/>
          </ac:spMkLst>
        </pc:spChg>
        <pc:spChg chg="mod">
          <ac:chgData name="川崎 麻里恵（マーケティングGr）" userId="14dedb67-2d92-40b1-9abe-2d5cae02f6b1" providerId="ADAL" clId="{401E9BAA-481D-49C8-B06A-348463879444}" dt="2025-02-18T16:16:04.580" v="4500" actId="1038"/>
          <ac:spMkLst>
            <pc:docMk/>
            <pc:sldMk cId="474656887" sldId="1101"/>
            <ac:spMk id="43" creationId="{766D70D6-A5C3-A262-90AC-5AD32DC2EC3A}"/>
          </ac:spMkLst>
        </pc:spChg>
        <pc:spChg chg="mod">
          <ac:chgData name="川崎 麻里恵（マーケティングGr）" userId="14dedb67-2d92-40b1-9abe-2d5cae02f6b1" providerId="ADAL" clId="{401E9BAA-481D-49C8-B06A-348463879444}" dt="2025-02-18T16:16:13.202" v="4515" actId="1037"/>
          <ac:spMkLst>
            <pc:docMk/>
            <pc:sldMk cId="474656887" sldId="1101"/>
            <ac:spMk id="44" creationId="{29285182-5E05-0980-A3E5-B72405E3C283}"/>
          </ac:spMkLst>
        </pc:spChg>
        <pc:spChg chg="mod">
          <ac:chgData name="川崎 麻里恵（マーケティングGr）" userId="14dedb67-2d92-40b1-9abe-2d5cae02f6b1" providerId="ADAL" clId="{401E9BAA-481D-49C8-B06A-348463879444}" dt="2025-02-18T16:16:20.795" v="4525" actId="1076"/>
          <ac:spMkLst>
            <pc:docMk/>
            <pc:sldMk cId="474656887" sldId="1101"/>
            <ac:spMk id="45" creationId="{E79E6358-DE7F-FE56-7882-BF976CE94D2C}"/>
          </ac:spMkLst>
        </pc:spChg>
        <pc:spChg chg="mod">
          <ac:chgData name="川崎 麻里恵（マーケティングGr）" userId="14dedb67-2d92-40b1-9abe-2d5cae02f6b1" providerId="ADAL" clId="{401E9BAA-481D-49C8-B06A-348463879444}" dt="2025-02-18T08:18:42.177" v="1432" actId="3064"/>
          <ac:spMkLst>
            <pc:docMk/>
            <pc:sldMk cId="474656887" sldId="1101"/>
            <ac:spMk id="46" creationId="{FA127F29-076E-9E6E-7AE4-C7FA08E2C73E}"/>
          </ac:spMkLst>
        </pc:spChg>
        <pc:spChg chg="mod">
          <ac:chgData name="川崎 麻里恵（マーケティングGr）" userId="14dedb67-2d92-40b1-9abe-2d5cae02f6b1" providerId="ADAL" clId="{401E9BAA-481D-49C8-B06A-348463879444}" dt="2025-02-18T19:11:20.905" v="4740"/>
          <ac:spMkLst>
            <pc:docMk/>
            <pc:sldMk cId="474656887" sldId="1101"/>
            <ac:spMk id="47" creationId="{1CFD7A96-5DC8-FC69-8282-ACF0507368C3}"/>
          </ac:spMkLst>
        </pc:spChg>
        <pc:spChg chg="del">
          <ac:chgData name="川崎 麻里恵（マーケティングGr）" userId="14dedb67-2d92-40b1-9abe-2d5cae02f6b1" providerId="ADAL" clId="{401E9BAA-481D-49C8-B06A-348463879444}" dt="2025-02-18T19:11:35.410" v="4741" actId="478"/>
          <ac:spMkLst>
            <pc:docMk/>
            <pc:sldMk cId="474656887" sldId="1101"/>
            <ac:spMk id="49" creationId="{858E0B9F-EF0F-436E-5C20-23DC31151825}"/>
          </ac:spMkLst>
        </pc:spChg>
        <pc:spChg chg="mod">
          <ac:chgData name="川崎 麻里恵（マーケティングGr）" userId="14dedb67-2d92-40b1-9abe-2d5cae02f6b1" providerId="ADAL" clId="{401E9BAA-481D-49C8-B06A-348463879444}" dt="2025-02-18T19:12:09.275" v="4743" actId="1076"/>
          <ac:spMkLst>
            <pc:docMk/>
            <pc:sldMk cId="474656887" sldId="1101"/>
            <ac:spMk id="62" creationId="{B8D80DD9-950A-E403-B9B3-D61AC4EA7B2B}"/>
          </ac:spMkLst>
        </pc:spChg>
        <pc:picChg chg="add del mod">
          <ac:chgData name="川崎 麻里恵（マーケティングGr）" userId="14dedb67-2d92-40b1-9abe-2d5cae02f6b1" providerId="ADAL" clId="{401E9BAA-481D-49C8-B06A-348463879444}" dt="2025-02-18T16:16:44.900" v="4527" actId="478"/>
          <ac:picMkLst>
            <pc:docMk/>
            <pc:sldMk cId="474656887" sldId="1101"/>
            <ac:picMk id="6" creationId="{1632FBF3-09E3-8062-B4F0-4F2CE051B221}"/>
          </ac:picMkLst>
        </pc:picChg>
        <pc:picChg chg="del">
          <ac:chgData name="川崎 麻里恵（マーケティングGr）" userId="14dedb67-2d92-40b1-9abe-2d5cae02f6b1" providerId="ADAL" clId="{401E9BAA-481D-49C8-B06A-348463879444}" dt="2025-02-18T07:10:03.698" v="1308" actId="478"/>
          <ac:picMkLst>
            <pc:docMk/>
            <pc:sldMk cId="474656887" sldId="1101"/>
            <ac:picMk id="8" creationId="{4E49D224-FF1A-CED4-BE55-8C9A2E3A75D8}"/>
          </ac:picMkLst>
        </pc:picChg>
        <pc:picChg chg="add del mod modCrop">
          <ac:chgData name="川崎 麻里恵（マーケティングGr）" userId="14dedb67-2d92-40b1-9abe-2d5cae02f6b1" providerId="ADAL" clId="{401E9BAA-481D-49C8-B06A-348463879444}" dt="2025-02-18T16:18:05.559" v="4546" actId="478"/>
          <ac:picMkLst>
            <pc:docMk/>
            <pc:sldMk cId="474656887" sldId="1101"/>
            <ac:picMk id="10" creationId="{61207B34-C359-4680-B2C8-DC90F6679821}"/>
          </ac:picMkLst>
        </pc:picChg>
        <pc:picChg chg="del">
          <ac:chgData name="川崎 麻里恵（マーケティングGr）" userId="14dedb67-2d92-40b1-9abe-2d5cae02f6b1" providerId="ADAL" clId="{401E9BAA-481D-49C8-B06A-348463879444}" dt="2025-02-18T16:20:24.359" v="4599" actId="478"/>
          <ac:picMkLst>
            <pc:docMk/>
            <pc:sldMk cId="474656887" sldId="1101"/>
            <ac:picMk id="11" creationId="{4212063A-6948-C36E-0A94-17900F8154BD}"/>
          </ac:picMkLst>
        </pc:picChg>
        <pc:picChg chg="add mod">
          <ac:chgData name="川崎 麻里恵（マーケティングGr）" userId="14dedb67-2d92-40b1-9abe-2d5cae02f6b1" providerId="ADAL" clId="{401E9BAA-481D-49C8-B06A-348463879444}" dt="2025-02-18T16:19:17.449" v="4581" actId="1035"/>
          <ac:picMkLst>
            <pc:docMk/>
            <pc:sldMk cId="474656887" sldId="1101"/>
            <ac:picMk id="13" creationId="{4ED99385-D109-EAC2-5CBA-DDF343B9F776}"/>
          </ac:picMkLst>
        </pc:picChg>
        <pc:picChg chg="add mod">
          <ac:chgData name="川崎 麻里恵（マーケティングGr）" userId="14dedb67-2d92-40b1-9abe-2d5cae02f6b1" providerId="ADAL" clId="{401E9BAA-481D-49C8-B06A-348463879444}" dt="2025-02-18T16:19:26.141" v="4596" actId="1036"/>
          <ac:picMkLst>
            <pc:docMk/>
            <pc:sldMk cId="474656887" sldId="1101"/>
            <ac:picMk id="16" creationId="{697755F8-802E-7BCF-BAD6-2721F0C3BD47}"/>
          </ac:picMkLst>
        </pc:picChg>
        <pc:picChg chg="add mod">
          <ac:chgData name="川崎 麻里恵（マーケティングGr）" userId="14dedb67-2d92-40b1-9abe-2d5cae02f6b1" providerId="ADAL" clId="{401E9BAA-481D-49C8-B06A-348463879444}" dt="2025-02-18T16:20:36.284" v="4602" actId="1037"/>
          <ac:picMkLst>
            <pc:docMk/>
            <pc:sldMk cId="474656887" sldId="1101"/>
            <ac:picMk id="19" creationId="{4DD829A0-E2CC-08AF-C9A6-2875173A7A4A}"/>
          </ac:picMkLst>
        </pc:picChg>
        <pc:picChg chg="add del mod">
          <ac:chgData name="川崎 麻里恵（マーケティングGr）" userId="14dedb67-2d92-40b1-9abe-2d5cae02f6b1" providerId="ADAL" clId="{401E9BAA-481D-49C8-B06A-348463879444}" dt="2025-02-18T16:18:40.169" v="4566" actId="478"/>
          <ac:picMkLst>
            <pc:docMk/>
            <pc:sldMk cId="474656887" sldId="1101"/>
            <ac:picMk id="1026" creationId="{A8BF9281-F4D9-87DA-193F-22B92DB6B156}"/>
          </ac:picMkLst>
        </pc:picChg>
      </pc:sldChg>
      <pc:sldChg chg="addSp delSp modSp add del mod modClrScheme chgLayout">
        <pc:chgData name="川崎 麻里恵（マーケティングGr）" userId="14dedb67-2d92-40b1-9abe-2d5cae02f6b1" providerId="ADAL" clId="{401E9BAA-481D-49C8-B06A-348463879444}" dt="2025-02-18T19:56:30.818" v="7214" actId="47"/>
        <pc:sldMkLst>
          <pc:docMk/>
          <pc:sldMk cId="2921486135" sldId="1109"/>
        </pc:sldMkLst>
        <pc:spChg chg="add mod">
          <ac:chgData name="川崎 麻里恵（マーケティングGr）" userId="14dedb67-2d92-40b1-9abe-2d5cae02f6b1" providerId="ADAL" clId="{401E9BAA-481D-49C8-B06A-348463879444}" dt="2025-02-18T08:18:55.196" v="1434"/>
          <ac:spMkLst>
            <pc:docMk/>
            <pc:sldMk cId="2921486135" sldId="1109"/>
            <ac:spMk id="5" creationId="{3EC7E5DF-3F12-95DF-7062-6F51A3680110}"/>
          </ac:spMkLst>
        </pc:spChg>
        <pc:spChg chg="add mod">
          <ac:chgData name="川崎 麻里恵（マーケティングGr）" userId="14dedb67-2d92-40b1-9abe-2d5cae02f6b1" providerId="ADAL" clId="{401E9BAA-481D-49C8-B06A-348463879444}" dt="2025-02-18T08:18:55.196" v="1434"/>
          <ac:spMkLst>
            <pc:docMk/>
            <pc:sldMk cId="2921486135" sldId="1109"/>
            <ac:spMk id="6" creationId="{05C66BB0-E3DC-ABF4-C082-D3996A7A4A2F}"/>
          </ac:spMkLst>
        </pc:spChg>
        <pc:spChg chg="del">
          <ac:chgData name="川崎 麻里恵（マーケティングGr）" userId="14dedb67-2d92-40b1-9abe-2d5cae02f6b1" providerId="ADAL" clId="{401E9BAA-481D-49C8-B06A-348463879444}" dt="2025-02-18T08:18:54.951" v="1433" actId="478"/>
          <ac:spMkLst>
            <pc:docMk/>
            <pc:sldMk cId="2921486135" sldId="1109"/>
            <ac:spMk id="42" creationId="{1CB9B28A-5469-0A8F-9AAA-48621210BEB5}"/>
          </ac:spMkLst>
        </pc:spChg>
        <pc:spChg chg="del">
          <ac:chgData name="川崎 麻里恵（マーケティングGr）" userId="14dedb67-2d92-40b1-9abe-2d5cae02f6b1" providerId="ADAL" clId="{401E9BAA-481D-49C8-B06A-348463879444}" dt="2025-02-18T08:18:54.951" v="1433" actId="478"/>
          <ac:spMkLst>
            <pc:docMk/>
            <pc:sldMk cId="2921486135" sldId="1109"/>
            <ac:spMk id="46" creationId="{59DB7200-B125-5B75-032E-56B1B73B8A86}"/>
          </ac:spMkLst>
        </pc:spChg>
      </pc:sldChg>
      <pc:sldChg chg="del">
        <pc:chgData name="川崎 麻里恵（マーケティングGr）" userId="14dedb67-2d92-40b1-9abe-2d5cae02f6b1" providerId="ADAL" clId="{401E9BAA-481D-49C8-B06A-348463879444}" dt="2025-02-18T11:59:09.645" v="1440" actId="47"/>
        <pc:sldMkLst>
          <pc:docMk/>
          <pc:sldMk cId="4283636574" sldId="1113"/>
        </pc:sldMkLst>
      </pc:sldChg>
      <pc:sldChg chg="addSp delSp modSp mod modClrScheme chgLayout modNotesTx">
        <pc:chgData name="川崎 麻里恵（マーケティングGr）" userId="14dedb67-2d92-40b1-9abe-2d5cae02f6b1" providerId="ADAL" clId="{401E9BAA-481D-49C8-B06A-348463879444}" dt="2025-02-18T11:59:48.395" v="1462" actId="20577"/>
        <pc:sldMkLst>
          <pc:docMk/>
          <pc:sldMk cId="119691539" sldId="1114"/>
        </pc:sldMkLst>
        <pc:spChg chg="mod ord">
          <ac:chgData name="川崎 麻里恵（マーケティングGr）" userId="14dedb67-2d92-40b1-9abe-2d5cae02f6b1" providerId="ADAL" clId="{401E9BAA-481D-49C8-B06A-348463879444}" dt="2025-02-17T12:38:29.826" v="30" actId="700"/>
          <ac:spMkLst>
            <pc:docMk/>
            <pc:sldMk cId="119691539" sldId="1114"/>
            <ac:spMk id="2" creationId="{00000000-0000-0000-0000-000000000000}"/>
          </ac:spMkLst>
        </pc:spChg>
        <pc:spChg chg="add del mod">
          <ac:chgData name="川崎 麻里恵（マーケティングGr）" userId="14dedb67-2d92-40b1-9abe-2d5cae02f6b1" providerId="ADAL" clId="{401E9BAA-481D-49C8-B06A-348463879444}" dt="2025-02-17T12:38:31.490" v="31" actId="478"/>
          <ac:spMkLst>
            <pc:docMk/>
            <pc:sldMk cId="119691539" sldId="1114"/>
            <ac:spMk id="3" creationId="{61B0C33F-9CCC-C910-869C-A37432F76995}"/>
          </ac:spMkLst>
        </pc:spChg>
        <pc:spChg chg="del">
          <ac:chgData name="川崎 麻里恵（マーケティングGr）" userId="14dedb67-2d92-40b1-9abe-2d5cae02f6b1" providerId="ADAL" clId="{401E9BAA-481D-49C8-B06A-348463879444}" dt="2025-02-17T12:38:07.781" v="26" actId="478"/>
          <ac:spMkLst>
            <pc:docMk/>
            <pc:sldMk cId="119691539" sldId="1114"/>
            <ac:spMk id="5" creationId="{4E3D84E7-B436-C0A4-EB5E-439C12661971}"/>
          </ac:spMkLst>
        </pc:spChg>
        <pc:spChg chg="add mod">
          <ac:chgData name="川崎 麻里恵（マーケティングGr）" userId="14dedb67-2d92-40b1-9abe-2d5cae02f6b1" providerId="ADAL" clId="{401E9BAA-481D-49C8-B06A-348463879444}" dt="2025-02-17T12:38:35.527" v="32" actId="2711"/>
          <ac:spMkLst>
            <pc:docMk/>
            <pc:sldMk cId="119691539" sldId="1114"/>
            <ac:spMk id="6" creationId="{79E0300E-B36A-8007-F6C0-3A9E49844F24}"/>
          </ac:spMkLst>
        </pc:spChg>
        <pc:spChg chg="add mod">
          <ac:chgData name="川崎 麻里恵（マーケティングGr）" userId="14dedb67-2d92-40b1-9abe-2d5cae02f6b1" providerId="ADAL" clId="{401E9BAA-481D-49C8-B06A-348463879444}" dt="2025-02-17T12:38:08.282" v="27"/>
          <ac:spMkLst>
            <pc:docMk/>
            <pc:sldMk cId="119691539" sldId="1114"/>
            <ac:spMk id="8" creationId="{1394BA90-629B-EF58-4A7E-BEBFDF608EFE}"/>
          </ac:spMkLst>
        </pc:spChg>
        <pc:spChg chg="del mod">
          <ac:chgData name="川崎 麻里恵（マーケティングGr）" userId="14dedb67-2d92-40b1-9abe-2d5cae02f6b1" providerId="ADAL" clId="{401E9BAA-481D-49C8-B06A-348463879444}" dt="2025-02-17T12:38:07.781" v="26" actId="478"/>
          <ac:spMkLst>
            <pc:docMk/>
            <pc:sldMk cId="119691539" sldId="1114"/>
            <ac:spMk id="9" creationId="{64C15A7B-8AF9-BBC4-DB99-F67B881D9C4B}"/>
          </ac:spMkLst>
        </pc:spChg>
        <pc:spChg chg="add mod">
          <ac:chgData name="川崎 麻里恵（マーケティングGr）" userId="14dedb67-2d92-40b1-9abe-2d5cae02f6b1" providerId="ADAL" clId="{401E9BAA-481D-49C8-B06A-348463879444}" dt="2025-02-17T12:38:44.095" v="34" actId="2711"/>
          <ac:spMkLst>
            <pc:docMk/>
            <pc:sldMk cId="119691539" sldId="1114"/>
            <ac:spMk id="11" creationId="{A28135F6-8FA5-AE2C-C05C-2510F20436E6}"/>
          </ac:spMkLst>
        </pc:spChg>
        <pc:grpChg chg="add mod">
          <ac:chgData name="川崎 麻里恵（マーケティングGr）" userId="14dedb67-2d92-40b1-9abe-2d5cae02f6b1" providerId="ADAL" clId="{401E9BAA-481D-49C8-B06A-348463879444}" dt="2025-02-17T12:38:08.282" v="27"/>
          <ac:grpSpMkLst>
            <pc:docMk/>
            <pc:sldMk cId="119691539" sldId="1114"/>
            <ac:grpSpMk id="4" creationId="{0A3E9AFD-2103-6604-2FF6-9AE07591B058}"/>
          </ac:grpSpMkLst>
        </pc:grpChg>
        <pc:picChg chg="add mod">
          <ac:chgData name="川崎 麻里恵（マーケティングGr）" userId="14dedb67-2d92-40b1-9abe-2d5cae02f6b1" providerId="ADAL" clId="{401E9BAA-481D-49C8-B06A-348463879444}" dt="2025-02-17T12:38:08.282" v="27"/>
          <ac:picMkLst>
            <pc:docMk/>
            <pc:sldMk cId="119691539" sldId="1114"/>
            <ac:picMk id="7" creationId="{B429C919-2703-ECE6-C1A3-7315117C72C4}"/>
          </ac:picMkLst>
        </pc:picChg>
        <pc:picChg chg="del">
          <ac:chgData name="川崎 麻里恵（マーケティングGr）" userId="14dedb67-2d92-40b1-9abe-2d5cae02f6b1" providerId="ADAL" clId="{401E9BAA-481D-49C8-B06A-348463879444}" dt="2025-02-17T12:38:07.781" v="26" actId="478"/>
          <ac:picMkLst>
            <pc:docMk/>
            <pc:sldMk cId="119691539" sldId="1114"/>
            <ac:picMk id="10" creationId="{27CA3FEC-6DED-51BF-0CA8-0B2E78EE75C8}"/>
          </ac:picMkLst>
        </pc:picChg>
        <pc:picChg chg="add del mod">
          <ac:chgData name="川崎 麻里恵（マーケティングGr）" userId="14dedb67-2d92-40b1-9abe-2d5cae02f6b1" providerId="ADAL" clId="{401E9BAA-481D-49C8-B06A-348463879444}" dt="2025-02-17T12:38:07.781" v="26" actId="478"/>
          <ac:picMkLst>
            <pc:docMk/>
            <pc:sldMk cId="119691539" sldId="1114"/>
            <ac:picMk id="1026" creationId="{61DC78E3-B2F7-56B8-CCBB-6849050A3A66}"/>
          </ac:picMkLst>
        </pc:picChg>
      </pc:sldChg>
      <pc:sldChg chg="ord modNotesTx">
        <pc:chgData name="川崎 麻里恵（マーケティングGr）" userId="14dedb67-2d92-40b1-9abe-2d5cae02f6b1" providerId="ADAL" clId="{401E9BAA-481D-49C8-B06A-348463879444}" dt="2025-02-18T12:00:42.377" v="1468" actId="20577"/>
        <pc:sldMkLst>
          <pc:docMk/>
          <pc:sldMk cId="2529370049" sldId="1115"/>
        </pc:sldMkLst>
      </pc:sldChg>
      <pc:sldChg chg="del">
        <pc:chgData name="川崎 麻里恵（マーケティングGr）" userId="14dedb67-2d92-40b1-9abe-2d5cae02f6b1" providerId="ADAL" clId="{401E9BAA-481D-49C8-B06A-348463879444}" dt="2025-02-17T12:42:57.391" v="263" actId="47"/>
        <pc:sldMkLst>
          <pc:docMk/>
          <pc:sldMk cId="3879186012" sldId="1116"/>
        </pc:sldMkLst>
      </pc:sldChg>
      <pc:sldChg chg="del">
        <pc:chgData name="川崎 麻里恵（マーケティングGr）" userId="14dedb67-2d92-40b1-9abe-2d5cae02f6b1" providerId="ADAL" clId="{401E9BAA-481D-49C8-B06A-348463879444}" dt="2025-02-17T12:42:57.391" v="263" actId="47"/>
        <pc:sldMkLst>
          <pc:docMk/>
          <pc:sldMk cId="3924310738" sldId="1117"/>
        </pc:sldMkLst>
      </pc:sldChg>
      <pc:sldChg chg="addSp delSp modSp add mod modClrScheme chgLayout modNotesTx">
        <pc:chgData name="川崎 麻里恵（マーケティングGr）" userId="14dedb67-2d92-40b1-9abe-2d5cae02f6b1" providerId="ADAL" clId="{401E9BAA-481D-49C8-B06A-348463879444}" dt="2025-02-18T06:16:29.477" v="455" actId="113"/>
        <pc:sldMkLst>
          <pc:docMk/>
          <pc:sldMk cId="1651281770" sldId="1118"/>
        </pc:sldMkLst>
        <pc:spChg chg="mod">
          <ac:chgData name="川崎 麻里恵（マーケティングGr）" userId="14dedb67-2d92-40b1-9abe-2d5cae02f6b1" providerId="ADAL" clId="{401E9BAA-481D-49C8-B06A-348463879444}" dt="2025-02-17T12:40:58.999" v="246" actId="2711"/>
          <ac:spMkLst>
            <pc:docMk/>
            <pc:sldMk cId="1651281770" sldId="1118"/>
            <ac:spMk id="3" creationId="{4D5D19B7-8A30-BE2B-C27D-C33723230B98}"/>
          </ac:spMkLst>
        </pc:spChg>
        <pc:spChg chg="mod">
          <ac:chgData name="川崎 麻里恵（マーケティングGr）" userId="14dedb67-2d92-40b1-9abe-2d5cae02f6b1" providerId="ADAL" clId="{401E9BAA-481D-49C8-B06A-348463879444}" dt="2025-02-17T12:40:58.999" v="246" actId="2711"/>
          <ac:spMkLst>
            <pc:docMk/>
            <pc:sldMk cId="1651281770" sldId="1118"/>
            <ac:spMk id="4" creationId="{8D479123-068B-DC38-DAEB-A6E31F28D1E9}"/>
          </ac:spMkLst>
        </pc:spChg>
        <pc:spChg chg="mod">
          <ac:chgData name="川崎 麻里恵（マーケティングGr）" userId="14dedb67-2d92-40b1-9abe-2d5cae02f6b1" providerId="ADAL" clId="{401E9BAA-481D-49C8-B06A-348463879444}" dt="2025-02-17T12:40:58.999" v="246" actId="2711"/>
          <ac:spMkLst>
            <pc:docMk/>
            <pc:sldMk cId="1651281770" sldId="1118"/>
            <ac:spMk id="5" creationId="{D0F11E1A-014E-BF2D-DE34-49FE01483DD7}"/>
          </ac:spMkLst>
        </pc:spChg>
        <pc:spChg chg="mod">
          <ac:chgData name="川崎 麻里恵（マーケティングGr）" userId="14dedb67-2d92-40b1-9abe-2d5cae02f6b1" providerId="ADAL" clId="{401E9BAA-481D-49C8-B06A-348463879444}" dt="2025-02-17T12:40:58.999" v="246" actId="2711"/>
          <ac:spMkLst>
            <pc:docMk/>
            <pc:sldMk cId="1651281770" sldId="1118"/>
            <ac:spMk id="6" creationId="{D05373CE-1493-DB6F-27E1-0CE44079E152}"/>
          </ac:spMkLst>
        </pc:spChg>
        <pc:spChg chg="mod">
          <ac:chgData name="川崎 麻里恵（マーケティングGr）" userId="14dedb67-2d92-40b1-9abe-2d5cae02f6b1" providerId="ADAL" clId="{401E9BAA-481D-49C8-B06A-348463879444}" dt="2025-02-17T12:40:27.506" v="238" actId="478"/>
          <ac:spMkLst>
            <pc:docMk/>
            <pc:sldMk cId="1651281770" sldId="1118"/>
            <ac:spMk id="8" creationId="{E7ACED8B-AD6C-321C-FB11-7E84C48300EE}"/>
          </ac:spMkLst>
        </pc:spChg>
        <pc:spChg chg="mod">
          <ac:chgData name="川崎 麻里恵（マーケティングGr）" userId="14dedb67-2d92-40b1-9abe-2d5cae02f6b1" providerId="ADAL" clId="{401E9BAA-481D-49C8-B06A-348463879444}" dt="2025-02-17T12:40:27.506" v="238" actId="478"/>
          <ac:spMkLst>
            <pc:docMk/>
            <pc:sldMk cId="1651281770" sldId="1118"/>
            <ac:spMk id="11" creationId="{E977C9C4-1A97-935D-E543-EFA0C85B6C9B}"/>
          </ac:spMkLst>
        </pc:spChg>
        <pc:spChg chg="mod">
          <ac:chgData name="川崎 麻里恵（マーケティングGr）" userId="14dedb67-2d92-40b1-9abe-2d5cae02f6b1" providerId="ADAL" clId="{401E9BAA-481D-49C8-B06A-348463879444}" dt="2025-02-17T12:40:27.506" v="238" actId="478"/>
          <ac:spMkLst>
            <pc:docMk/>
            <pc:sldMk cId="1651281770" sldId="1118"/>
            <ac:spMk id="13" creationId="{4132BF59-58E2-F292-CBF2-FFCDA06A471E}"/>
          </ac:spMkLst>
        </pc:spChg>
        <pc:spChg chg="mod">
          <ac:chgData name="川崎 麻里恵（マーケティングGr）" userId="14dedb67-2d92-40b1-9abe-2d5cae02f6b1" providerId="ADAL" clId="{401E9BAA-481D-49C8-B06A-348463879444}" dt="2025-02-17T12:40:27.506" v="238" actId="478"/>
          <ac:spMkLst>
            <pc:docMk/>
            <pc:sldMk cId="1651281770" sldId="1118"/>
            <ac:spMk id="14" creationId="{D3F91C55-1CC0-58B3-7A02-D25700853C76}"/>
          </ac:spMkLst>
        </pc:spChg>
        <pc:spChg chg="mod">
          <ac:chgData name="川崎 麻里恵（マーケティングGr）" userId="14dedb67-2d92-40b1-9abe-2d5cae02f6b1" providerId="ADAL" clId="{401E9BAA-481D-49C8-B06A-348463879444}" dt="2025-02-17T12:40:27.506" v="238" actId="478"/>
          <ac:spMkLst>
            <pc:docMk/>
            <pc:sldMk cId="1651281770" sldId="1118"/>
            <ac:spMk id="15" creationId="{B7BDAA25-C53C-A450-770F-5B15C591B261}"/>
          </ac:spMkLst>
        </pc:spChg>
        <pc:spChg chg="mod">
          <ac:chgData name="川崎 麻里恵（マーケティングGr）" userId="14dedb67-2d92-40b1-9abe-2d5cae02f6b1" providerId="ADAL" clId="{401E9BAA-481D-49C8-B06A-348463879444}" dt="2025-02-17T12:40:27.506" v="238" actId="478"/>
          <ac:spMkLst>
            <pc:docMk/>
            <pc:sldMk cId="1651281770" sldId="1118"/>
            <ac:spMk id="16" creationId="{EF5DA912-CE10-414E-8175-7F373F904A4E}"/>
          </ac:spMkLst>
        </pc:spChg>
        <pc:spChg chg="mod">
          <ac:chgData name="川崎 麻里恵（マーケティングGr）" userId="14dedb67-2d92-40b1-9abe-2d5cae02f6b1" providerId="ADAL" clId="{401E9BAA-481D-49C8-B06A-348463879444}" dt="2025-02-17T12:40:27.506" v="238" actId="478"/>
          <ac:spMkLst>
            <pc:docMk/>
            <pc:sldMk cId="1651281770" sldId="1118"/>
            <ac:spMk id="18" creationId="{499469AB-2D27-3A27-C766-E01D9FC9B3B7}"/>
          </ac:spMkLst>
        </pc:spChg>
        <pc:spChg chg="mod">
          <ac:chgData name="川崎 麻里恵（マーケティングGr）" userId="14dedb67-2d92-40b1-9abe-2d5cae02f6b1" providerId="ADAL" clId="{401E9BAA-481D-49C8-B06A-348463879444}" dt="2025-02-17T12:40:27.506" v="238" actId="478"/>
          <ac:spMkLst>
            <pc:docMk/>
            <pc:sldMk cId="1651281770" sldId="1118"/>
            <ac:spMk id="21" creationId="{F705A8E0-07B6-867C-8CEA-3EC96816CC85}"/>
          </ac:spMkLst>
        </pc:spChg>
        <pc:spChg chg="mod">
          <ac:chgData name="川崎 麻里恵（マーケティングGr）" userId="14dedb67-2d92-40b1-9abe-2d5cae02f6b1" providerId="ADAL" clId="{401E9BAA-481D-49C8-B06A-348463879444}" dt="2025-02-17T12:40:58.999" v="246" actId="2711"/>
          <ac:spMkLst>
            <pc:docMk/>
            <pc:sldMk cId="1651281770" sldId="1118"/>
            <ac:spMk id="43" creationId="{08050345-F3C1-6BEC-45E6-37001D33C879}"/>
          </ac:spMkLst>
        </pc:spChg>
        <pc:spChg chg="mod">
          <ac:chgData name="川崎 麻里恵（マーケティングGr）" userId="14dedb67-2d92-40b1-9abe-2d5cae02f6b1" providerId="ADAL" clId="{401E9BAA-481D-49C8-B06A-348463879444}" dt="2025-02-17T12:40:58.999" v="246" actId="2711"/>
          <ac:spMkLst>
            <pc:docMk/>
            <pc:sldMk cId="1651281770" sldId="1118"/>
            <ac:spMk id="44" creationId="{05D1B5F5-A987-B228-04C7-DAC9A724B112}"/>
          </ac:spMkLst>
        </pc:spChg>
        <pc:spChg chg="mod">
          <ac:chgData name="川崎 麻里恵（マーケティングGr）" userId="14dedb67-2d92-40b1-9abe-2d5cae02f6b1" providerId="ADAL" clId="{401E9BAA-481D-49C8-B06A-348463879444}" dt="2025-02-17T12:40:58.999" v="246" actId="2711"/>
          <ac:spMkLst>
            <pc:docMk/>
            <pc:sldMk cId="1651281770" sldId="1118"/>
            <ac:spMk id="45" creationId="{0B886C9B-D3B1-5AD9-95BE-1949A2A0C663}"/>
          </ac:spMkLst>
        </pc:spChg>
        <pc:spChg chg="mod">
          <ac:chgData name="川崎 麻里恵（マーケティングGr）" userId="14dedb67-2d92-40b1-9abe-2d5cae02f6b1" providerId="ADAL" clId="{401E9BAA-481D-49C8-B06A-348463879444}" dt="2025-02-17T12:40:58.999" v="246" actId="2711"/>
          <ac:spMkLst>
            <pc:docMk/>
            <pc:sldMk cId="1651281770" sldId="1118"/>
            <ac:spMk id="46" creationId="{AF6F74F2-2B88-9143-F536-5D10216DCA10}"/>
          </ac:spMkLst>
        </pc:spChg>
        <pc:spChg chg="mod">
          <ac:chgData name="川崎 麻里恵（マーケティングGr）" userId="14dedb67-2d92-40b1-9abe-2d5cae02f6b1" providerId="ADAL" clId="{401E9BAA-481D-49C8-B06A-348463879444}" dt="2025-02-17T12:40:58.999" v="246" actId="2711"/>
          <ac:spMkLst>
            <pc:docMk/>
            <pc:sldMk cId="1651281770" sldId="1118"/>
            <ac:spMk id="48" creationId="{C57B7F2E-06E6-1E6B-AF43-1A11C797890E}"/>
          </ac:spMkLst>
        </pc:spChg>
        <pc:picChg chg="mod">
          <ac:chgData name="川崎 麻里恵（マーケティングGr）" userId="14dedb67-2d92-40b1-9abe-2d5cae02f6b1" providerId="ADAL" clId="{401E9BAA-481D-49C8-B06A-348463879444}" dt="2025-02-17T12:40:27.506" v="238" actId="478"/>
          <ac:picMkLst>
            <pc:docMk/>
            <pc:sldMk cId="1651281770" sldId="1118"/>
            <ac:picMk id="20" creationId="{26AE7FFA-E8A9-C467-B476-73261D1BA0C2}"/>
          </ac:picMkLst>
        </pc:picChg>
        <pc:picChg chg="del">
          <ac:chgData name="川崎 麻里恵（マーケティングGr）" userId="14dedb67-2d92-40b1-9abe-2d5cae02f6b1" providerId="ADAL" clId="{401E9BAA-481D-49C8-B06A-348463879444}" dt="2025-02-17T12:40:27.506" v="238" actId="478"/>
          <ac:picMkLst>
            <pc:docMk/>
            <pc:sldMk cId="1651281770" sldId="1118"/>
            <ac:picMk id="22" creationId="{27CA9229-EB6A-5F64-CA2F-5E9D5BD2F4F9}"/>
          </ac:picMkLst>
        </pc:picChg>
        <pc:picChg chg="add mod">
          <ac:chgData name="川崎 麻里恵（マーケティングGr）" userId="14dedb67-2d92-40b1-9abe-2d5cae02f6b1" providerId="ADAL" clId="{401E9BAA-481D-49C8-B06A-348463879444}" dt="2025-02-17T12:40:33.829" v="239" actId="931"/>
          <ac:picMkLst>
            <pc:docMk/>
            <pc:sldMk cId="1651281770" sldId="1118"/>
            <ac:picMk id="47" creationId="{74EF98BF-1FC2-D2AC-9E28-860B8ED54FD6}"/>
          </ac:picMkLst>
        </pc:picChg>
        <pc:picChg chg="add mod">
          <ac:chgData name="川崎 麻里恵（マーケティングGr）" userId="14dedb67-2d92-40b1-9abe-2d5cae02f6b1" providerId="ADAL" clId="{401E9BAA-481D-49C8-B06A-348463879444}" dt="2025-02-17T12:40:58.999" v="246" actId="2711"/>
          <ac:picMkLst>
            <pc:docMk/>
            <pc:sldMk cId="1651281770" sldId="1118"/>
            <ac:picMk id="50" creationId="{3E626885-9FF4-E968-9BB9-1428E07C4F25}"/>
          </ac:picMkLst>
        </pc:picChg>
      </pc:sldChg>
      <pc:sldChg chg="add mod modClrScheme chgLayout modNotesTx">
        <pc:chgData name="川崎 麻里恵（マーケティングGr）" userId="14dedb67-2d92-40b1-9abe-2d5cae02f6b1" providerId="ADAL" clId="{401E9BAA-481D-49C8-B06A-348463879444}" dt="2025-02-18T12:01:29.700" v="1534" actId="6549"/>
        <pc:sldMkLst>
          <pc:docMk/>
          <pc:sldMk cId="3204931353" sldId="1119"/>
        </pc:sldMkLst>
      </pc:sldChg>
      <pc:sldChg chg="modSp add mod modNotesTx">
        <pc:chgData name="川崎 麻里恵（マーケティングGr）" userId="14dedb67-2d92-40b1-9abe-2d5cae02f6b1" providerId="ADAL" clId="{401E9BAA-481D-49C8-B06A-348463879444}" dt="2025-02-18T12:03:15.715" v="1559" actId="20577"/>
        <pc:sldMkLst>
          <pc:docMk/>
          <pc:sldMk cId="1076454915" sldId="1120"/>
        </pc:sldMkLst>
        <pc:spChg chg="mod">
          <ac:chgData name="川崎 麻里恵（マーケティングGr）" userId="14dedb67-2d92-40b1-9abe-2d5cae02f6b1" providerId="ADAL" clId="{401E9BAA-481D-49C8-B06A-348463879444}" dt="2025-02-17T12:50:11.208" v="354"/>
          <ac:spMkLst>
            <pc:docMk/>
            <pc:sldMk cId="1076454915" sldId="1120"/>
            <ac:spMk id="3" creationId="{5FA149A2-296E-946C-01BF-015ACCCCB73B}"/>
          </ac:spMkLst>
        </pc:spChg>
      </pc:sldChg>
      <pc:sldChg chg="addSp delSp modSp add del mod modClrScheme chgLayout">
        <pc:chgData name="川崎 麻里恵（マーケティングGr）" userId="14dedb67-2d92-40b1-9abe-2d5cae02f6b1" providerId="ADAL" clId="{401E9BAA-481D-49C8-B06A-348463879444}" dt="2025-02-18T12:40:07.896" v="2207" actId="47"/>
        <pc:sldMkLst>
          <pc:docMk/>
          <pc:sldMk cId="644659824" sldId="1121"/>
        </pc:sldMkLst>
        <pc:spChg chg="add mod">
          <ac:chgData name="川崎 麻里恵（マーケティングGr）" userId="14dedb67-2d92-40b1-9abe-2d5cae02f6b1" providerId="ADAL" clId="{401E9BAA-481D-49C8-B06A-348463879444}" dt="2025-02-18T08:57:02.316" v="1436" actId="14100"/>
          <ac:spMkLst>
            <pc:docMk/>
            <pc:sldMk cId="644659824" sldId="1121"/>
            <ac:spMk id="2" creationId="{6F790DEE-D7EF-6164-A6B5-39C8FA730BAC}"/>
          </ac:spMkLst>
        </pc:spChg>
        <pc:spChg chg="mod">
          <ac:chgData name="川崎 麻里恵（マーケティングGr）" userId="14dedb67-2d92-40b1-9abe-2d5cae02f6b1" providerId="ADAL" clId="{401E9BAA-481D-49C8-B06A-348463879444}" dt="2025-02-18T08:18:23.965" v="1426" actId="1076"/>
          <ac:spMkLst>
            <pc:docMk/>
            <pc:sldMk cId="644659824" sldId="1121"/>
            <ac:spMk id="3" creationId="{A4986D0B-3D76-A7B5-024E-1513CDBC39FA}"/>
          </ac:spMkLst>
        </pc:spChg>
        <pc:spChg chg="add mod">
          <ac:chgData name="川崎 麻里恵（マーケティングGr）" userId="14dedb67-2d92-40b1-9abe-2d5cae02f6b1" providerId="ADAL" clId="{401E9BAA-481D-49C8-B06A-348463879444}" dt="2025-02-18T07:32:01.606" v="1425"/>
          <ac:spMkLst>
            <pc:docMk/>
            <pc:sldMk cId="644659824" sldId="1121"/>
            <ac:spMk id="4" creationId="{38627A17-61E8-2198-0C08-421C46DDFBF2}"/>
          </ac:spMkLst>
        </pc:spChg>
        <pc:spChg chg="del">
          <ac:chgData name="川崎 麻里恵（マーケティングGr）" userId="14dedb67-2d92-40b1-9abe-2d5cae02f6b1" providerId="ADAL" clId="{401E9BAA-481D-49C8-B06A-348463879444}" dt="2025-02-18T07:31:35.234" v="1365" actId="478"/>
          <ac:spMkLst>
            <pc:docMk/>
            <pc:sldMk cId="644659824" sldId="1121"/>
            <ac:spMk id="5" creationId="{4A8C6F26-C4DF-6BD9-6E89-4EB8C6384BDC}"/>
          </ac:spMkLst>
        </pc:spChg>
        <pc:spChg chg="del">
          <ac:chgData name="川崎 麻里恵（マーケティングGr）" userId="14dedb67-2d92-40b1-9abe-2d5cae02f6b1" providerId="ADAL" clId="{401E9BAA-481D-49C8-B06A-348463879444}" dt="2025-02-18T07:31:37.344" v="1366" actId="478"/>
          <ac:spMkLst>
            <pc:docMk/>
            <pc:sldMk cId="644659824" sldId="1121"/>
            <ac:spMk id="8" creationId="{D21BE5E0-6C23-E34F-5737-D5BCCF4820CA}"/>
          </ac:spMkLst>
        </pc:spChg>
      </pc:sldChg>
      <pc:sldChg chg="addSp modSp add modNotesTx">
        <pc:chgData name="川崎 麻里恵（マーケティングGr）" userId="14dedb67-2d92-40b1-9abe-2d5cae02f6b1" providerId="ADAL" clId="{401E9BAA-481D-49C8-B06A-348463879444}" dt="2025-02-18T11:59:06.017" v="1439"/>
        <pc:sldMkLst>
          <pc:docMk/>
          <pc:sldMk cId="4120603309" sldId="1122"/>
        </pc:sldMkLst>
        <pc:spChg chg="add mod">
          <ac:chgData name="川崎 麻里恵（マーケティングGr）" userId="14dedb67-2d92-40b1-9abe-2d5cae02f6b1" providerId="ADAL" clId="{401E9BAA-481D-49C8-B06A-348463879444}" dt="2025-02-18T11:59:00.660" v="1438"/>
          <ac:spMkLst>
            <pc:docMk/>
            <pc:sldMk cId="4120603309" sldId="1122"/>
            <ac:spMk id="6" creationId="{49634A20-BE5C-B864-41AB-34AF826FA51E}"/>
          </ac:spMkLst>
        </pc:spChg>
        <pc:picChg chg="add mod">
          <ac:chgData name="川崎 麻里恵（マーケティングGr）" userId="14dedb67-2d92-40b1-9abe-2d5cae02f6b1" providerId="ADAL" clId="{401E9BAA-481D-49C8-B06A-348463879444}" dt="2025-02-18T11:59:00.660" v="1438"/>
          <ac:picMkLst>
            <pc:docMk/>
            <pc:sldMk cId="4120603309" sldId="1122"/>
            <ac:picMk id="5" creationId="{0CF26482-F378-7179-3811-A85A5EABCFB6}"/>
          </ac:picMkLst>
        </pc:picChg>
      </pc:sldChg>
      <pc:sldChg chg="addSp delSp modSp add mod modNotesTx">
        <pc:chgData name="川崎 麻里恵（マーケティングGr）" userId="14dedb67-2d92-40b1-9abe-2d5cae02f6b1" providerId="ADAL" clId="{401E9BAA-481D-49C8-B06A-348463879444}" dt="2025-02-18T19:27:10.969" v="5135" actId="20577"/>
        <pc:sldMkLst>
          <pc:docMk/>
          <pc:sldMk cId="3593604789" sldId="1123"/>
        </pc:sldMkLst>
        <pc:spChg chg="mod">
          <ac:chgData name="川崎 麻里恵（マーケティングGr）" userId="14dedb67-2d92-40b1-9abe-2d5cae02f6b1" providerId="ADAL" clId="{401E9BAA-481D-49C8-B06A-348463879444}" dt="2025-02-18T19:22:15.923" v="4781" actId="1076"/>
          <ac:spMkLst>
            <pc:docMk/>
            <pc:sldMk cId="3593604789" sldId="1123"/>
            <ac:spMk id="2" creationId="{F84C9725-DA6F-4796-FB89-798E59E873F6}"/>
          </ac:spMkLst>
        </pc:spChg>
        <pc:spChg chg="del mod">
          <ac:chgData name="川崎 麻里恵（マーケティングGr）" userId="14dedb67-2d92-40b1-9abe-2d5cae02f6b1" providerId="ADAL" clId="{401E9BAA-481D-49C8-B06A-348463879444}" dt="2025-02-18T12:17:59.647" v="1638" actId="478"/>
          <ac:spMkLst>
            <pc:docMk/>
            <pc:sldMk cId="3593604789" sldId="1123"/>
            <ac:spMk id="3" creationId="{A3249CDB-BC3A-9ACA-DF57-74399CB5E906}"/>
          </ac:spMkLst>
        </pc:spChg>
        <pc:spChg chg="add mod">
          <ac:chgData name="川崎 麻里恵（マーケティングGr）" userId="14dedb67-2d92-40b1-9abe-2d5cae02f6b1" providerId="ADAL" clId="{401E9BAA-481D-49C8-B06A-348463879444}" dt="2025-02-18T19:22:20.018" v="4793" actId="1036"/>
          <ac:spMkLst>
            <pc:docMk/>
            <pc:sldMk cId="3593604789" sldId="1123"/>
            <ac:spMk id="5" creationId="{0B7058B5-812A-1255-9EEB-674495056CBE}"/>
          </ac:spMkLst>
        </pc:spChg>
        <pc:spChg chg="add mod">
          <ac:chgData name="川崎 麻里恵（マーケティングGr）" userId="14dedb67-2d92-40b1-9abe-2d5cae02f6b1" providerId="ADAL" clId="{401E9BAA-481D-49C8-B06A-348463879444}" dt="2025-02-18T19:22:23.360" v="4794" actId="1076"/>
          <ac:spMkLst>
            <pc:docMk/>
            <pc:sldMk cId="3593604789" sldId="1123"/>
            <ac:spMk id="6" creationId="{FD00F599-4C63-FB97-E284-BBB4F87970B1}"/>
          </ac:spMkLst>
        </pc:spChg>
        <pc:spChg chg="add del mod">
          <ac:chgData name="川崎 麻里恵（マーケティングGr）" userId="14dedb67-2d92-40b1-9abe-2d5cae02f6b1" providerId="ADAL" clId="{401E9BAA-481D-49C8-B06A-348463879444}" dt="2025-02-18T19:22:11.067" v="4780" actId="478"/>
          <ac:spMkLst>
            <pc:docMk/>
            <pc:sldMk cId="3593604789" sldId="1123"/>
            <ac:spMk id="7" creationId="{21E182ED-C75B-AE17-428E-4B72F304A6AF}"/>
          </ac:spMkLst>
        </pc:spChg>
        <pc:spChg chg="add mod ord">
          <ac:chgData name="川崎 麻里恵（マーケティングGr）" userId="14dedb67-2d92-40b1-9abe-2d5cae02f6b1" providerId="ADAL" clId="{401E9BAA-481D-49C8-B06A-348463879444}" dt="2025-02-18T19:22:15.923" v="4781" actId="1076"/>
          <ac:spMkLst>
            <pc:docMk/>
            <pc:sldMk cId="3593604789" sldId="1123"/>
            <ac:spMk id="8" creationId="{EC5E27CF-2D78-BADE-58FA-3346EF7F6D1A}"/>
          </ac:spMkLst>
        </pc:spChg>
        <pc:spChg chg="add del mod">
          <ac:chgData name="川崎 麻里恵（マーケティングGr）" userId="14dedb67-2d92-40b1-9abe-2d5cae02f6b1" providerId="ADAL" clId="{401E9BAA-481D-49C8-B06A-348463879444}" dt="2025-02-18T12:35:04.237" v="2107" actId="478"/>
          <ac:spMkLst>
            <pc:docMk/>
            <pc:sldMk cId="3593604789" sldId="1123"/>
            <ac:spMk id="9" creationId="{180E6542-DA30-1824-92CA-E3DD2A060150}"/>
          </ac:spMkLst>
        </pc:spChg>
        <pc:spChg chg="add del mod">
          <ac:chgData name="川崎 麻里恵（マーケティングGr）" userId="14dedb67-2d92-40b1-9abe-2d5cae02f6b1" providerId="ADAL" clId="{401E9BAA-481D-49C8-B06A-348463879444}" dt="2025-02-18T12:35:03.407" v="2105" actId="478"/>
          <ac:spMkLst>
            <pc:docMk/>
            <pc:sldMk cId="3593604789" sldId="1123"/>
            <ac:spMk id="10" creationId="{680F9AA5-DC7F-A02B-21F0-CFCEC635CF2D}"/>
          </ac:spMkLst>
        </pc:spChg>
        <pc:spChg chg="add del mod">
          <ac:chgData name="川崎 麻里恵（マーケティングGr）" userId="14dedb67-2d92-40b1-9abe-2d5cae02f6b1" providerId="ADAL" clId="{401E9BAA-481D-49C8-B06A-348463879444}" dt="2025-02-18T12:33:15.556" v="2058" actId="478"/>
          <ac:spMkLst>
            <pc:docMk/>
            <pc:sldMk cId="3593604789" sldId="1123"/>
            <ac:spMk id="11" creationId="{7CB235BC-989E-25CF-4EEE-F983D4517106}"/>
          </ac:spMkLst>
        </pc:spChg>
        <pc:spChg chg="add del mod">
          <ac:chgData name="川崎 麻里恵（マーケティングGr）" userId="14dedb67-2d92-40b1-9abe-2d5cae02f6b1" providerId="ADAL" clId="{401E9BAA-481D-49C8-B06A-348463879444}" dt="2025-02-18T12:35:03.785" v="2106" actId="478"/>
          <ac:spMkLst>
            <pc:docMk/>
            <pc:sldMk cId="3593604789" sldId="1123"/>
            <ac:spMk id="12" creationId="{A9736D5B-9540-79C0-2855-6E9242741FCC}"/>
          </ac:spMkLst>
        </pc:spChg>
      </pc:sldChg>
      <pc:sldChg chg="addSp delSp modSp add mod modNotes modNotesTx">
        <pc:chgData name="川崎 麻里恵（マーケティングGr）" userId="14dedb67-2d92-40b1-9abe-2d5cae02f6b1" providerId="ADAL" clId="{401E9BAA-481D-49C8-B06A-348463879444}" dt="2025-02-18T22:12:53.957" v="14519" actId="20577"/>
        <pc:sldMkLst>
          <pc:docMk/>
          <pc:sldMk cId="1141445401" sldId="1124"/>
        </pc:sldMkLst>
        <pc:spChg chg="del mod">
          <ac:chgData name="川崎 麻里恵（マーケティングGr）" userId="14dedb67-2d92-40b1-9abe-2d5cae02f6b1" providerId="ADAL" clId="{401E9BAA-481D-49C8-B06A-348463879444}" dt="2025-02-18T19:22:30.789" v="4795" actId="478"/>
          <ac:spMkLst>
            <pc:docMk/>
            <pc:sldMk cId="1141445401" sldId="1124"/>
            <ac:spMk id="2" creationId="{F1B8F4FD-B23E-AE00-C40D-BC10F9643120}"/>
          </ac:spMkLst>
        </pc:spChg>
        <pc:spChg chg="add mod">
          <ac:chgData name="川崎 麻里恵（マーケティングGr）" userId="14dedb67-2d92-40b1-9abe-2d5cae02f6b1" providerId="ADAL" clId="{401E9BAA-481D-49C8-B06A-348463879444}" dt="2025-02-18T19:22:50.561" v="4797" actId="1076"/>
          <ac:spMkLst>
            <pc:docMk/>
            <pc:sldMk cId="1141445401" sldId="1124"/>
            <ac:spMk id="3" creationId="{D9D3CAE8-FC2D-B237-C120-30ABD8D7F6A5}"/>
          </ac:spMkLst>
        </pc:spChg>
        <pc:spChg chg="del">
          <ac:chgData name="川崎 麻里恵（マーケティングGr）" userId="14dedb67-2d92-40b1-9abe-2d5cae02f6b1" providerId="ADAL" clId="{401E9BAA-481D-49C8-B06A-348463879444}" dt="2025-02-18T19:22:30.789" v="4795" actId="478"/>
          <ac:spMkLst>
            <pc:docMk/>
            <pc:sldMk cId="1141445401" sldId="1124"/>
            <ac:spMk id="5" creationId="{0EABD1A6-B3A5-C7FF-7B17-840CF9D16795}"/>
          </ac:spMkLst>
        </pc:spChg>
        <pc:spChg chg="del">
          <ac:chgData name="川崎 麻里恵（マーケティングGr）" userId="14dedb67-2d92-40b1-9abe-2d5cae02f6b1" providerId="ADAL" clId="{401E9BAA-481D-49C8-B06A-348463879444}" dt="2025-02-18T19:22:30.789" v="4795" actId="478"/>
          <ac:spMkLst>
            <pc:docMk/>
            <pc:sldMk cId="1141445401" sldId="1124"/>
            <ac:spMk id="6" creationId="{E54AB0C6-4149-42D4-F6CD-BFE72F40F123}"/>
          </ac:spMkLst>
        </pc:spChg>
        <pc:spChg chg="del">
          <ac:chgData name="川崎 麻里恵（マーケティングGr）" userId="14dedb67-2d92-40b1-9abe-2d5cae02f6b1" providerId="ADAL" clId="{401E9BAA-481D-49C8-B06A-348463879444}" dt="2025-02-18T19:22:30.789" v="4795" actId="478"/>
          <ac:spMkLst>
            <pc:docMk/>
            <pc:sldMk cId="1141445401" sldId="1124"/>
            <ac:spMk id="7" creationId="{58736CC3-D9C5-59CF-377E-98497E082322}"/>
          </ac:spMkLst>
        </pc:spChg>
        <pc:spChg chg="add del mod">
          <ac:chgData name="川崎 麻里恵（マーケティングGr）" userId="14dedb67-2d92-40b1-9abe-2d5cae02f6b1" providerId="ADAL" clId="{401E9BAA-481D-49C8-B06A-348463879444}" dt="2025-02-18T19:22:30.789" v="4795" actId="478"/>
          <ac:spMkLst>
            <pc:docMk/>
            <pc:sldMk cId="1141445401" sldId="1124"/>
            <ac:spMk id="8" creationId="{D742601F-B27F-5C55-830D-E1E9FB9A6526}"/>
          </ac:spMkLst>
        </pc:spChg>
        <pc:spChg chg="del">
          <ac:chgData name="川崎 麻里恵（マーケティングGr）" userId="14dedb67-2d92-40b1-9abe-2d5cae02f6b1" providerId="ADAL" clId="{401E9BAA-481D-49C8-B06A-348463879444}" dt="2025-02-18T12:33:54.228" v="2076" actId="478"/>
          <ac:spMkLst>
            <pc:docMk/>
            <pc:sldMk cId="1141445401" sldId="1124"/>
            <ac:spMk id="9" creationId="{0E380BA1-9B9C-A5DA-60A3-296D8B01C009}"/>
          </ac:spMkLst>
        </pc:spChg>
        <pc:spChg chg="del">
          <ac:chgData name="川崎 麻里恵（マーケティングGr）" userId="14dedb67-2d92-40b1-9abe-2d5cae02f6b1" providerId="ADAL" clId="{401E9BAA-481D-49C8-B06A-348463879444}" dt="2025-02-18T12:33:53.747" v="2075" actId="478"/>
          <ac:spMkLst>
            <pc:docMk/>
            <pc:sldMk cId="1141445401" sldId="1124"/>
            <ac:spMk id="10" creationId="{99F765D5-87FB-B4A1-202F-C450F1D28E05}"/>
          </ac:spMkLst>
        </pc:spChg>
        <pc:spChg chg="add mod">
          <ac:chgData name="川崎 麻里恵（マーケティングGr）" userId="14dedb67-2d92-40b1-9abe-2d5cae02f6b1" providerId="ADAL" clId="{401E9BAA-481D-49C8-B06A-348463879444}" dt="2025-02-18T19:22:31.225" v="4796"/>
          <ac:spMkLst>
            <pc:docMk/>
            <pc:sldMk cId="1141445401" sldId="1124"/>
            <ac:spMk id="11" creationId="{D5C1F86A-9F80-5CCA-FC07-D8D7FDDF6F84}"/>
          </ac:spMkLst>
        </pc:spChg>
        <pc:spChg chg="del">
          <ac:chgData name="川崎 麻里恵（マーケティングGr）" userId="14dedb67-2d92-40b1-9abe-2d5cae02f6b1" providerId="ADAL" clId="{401E9BAA-481D-49C8-B06A-348463879444}" dt="2025-02-18T12:33:54.736" v="2077" actId="478"/>
          <ac:spMkLst>
            <pc:docMk/>
            <pc:sldMk cId="1141445401" sldId="1124"/>
            <ac:spMk id="12" creationId="{D02E6A68-1B83-97A4-81D4-AEDC1CB0754B}"/>
          </ac:spMkLst>
        </pc:spChg>
        <pc:spChg chg="add mod">
          <ac:chgData name="川崎 麻里恵（マーケティングGr）" userId="14dedb67-2d92-40b1-9abe-2d5cae02f6b1" providerId="ADAL" clId="{401E9BAA-481D-49C8-B06A-348463879444}" dt="2025-02-18T19:22:31.225" v="4796"/>
          <ac:spMkLst>
            <pc:docMk/>
            <pc:sldMk cId="1141445401" sldId="1124"/>
            <ac:spMk id="13" creationId="{C2AE2CAE-C867-6B38-630A-CD7680AEFEB0}"/>
          </ac:spMkLst>
        </pc:spChg>
        <pc:spChg chg="add mod">
          <ac:chgData name="川崎 麻里恵（マーケティングGr）" userId="14dedb67-2d92-40b1-9abe-2d5cae02f6b1" providerId="ADAL" clId="{401E9BAA-481D-49C8-B06A-348463879444}" dt="2025-02-18T19:22:31.225" v="4796"/>
          <ac:spMkLst>
            <pc:docMk/>
            <pc:sldMk cId="1141445401" sldId="1124"/>
            <ac:spMk id="14" creationId="{FEBE20AA-C2F6-F023-FDDD-09A1F4B4FFEB}"/>
          </ac:spMkLst>
        </pc:spChg>
      </pc:sldChg>
      <pc:sldChg chg="addSp delSp modSp add mod modNotes modNotesTx">
        <pc:chgData name="川崎 麻里恵（マーケティングGr）" userId="14dedb67-2d92-40b1-9abe-2d5cae02f6b1" providerId="ADAL" clId="{401E9BAA-481D-49C8-B06A-348463879444}" dt="2025-02-18T20:27:11.242" v="9007" actId="20577"/>
        <pc:sldMkLst>
          <pc:docMk/>
          <pc:sldMk cId="2679135232" sldId="1125"/>
        </pc:sldMkLst>
        <pc:spChg chg="del mod">
          <ac:chgData name="川崎 麻里恵（マーケティングGr）" userId="14dedb67-2d92-40b1-9abe-2d5cae02f6b1" providerId="ADAL" clId="{401E9BAA-481D-49C8-B06A-348463879444}" dt="2025-02-18T19:22:57.281" v="4798" actId="478"/>
          <ac:spMkLst>
            <pc:docMk/>
            <pc:sldMk cId="2679135232" sldId="1125"/>
            <ac:spMk id="2" creationId="{EC742D63-FAF8-C624-DFCA-E9886AA426A8}"/>
          </ac:spMkLst>
        </pc:spChg>
        <pc:spChg chg="add del mod ord">
          <ac:chgData name="川崎 麻里恵（マーケティングGr）" userId="14dedb67-2d92-40b1-9abe-2d5cae02f6b1" providerId="ADAL" clId="{401E9BAA-481D-49C8-B06A-348463879444}" dt="2025-02-18T19:22:57.281" v="4798" actId="478"/>
          <ac:spMkLst>
            <pc:docMk/>
            <pc:sldMk cId="2679135232" sldId="1125"/>
            <ac:spMk id="3" creationId="{E5DF0B13-81EB-7F3F-6F53-B6AEDC4C10CD}"/>
          </ac:spMkLst>
        </pc:spChg>
        <pc:spChg chg="del">
          <ac:chgData name="川崎 麻里恵（マーケティングGr）" userId="14dedb67-2d92-40b1-9abe-2d5cae02f6b1" providerId="ADAL" clId="{401E9BAA-481D-49C8-B06A-348463879444}" dt="2025-02-18T19:22:57.281" v="4798" actId="478"/>
          <ac:spMkLst>
            <pc:docMk/>
            <pc:sldMk cId="2679135232" sldId="1125"/>
            <ac:spMk id="5" creationId="{F9774BE7-A923-F5E6-BC3A-6AA6B371A9A4}"/>
          </ac:spMkLst>
        </pc:spChg>
        <pc:spChg chg="del">
          <ac:chgData name="川崎 麻里恵（マーケティングGr）" userId="14dedb67-2d92-40b1-9abe-2d5cae02f6b1" providerId="ADAL" clId="{401E9BAA-481D-49C8-B06A-348463879444}" dt="2025-02-18T19:22:57.281" v="4798" actId="478"/>
          <ac:spMkLst>
            <pc:docMk/>
            <pc:sldMk cId="2679135232" sldId="1125"/>
            <ac:spMk id="6" creationId="{AFE19556-CD5C-FCA2-0825-E072CE6F48DB}"/>
          </ac:spMkLst>
        </pc:spChg>
        <pc:spChg chg="del">
          <ac:chgData name="川崎 麻里恵（マーケティングGr）" userId="14dedb67-2d92-40b1-9abe-2d5cae02f6b1" providerId="ADAL" clId="{401E9BAA-481D-49C8-B06A-348463879444}" dt="2025-02-18T19:22:57.281" v="4798" actId="478"/>
          <ac:spMkLst>
            <pc:docMk/>
            <pc:sldMk cId="2679135232" sldId="1125"/>
            <ac:spMk id="7" creationId="{208C0EFE-B089-79E5-CE07-AC2190C31C9E}"/>
          </ac:spMkLst>
        </pc:spChg>
        <pc:spChg chg="del">
          <ac:chgData name="川崎 麻里恵（マーケティングGr）" userId="14dedb67-2d92-40b1-9abe-2d5cae02f6b1" providerId="ADAL" clId="{401E9BAA-481D-49C8-B06A-348463879444}" dt="2025-02-18T12:34:28.231" v="2091" actId="478"/>
          <ac:spMkLst>
            <pc:docMk/>
            <pc:sldMk cId="2679135232" sldId="1125"/>
            <ac:spMk id="8" creationId="{0F200632-3BE0-A692-A166-4156C6AA2224}"/>
          </ac:spMkLst>
        </pc:spChg>
        <pc:spChg chg="del">
          <ac:chgData name="川崎 麻里恵（マーケティングGr）" userId="14dedb67-2d92-40b1-9abe-2d5cae02f6b1" providerId="ADAL" clId="{401E9BAA-481D-49C8-B06A-348463879444}" dt="2025-02-18T12:34:34.488" v="2095" actId="478"/>
          <ac:spMkLst>
            <pc:docMk/>
            <pc:sldMk cId="2679135232" sldId="1125"/>
            <ac:spMk id="9" creationId="{CFD44F26-97AF-17BB-79C9-C1373D88CBD8}"/>
          </ac:spMkLst>
        </pc:spChg>
        <pc:spChg chg="del">
          <ac:chgData name="川崎 麻里恵（マーケティングGr）" userId="14dedb67-2d92-40b1-9abe-2d5cae02f6b1" providerId="ADAL" clId="{401E9BAA-481D-49C8-B06A-348463879444}" dt="2025-02-18T12:34:33.953" v="2094" actId="478"/>
          <ac:spMkLst>
            <pc:docMk/>
            <pc:sldMk cId="2679135232" sldId="1125"/>
            <ac:spMk id="10" creationId="{A61A2DDE-EF42-A2A5-1062-7F856A4C1434}"/>
          </ac:spMkLst>
        </pc:spChg>
        <pc:spChg chg="add mod">
          <ac:chgData name="川崎 麻里恵（マーケティングGr）" userId="14dedb67-2d92-40b1-9abe-2d5cae02f6b1" providerId="ADAL" clId="{401E9BAA-481D-49C8-B06A-348463879444}" dt="2025-02-18T19:23:10.183" v="4801" actId="14100"/>
          <ac:spMkLst>
            <pc:docMk/>
            <pc:sldMk cId="2679135232" sldId="1125"/>
            <ac:spMk id="11" creationId="{9B13B830-D980-97D2-35C3-7DDD863974B3}"/>
          </ac:spMkLst>
        </pc:spChg>
        <pc:spChg chg="del">
          <ac:chgData name="川崎 麻里恵（マーケティングGr）" userId="14dedb67-2d92-40b1-9abe-2d5cae02f6b1" providerId="ADAL" clId="{401E9BAA-481D-49C8-B06A-348463879444}" dt="2025-02-18T12:34:33.506" v="2093" actId="478"/>
          <ac:spMkLst>
            <pc:docMk/>
            <pc:sldMk cId="2679135232" sldId="1125"/>
            <ac:spMk id="12" creationId="{A268C16A-F838-F4FF-4282-3C8F2D371DAB}"/>
          </ac:spMkLst>
        </pc:spChg>
        <pc:spChg chg="add mod">
          <ac:chgData name="川崎 麻里恵（マーケティングGr）" userId="14dedb67-2d92-40b1-9abe-2d5cae02f6b1" providerId="ADAL" clId="{401E9BAA-481D-49C8-B06A-348463879444}" dt="2025-02-18T19:22:57.647" v="4799"/>
          <ac:spMkLst>
            <pc:docMk/>
            <pc:sldMk cId="2679135232" sldId="1125"/>
            <ac:spMk id="13" creationId="{305FE443-B336-59FA-ADE0-AD8287C7B22D}"/>
          </ac:spMkLst>
        </pc:spChg>
        <pc:spChg chg="add mod">
          <ac:chgData name="川崎 麻里恵（マーケティングGr）" userId="14dedb67-2d92-40b1-9abe-2d5cae02f6b1" providerId="ADAL" clId="{401E9BAA-481D-49C8-B06A-348463879444}" dt="2025-02-18T19:22:57.647" v="4799"/>
          <ac:spMkLst>
            <pc:docMk/>
            <pc:sldMk cId="2679135232" sldId="1125"/>
            <ac:spMk id="14" creationId="{EC5C30EB-57CF-0060-2441-B52F8CE944F2}"/>
          </ac:spMkLst>
        </pc:spChg>
        <pc:spChg chg="add mod">
          <ac:chgData name="川崎 麻里恵（マーケティングGr）" userId="14dedb67-2d92-40b1-9abe-2d5cae02f6b1" providerId="ADAL" clId="{401E9BAA-481D-49C8-B06A-348463879444}" dt="2025-02-18T19:22:57.647" v="4799"/>
          <ac:spMkLst>
            <pc:docMk/>
            <pc:sldMk cId="2679135232" sldId="1125"/>
            <ac:spMk id="15" creationId="{F9C85515-2052-36A3-981C-D088E88966D4}"/>
          </ac:spMkLst>
        </pc:spChg>
      </pc:sldChg>
      <pc:sldChg chg="addSp delSp modSp add mod delAnim modAnim modNotes modNotesTx">
        <pc:chgData name="川崎 麻里恵（マーケティングGr）" userId="14dedb67-2d92-40b1-9abe-2d5cae02f6b1" providerId="ADAL" clId="{401E9BAA-481D-49C8-B06A-348463879444}" dt="2025-02-18T21:23:22.332" v="11288" actId="20577"/>
        <pc:sldMkLst>
          <pc:docMk/>
          <pc:sldMk cId="1718026889" sldId="1126"/>
        </pc:sldMkLst>
        <pc:spChg chg="add mod">
          <ac:chgData name="川崎 麻里恵（マーケティングGr）" userId="14dedb67-2d92-40b1-9abe-2d5cae02f6b1" providerId="ADAL" clId="{401E9BAA-481D-49C8-B06A-348463879444}" dt="2025-02-18T20:08:04.835" v="7554" actId="20577"/>
          <ac:spMkLst>
            <pc:docMk/>
            <pc:sldMk cId="1718026889" sldId="1126"/>
            <ac:spMk id="4" creationId="{55823FAD-73C8-4230-F5B8-A0347F539239}"/>
          </ac:spMkLst>
        </pc:spChg>
        <pc:spChg chg="add mod">
          <ac:chgData name="川崎 麻里恵（マーケティングGr）" userId="14dedb67-2d92-40b1-9abe-2d5cae02f6b1" providerId="ADAL" clId="{401E9BAA-481D-49C8-B06A-348463879444}" dt="2025-02-18T19:59:33.743" v="7269"/>
          <ac:spMkLst>
            <pc:docMk/>
            <pc:sldMk cId="1718026889" sldId="1126"/>
            <ac:spMk id="6" creationId="{9B0D8253-CC5E-B3C3-AC9D-119459DA9A11}"/>
          </ac:spMkLst>
        </pc:spChg>
        <pc:spChg chg="add mod">
          <ac:chgData name="川崎 麻里恵（マーケティングGr）" userId="14dedb67-2d92-40b1-9abe-2d5cae02f6b1" providerId="ADAL" clId="{401E9BAA-481D-49C8-B06A-348463879444}" dt="2025-02-18T20:08:14.308" v="7562" actId="14100"/>
          <ac:spMkLst>
            <pc:docMk/>
            <pc:sldMk cId="1718026889" sldId="1126"/>
            <ac:spMk id="8" creationId="{4AC8AE0A-3FB2-EBA5-2E94-D0ED8AF8E1E8}"/>
          </ac:spMkLst>
        </pc:spChg>
        <pc:spChg chg="add del mod">
          <ac:chgData name="川崎 麻里恵（マーケティングGr）" userId="14dedb67-2d92-40b1-9abe-2d5cae02f6b1" providerId="ADAL" clId="{401E9BAA-481D-49C8-B06A-348463879444}" dt="2025-02-18T20:00:51.822" v="7335" actId="478"/>
          <ac:spMkLst>
            <pc:docMk/>
            <pc:sldMk cId="1718026889" sldId="1126"/>
            <ac:spMk id="9" creationId="{43BA53C0-0F96-6DE9-63F8-FFAEC08398D6}"/>
          </ac:spMkLst>
        </pc:spChg>
        <pc:grpChg chg="add mod">
          <ac:chgData name="川崎 麻里恵（マーケティングGr）" userId="14dedb67-2d92-40b1-9abe-2d5cae02f6b1" providerId="ADAL" clId="{401E9BAA-481D-49C8-B06A-348463879444}" dt="2025-02-18T20:08:20.951" v="7564" actId="1076"/>
          <ac:grpSpMkLst>
            <pc:docMk/>
            <pc:sldMk cId="1718026889" sldId="1126"/>
            <ac:grpSpMk id="10" creationId="{2B49B34B-5AFB-A613-A09F-70A7D24A748A}"/>
          </ac:grpSpMkLst>
        </pc:grpChg>
        <pc:picChg chg="add mod">
          <ac:chgData name="川崎 麻里恵（マーケティングGr）" userId="14dedb67-2d92-40b1-9abe-2d5cae02f6b1" providerId="ADAL" clId="{401E9BAA-481D-49C8-B06A-348463879444}" dt="2025-02-18T19:59:33.743" v="7269"/>
          <ac:picMkLst>
            <pc:docMk/>
            <pc:sldMk cId="1718026889" sldId="1126"/>
            <ac:picMk id="5" creationId="{1F5274D8-CA30-B21B-5D31-A4A3B0A39A29}"/>
          </ac:picMkLst>
        </pc:picChg>
        <pc:picChg chg="add mod">
          <ac:chgData name="川崎 麻里恵（マーケティングGr）" userId="14dedb67-2d92-40b1-9abe-2d5cae02f6b1" providerId="ADAL" clId="{401E9BAA-481D-49C8-B06A-348463879444}" dt="2025-02-18T20:08:04.835" v="7554" actId="20577"/>
          <ac:picMkLst>
            <pc:docMk/>
            <pc:sldMk cId="1718026889" sldId="1126"/>
            <ac:picMk id="7" creationId="{30CDF649-E89D-282C-ED06-4A8688DE325A}"/>
          </ac:picMkLst>
        </pc:picChg>
        <pc:picChg chg="mod">
          <ac:chgData name="川崎 麻里恵（マーケティングGr）" userId="14dedb67-2d92-40b1-9abe-2d5cae02f6b1" providerId="ADAL" clId="{401E9BAA-481D-49C8-B06A-348463879444}" dt="2025-02-18T20:01:07.403" v="7342" actId="1076"/>
          <ac:picMkLst>
            <pc:docMk/>
            <pc:sldMk cId="1718026889" sldId="1126"/>
            <ac:picMk id="13" creationId="{D44CD73C-EC13-092A-E8AF-E7C62B996642}"/>
          </ac:picMkLst>
        </pc:picChg>
      </pc:sldChg>
      <pc:sldChg chg="addSp delSp modSp add del mod modNotes modNotesTx">
        <pc:chgData name="川崎 麻里恵（マーケティングGr）" userId="14dedb67-2d92-40b1-9abe-2d5cae02f6b1" providerId="ADAL" clId="{401E9BAA-481D-49C8-B06A-348463879444}" dt="2025-02-18T19:19:23.847" v="4745" actId="47"/>
        <pc:sldMkLst>
          <pc:docMk/>
          <pc:sldMk cId="2564567344" sldId="1126"/>
        </pc:sldMkLst>
        <pc:spChg chg="mod">
          <ac:chgData name="川崎 麻里恵（マーケティングGr）" userId="14dedb67-2d92-40b1-9abe-2d5cae02f6b1" providerId="ADAL" clId="{401E9BAA-481D-49C8-B06A-348463879444}" dt="2025-02-18T12:44:30.355" v="2575"/>
          <ac:spMkLst>
            <pc:docMk/>
            <pc:sldMk cId="2564567344" sldId="1126"/>
            <ac:spMk id="2" creationId="{0DD5BC9B-DBB4-1D6A-0321-4F43AB600ADD}"/>
          </ac:spMkLst>
        </pc:spChg>
        <pc:spChg chg="add mod ord">
          <ac:chgData name="川崎 麻里恵（マーケティングGr）" userId="14dedb67-2d92-40b1-9abe-2d5cae02f6b1" providerId="ADAL" clId="{401E9BAA-481D-49C8-B06A-348463879444}" dt="2025-02-18T12:34:49.471" v="2100" actId="167"/>
          <ac:spMkLst>
            <pc:docMk/>
            <pc:sldMk cId="2564567344" sldId="1126"/>
            <ac:spMk id="3" creationId="{49EDD270-B773-A056-5BD6-7DA8FBC6CA24}"/>
          </ac:spMkLst>
        </pc:spChg>
        <pc:spChg chg="del">
          <ac:chgData name="川崎 麻里恵（マーケティングGr）" userId="14dedb67-2d92-40b1-9abe-2d5cae02f6b1" providerId="ADAL" clId="{401E9BAA-481D-49C8-B06A-348463879444}" dt="2025-02-18T12:34:52.477" v="2102" actId="478"/>
          <ac:spMkLst>
            <pc:docMk/>
            <pc:sldMk cId="2564567344" sldId="1126"/>
            <ac:spMk id="8" creationId="{C17BB7EB-ECDD-B9BF-D55D-D904A8A75BD3}"/>
          </ac:spMkLst>
        </pc:spChg>
        <pc:spChg chg="del">
          <ac:chgData name="川崎 麻里恵（マーケティングGr）" userId="14dedb67-2d92-40b1-9abe-2d5cae02f6b1" providerId="ADAL" clId="{401E9BAA-481D-49C8-B06A-348463879444}" dt="2025-02-18T12:33:34.030" v="2066" actId="21"/>
          <ac:spMkLst>
            <pc:docMk/>
            <pc:sldMk cId="2564567344" sldId="1126"/>
            <ac:spMk id="9" creationId="{458BDDE6-BC66-AAD2-12AC-6932374D3C9E}"/>
          </ac:spMkLst>
        </pc:spChg>
        <pc:spChg chg="del">
          <ac:chgData name="川崎 麻里恵（マーケティングGr）" userId="14dedb67-2d92-40b1-9abe-2d5cae02f6b1" providerId="ADAL" clId="{401E9BAA-481D-49C8-B06A-348463879444}" dt="2025-02-18T12:33:36.710" v="2068" actId="478"/>
          <ac:spMkLst>
            <pc:docMk/>
            <pc:sldMk cId="2564567344" sldId="1126"/>
            <ac:spMk id="10" creationId="{61D9824C-4457-6F64-1396-1061C30301F1}"/>
          </ac:spMkLst>
        </pc:spChg>
        <pc:spChg chg="del">
          <ac:chgData name="川崎 麻里恵（マーケティングGr）" userId="14dedb67-2d92-40b1-9abe-2d5cae02f6b1" providerId="ADAL" clId="{401E9BAA-481D-49C8-B06A-348463879444}" dt="2025-02-18T12:33:36.260" v="2067" actId="478"/>
          <ac:spMkLst>
            <pc:docMk/>
            <pc:sldMk cId="2564567344" sldId="1126"/>
            <ac:spMk id="12" creationId="{DC617643-EC36-7BBE-67F1-7856C5482B84}"/>
          </ac:spMkLst>
        </pc:spChg>
      </pc:sldChg>
      <pc:sldChg chg="add del">
        <pc:chgData name="川崎 麻里恵（マーケティングGr）" userId="14dedb67-2d92-40b1-9abe-2d5cae02f6b1" providerId="ADAL" clId="{401E9BAA-481D-49C8-B06A-348463879444}" dt="2025-02-18T19:58:15.798" v="7222"/>
        <pc:sldMkLst>
          <pc:docMk/>
          <pc:sldMk cId="240828324" sldId="1127"/>
        </pc:sldMkLst>
      </pc:sldChg>
      <pc:sldChg chg="delSp modSp add del mod modNotes modNotesTx">
        <pc:chgData name="川崎 麻里恵（マーケティングGr）" userId="14dedb67-2d92-40b1-9abe-2d5cae02f6b1" providerId="ADAL" clId="{401E9BAA-481D-49C8-B06A-348463879444}" dt="2025-02-18T15:54:17.631" v="4006" actId="47"/>
        <pc:sldMkLst>
          <pc:docMk/>
          <pc:sldMk cId="1145201205" sldId="1127"/>
        </pc:sldMkLst>
        <pc:spChg chg="mod">
          <ac:chgData name="川崎 麻里恵（マーケティングGr）" userId="14dedb67-2d92-40b1-9abe-2d5cae02f6b1" providerId="ADAL" clId="{401E9BAA-481D-49C8-B06A-348463879444}" dt="2025-02-18T12:41:31.879" v="2391"/>
          <ac:spMkLst>
            <pc:docMk/>
            <pc:sldMk cId="1145201205" sldId="1127"/>
            <ac:spMk id="2" creationId="{47E99BD2-8DD4-1872-5EF7-AF557D4FA93A}"/>
          </ac:spMkLst>
        </pc:spChg>
        <pc:spChg chg="mod">
          <ac:chgData name="川崎 麻里恵（マーケティングGr）" userId="14dedb67-2d92-40b1-9abe-2d5cae02f6b1" providerId="ADAL" clId="{401E9BAA-481D-49C8-B06A-348463879444}" dt="2025-02-18T12:44:35.933" v="2576" actId="20577"/>
          <ac:spMkLst>
            <pc:docMk/>
            <pc:sldMk cId="1145201205" sldId="1127"/>
            <ac:spMk id="5" creationId="{73DE8879-3988-87B6-4DF7-461C51F383E9}"/>
          </ac:spMkLst>
        </pc:spChg>
        <pc:spChg chg="mod">
          <ac:chgData name="川崎 麻里恵（マーケティングGr）" userId="14dedb67-2d92-40b1-9abe-2d5cae02f6b1" providerId="ADAL" clId="{401E9BAA-481D-49C8-B06A-348463879444}" dt="2025-02-18T12:41:25.301" v="2376" actId="20577"/>
          <ac:spMkLst>
            <pc:docMk/>
            <pc:sldMk cId="1145201205" sldId="1127"/>
            <ac:spMk id="6" creationId="{3A7E2EC4-29EE-686D-4F61-8CB8AE6909BE}"/>
          </ac:spMkLst>
        </pc:spChg>
        <pc:spChg chg="del">
          <ac:chgData name="川崎 麻里恵（マーケティングGr）" userId="14dedb67-2d92-40b1-9abe-2d5cae02f6b1" providerId="ADAL" clId="{401E9BAA-481D-49C8-B06A-348463879444}" dt="2025-02-18T12:36:36.264" v="2133" actId="478"/>
          <ac:spMkLst>
            <pc:docMk/>
            <pc:sldMk cId="1145201205" sldId="1127"/>
            <ac:spMk id="8" creationId="{4F4E717A-EE8D-6AAF-AEE7-15B678253B55}"/>
          </ac:spMkLst>
        </pc:spChg>
      </pc:sldChg>
      <pc:sldChg chg="addSp delSp modSp add mod modNotes modNotesTx">
        <pc:chgData name="川崎 麻里恵（マーケティングGr）" userId="14dedb67-2d92-40b1-9abe-2d5cae02f6b1" providerId="ADAL" clId="{401E9BAA-481D-49C8-B06A-348463879444}" dt="2025-02-18T20:35:03.304" v="9235" actId="1076"/>
        <pc:sldMkLst>
          <pc:docMk/>
          <pc:sldMk cId="2777187850" sldId="1127"/>
        </pc:sldMkLst>
        <pc:spChg chg="del">
          <ac:chgData name="川崎 麻里恵（マーケティングGr）" userId="14dedb67-2d92-40b1-9abe-2d5cae02f6b1" providerId="ADAL" clId="{401E9BAA-481D-49C8-B06A-348463879444}" dt="2025-02-18T20:31:58.166" v="9176" actId="478"/>
          <ac:spMkLst>
            <pc:docMk/>
            <pc:sldMk cId="2777187850" sldId="1127"/>
            <ac:spMk id="2" creationId="{5053BAEE-F8DD-B8D7-C3C3-B0126E7E8CCA}"/>
          </ac:spMkLst>
        </pc:spChg>
        <pc:spChg chg="mod">
          <ac:chgData name="川崎 麻里恵（マーケティングGr）" userId="14dedb67-2d92-40b1-9abe-2d5cae02f6b1" providerId="ADAL" clId="{401E9BAA-481D-49C8-B06A-348463879444}" dt="2025-02-18T20:09:30.658" v="7648" actId="1036"/>
          <ac:spMkLst>
            <pc:docMk/>
            <pc:sldMk cId="2777187850" sldId="1127"/>
            <ac:spMk id="3" creationId="{613128CA-5F01-7564-0C62-34074B26FCDC}"/>
          </ac:spMkLst>
        </pc:spChg>
        <pc:spChg chg="add del">
          <ac:chgData name="川崎 麻里恵（マーケティングGr）" userId="14dedb67-2d92-40b1-9abe-2d5cae02f6b1" providerId="ADAL" clId="{401E9BAA-481D-49C8-B06A-348463879444}" dt="2025-02-18T20:09:19.256" v="7633" actId="22"/>
          <ac:spMkLst>
            <pc:docMk/>
            <pc:sldMk cId="2777187850" sldId="1127"/>
            <ac:spMk id="5" creationId="{626E4BC8-B636-F8B5-7FED-AE25333D0EF5}"/>
          </ac:spMkLst>
        </pc:spChg>
        <pc:spChg chg="add mod">
          <ac:chgData name="川崎 麻里恵（マーケティングGr）" userId="14dedb67-2d92-40b1-9abe-2d5cae02f6b1" providerId="ADAL" clId="{401E9BAA-481D-49C8-B06A-348463879444}" dt="2025-02-18T20:34:55.339" v="9234" actId="1076"/>
          <ac:spMkLst>
            <pc:docMk/>
            <pc:sldMk cId="2777187850" sldId="1127"/>
            <ac:spMk id="6" creationId="{D2320230-F467-15D2-DBE6-C342378CD32F}"/>
          </ac:spMkLst>
        </pc:spChg>
        <pc:spChg chg="add mod">
          <ac:chgData name="川崎 麻里恵（マーケティングGr）" userId="14dedb67-2d92-40b1-9abe-2d5cae02f6b1" providerId="ADAL" clId="{401E9BAA-481D-49C8-B06A-348463879444}" dt="2025-02-18T20:34:55.339" v="9234" actId="1076"/>
          <ac:spMkLst>
            <pc:docMk/>
            <pc:sldMk cId="2777187850" sldId="1127"/>
            <ac:spMk id="7" creationId="{255FD36F-A3C5-B3A2-FC98-B059C033831A}"/>
          </ac:spMkLst>
        </pc:spChg>
        <pc:spChg chg="add mod">
          <ac:chgData name="川崎 麻里恵（マーケティングGr）" userId="14dedb67-2d92-40b1-9abe-2d5cae02f6b1" providerId="ADAL" clId="{401E9BAA-481D-49C8-B06A-348463879444}" dt="2025-02-18T20:34:55.339" v="9234" actId="1076"/>
          <ac:spMkLst>
            <pc:docMk/>
            <pc:sldMk cId="2777187850" sldId="1127"/>
            <ac:spMk id="8" creationId="{1AE84613-9379-2A3E-8785-5B1BA32D6BFB}"/>
          </ac:spMkLst>
        </pc:spChg>
        <pc:spChg chg="add mod">
          <ac:chgData name="川崎 麻里恵（マーケティングGr）" userId="14dedb67-2d92-40b1-9abe-2d5cae02f6b1" providerId="ADAL" clId="{401E9BAA-481D-49C8-B06A-348463879444}" dt="2025-02-18T20:35:03.304" v="9235" actId="1076"/>
          <ac:spMkLst>
            <pc:docMk/>
            <pc:sldMk cId="2777187850" sldId="1127"/>
            <ac:spMk id="11" creationId="{C9E38FDF-412A-B7EC-5AE4-6A3CA78541A2}"/>
          </ac:spMkLst>
        </pc:spChg>
        <pc:spChg chg="add mod">
          <ac:chgData name="川崎 麻里恵（マーケティングGr）" userId="14dedb67-2d92-40b1-9abe-2d5cae02f6b1" providerId="ADAL" clId="{401E9BAA-481D-49C8-B06A-348463879444}" dt="2025-02-18T20:34:55.339" v="9234" actId="1076"/>
          <ac:spMkLst>
            <pc:docMk/>
            <pc:sldMk cId="2777187850" sldId="1127"/>
            <ac:spMk id="20" creationId="{E70673C4-B8AB-2DFD-E150-11D8DA7E3179}"/>
          </ac:spMkLst>
        </pc:spChg>
        <pc:spChg chg="mod">
          <ac:chgData name="川崎 麻里恵（マーケティングGr）" userId="14dedb67-2d92-40b1-9abe-2d5cae02f6b1" providerId="ADAL" clId="{401E9BAA-481D-49C8-B06A-348463879444}" dt="2025-02-18T20:34:55.339" v="9234" actId="1076"/>
          <ac:spMkLst>
            <pc:docMk/>
            <pc:sldMk cId="2777187850" sldId="1127"/>
            <ac:spMk id="22" creationId="{4BC9589A-99EB-779D-CBD3-57BAE4837516}"/>
          </ac:spMkLst>
        </pc:spChg>
        <pc:spChg chg="mod">
          <ac:chgData name="川崎 麻里恵（マーケティングGr）" userId="14dedb67-2d92-40b1-9abe-2d5cae02f6b1" providerId="ADAL" clId="{401E9BAA-481D-49C8-B06A-348463879444}" dt="2025-02-18T20:34:55.339" v="9234" actId="1076"/>
          <ac:spMkLst>
            <pc:docMk/>
            <pc:sldMk cId="2777187850" sldId="1127"/>
            <ac:spMk id="27" creationId="{BF85C8B3-1CD8-AFB4-9020-DB882F6E2417}"/>
          </ac:spMkLst>
        </pc:spChg>
        <pc:spChg chg="del">
          <ac:chgData name="川崎 麻里恵（マーケティングGr）" userId="14dedb67-2d92-40b1-9abe-2d5cae02f6b1" providerId="ADAL" clId="{401E9BAA-481D-49C8-B06A-348463879444}" dt="2025-02-18T20:32:06.669" v="9181" actId="478"/>
          <ac:spMkLst>
            <pc:docMk/>
            <pc:sldMk cId="2777187850" sldId="1127"/>
            <ac:spMk id="42" creationId="{9862BB50-D8A1-C2F0-7C90-40308D47C9DD}"/>
          </ac:spMkLst>
        </pc:spChg>
        <pc:spChg chg="del">
          <ac:chgData name="川崎 麻里恵（マーケティングGr）" userId="14dedb67-2d92-40b1-9abe-2d5cae02f6b1" providerId="ADAL" clId="{401E9BAA-481D-49C8-B06A-348463879444}" dt="2025-02-18T20:32:02.801" v="9179" actId="478"/>
          <ac:spMkLst>
            <pc:docMk/>
            <pc:sldMk cId="2777187850" sldId="1127"/>
            <ac:spMk id="46" creationId="{360867ED-EA41-8731-0CE4-6E88B39402E3}"/>
          </ac:spMkLst>
        </pc:spChg>
        <pc:spChg chg="del">
          <ac:chgData name="川崎 麻里恵（マーケティングGr）" userId="14dedb67-2d92-40b1-9abe-2d5cae02f6b1" providerId="ADAL" clId="{401E9BAA-481D-49C8-B06A-348463879444}" dt="2025-02-18T20:32:01.980" v="9178" actId="478"/>
          <ac:spMkLst>
            <pc:docMk/>
            <pc:sldMk cId="2777187850" sldId="1127"/>
            <ac:spMk id="47" creationId="{158A16F5-D4F9-6ED4-6463-DA06D592BEE3}"/>
          </ac:spMkLst>
        </pc:spChg>
        <pc:spChg chg="del">
          <ac:chgData name="川崎 麻里恵（マーケティングGr）" userId="14dedb67-2d92-40b1-9abe-2d5cae02f6b1" providerId="ADAL" clId="{401E9BAA-481D-49C8-B06A-348463879444}" dt="2025-02-18T20:31:58.902" v="9177" actId="478"/>
          <ac:spMkLst>
            <pc:docMk/>
            <pc:sldMk cId="2777187850" sldId="1127"/>
            <ac:spMk id="62" creationId="{79781945-FE21-0660-7914-8EB6373ED5DE}"/>
          </ac:spMkLst>
        </pc:spChg>
        <pc:spChg chg="del">
          <ac:chgData name="川崎 麻里恵（マーケティングGr）" userId="14dedb67-2d92-40b1-9abe-2d5cae02f6b1" providerId="ADAL" clId="{401E9BAA-481D-49C8-B06A-348463879444}" dt="2025-02-18T20:31:57.240" v="9175" actId="478"/>
          <ac:spMkLst>
            <pc:docMk/>
            <pc:sldMk cId="2777187850" sldId="1127"/>
            <ac:spMk id="63" creationId="{7CA30089-06E8-65DE-21E5-E7932ABFF441}"/>
          </ac:spMkLst>
        </pc:spChg>
        <pc:grpChg chg="del">
          <ac:chgData name="川崎 麻里恵（マーケティングGr）" userId="14dedb67-2d92-40b1-9abe-2d5cae02f6b1" providerId="ADAL" clId="{401E9BAA-481D-49C8-B06A-348463879444}" dt="2025-02-18T20:32:05.965" v="9180" actId="478"/>
          <ac:grpSpMkLst>
            <pc:docMk/>
            <pc:sldMk cId="2777187850" sldId="1127"/>
            <ac:grpSpMk id="48" creationId="{6D6F5FD0-C72B-507E-0165-53CFFDFB81AF}"/>
          </ac:grpSpMkLst>
        </pc:grpChg>
        <pc:picChg chg="add mod ord">
          <ac:chgData name="川崎 麻里恵（マーケティングGr）" userId="14dedb67-2d92-40b1-9abe-2d5cae02f6b1" providerId="ADAL" clId="{401E9BAA-481D-49C8-B06A-348463879444}" dt="2025-02-18T20:35:03.304" v="9235" actId="1076"/>
          <ac:picMkLst>
            <pc:docMk/>
            <pc:sldMk cId="2777187850" sldId="1127"/>
            <ac:picMk id="10" creationId="{499E7E67-A2CC-B916-A3DA-729CE980D977}"/>
          </ac:picMkLst>
        </pc:picChg>
        <pc:picChg chg="mod">
          <ac:chgData name="川崎 麻里恵（マーケティングGr）" userId="14dedb67-2d92-40b1-9abe-2d5cae02f6b1" providerId="ADAL" clId="{401E9BAA-481D-49C8-B06A-348463879444}" dt="2025-02-18T20:34:55.339" v="9234" actId="1076"/>
          <ac:picMkLst>
            <pc:docMk/>
            <pc:sldMk cId="2777187850" sldId="1127"/>
            <ac:picMk id="13" creationId="{BF0B2E1B-7303-D3DC-37C8-B8B99755F8E8}"/>
          </ac:picMkLst>
        </pc:picChg>
        <pc:picChg chg="mod">
          <ac:chgData name="川崎 麻里恵（マーケティングGr）" userId="14dedb67-2d92-40b1-9abe-2d5cae02f6b1" providerId="ADAL" clId="{401E9BAA-481D-49C8-B06A-348463879444}" dt="2025-02-18T20:34:55.339" v="9234" actId="1076"/>
          <ac:picMkLst>
            <pc:docMk/>
            <pc:sldMk cId="2777187850" sldId="1127"/>
            <ac:picMk id="16" creationId="{C05AF0EE-0D61-93B7-EE3C-B093171A8B37}"/>
          </ac:picMkLst>
        </pc:picChg>
        <pc:picChg chg="del">
          <ac:chgData name="川崎 麻里恵（マーケティングGr）" userId="14dedb67-2d92-40b1-9abe-2d5cae02f6b1" providerId="ADAL" clId="{401E9BAA-481D-49C8-B06A-348463879444}" dt="2025-02-18T20:31:54.966" v="9174" actId="478"/>
          <ac:picMkLst>
            <pc:docMk/>
            <pc:sldMk cId="2777187850" sldId="1127"/>
            <ac:picMk id="61" creationId="{435805B7-372B-37D1-23B1-5ED0EB603BCC}"/>
          </ac:picMkLst>
        </pc:picChg>
      </pc:sldChg>
      <pc:sldChg chg="delSp modSp add del mod modNotesTx">
        <pc:chgData name="川崎 麻里恵（マーケティングGr）" userId="14dedb67-2d92-40b1-9abe-2d5cae02f6b1" providerId="ADAL" clId="{401E9BAA-481D-49C8-B06A-348463879444}" dt="2025-02-18T20:35:16.850" v="9239" actId="47"/>
        <pc:sldMkLst>
          <pc:docMk/>
          <pc:sldMk cId="2530449790" sldId="1128"/>
        </pc:sldMkLst>
        <pc:spChg chg="del">
          <ac:chgData name="川崎 麻里恵（マーケティングGr）" userId="14dedb67-2d92-40b1-9abe-2d5cae02f6b1" providerId="ADAL" clId="{401E9BAA-481D-49C8-B06A-348463879444}" dt="2025-02-18T20:34:27.286" v="9228" actId="478"/>
          <ac:spMkLst>
            <pc:docMk/>
            <pc:sldMk cId="2530449790" sldId="1128"/>
            <ac:spMk id="2" creationId="{1878ABA5-4A24-9EC3-59A7-7BFA1F70C7E4}"/>
          </ac:spMkLst>
        </pc:spChg>
        <pc:spChg chg="mod">
          <ac:chgData name="川崎 麻里恵（マーケティングGr）" userId="14dedb67-2d92-40b1-9abe-2d5cae02f6b1" providerId="ADAL" clId="{401E9BAA-481D-49C8-B06A-348463879444}" dt="2025-02-18T20:20:31.400" v="8426"/>
          <ac:spMkLst>
            <pc:docMk/>
            <pc:sldMk cId="2530449790" sldId="1128"/>
            <ac:spMk id="3" creationId="{9B11B6C9-C954-2969-43B6-3079771DD7B0}"/>
          </ac:spMkLst>
        </pc:spChg>
        <pc:spChg chg="del">
          <ac:chgData name="川崎 麻里恵（マーケティングGr）" userId="14dedb67-2d92-40b1-9abe-2d5cae02f6b1" providerId="ADAL" clId="{401E9BAA-481D-49C8-B06A-348463879444}" dt="2025-02-18T20:30:05.195" v="9169" actId="478"/>
          <ac:spMkLst>
            <pc:docMk/>
            <pc:sldMk cId="2530449790" sldId="1128"/>
            <ac:spMk id="6" creationId="{FC45EBD6-340D-54E6-0A80-161B49FD63DD}"/>
          </ac:spMkLst>
        </pc:spChg>
        <pc:spChg chg="del">
          <ac:chgData name="川崎 麻里恵（マーケティングGr）" userId="14dedb67-2d92-40b1-9abe-2d5cae02f6b1" providerId="ADAL" clId="{401E9BAA-481D-49C8-B06A-348463879444}" dt="2025-02-18T20:30:08.428" v="9171" actId="478"/>
          <ac:spMkLst>
            <pc:docMk/>
            <pc:sldMk cId="2530449790" sldId="1128"/>
            <ac:spMk id="7" creationId="{ACE79744-E28E-3F8F-1349-607A9CECADCF}"/>
          </ac:spMkLst>
        </pc:spChg>
        <pc:spChg chg="del">
          <ac:chgData name="川崎 麻里恵（マーケティングGr）" userId="14dedb67-2d92-40b1-9abe-2d5cae02f6b1" providerId="ADAL" clId="{401E9BAA-481D-49C8-B06A-348463879444}" dt="2025-02-18T20:30:06.191" v="9170" actId="478"/>
          <ac:spMkLst>
            <pc:docMk/>
            <pc:sldMk cId="2530449790" sldId="1128"/>
            <ac:spMk id="8" creationId="{0FBF77ED-F82B-DC1E-8B60-7DFB8E9C495A}"/>
          </ac:spMkLst>
        </pc:spChg>
        <pc:spChg chg="mod">
          <ac:chgData name="川崎 麻里恵（マーケティングGr）" userId="14dedb67-2d92-40b1-9abe-2d5cae02f6b1" providerId="ADAL" clId="{401E9BAA-481D-49C8-B06A-348463879444}" dt="2025-02-18T20:30:20.477" v="9173" actId="14100"/>
          <ac:spMkLst>
            <pc:docMk/>
            <pc:sldMk cId="2530449790" sldId="1128"/>
            <ac:spMk id="20" creationId="{C0AB3EF7-FB8B-3A44-7AF5-7CE5A5092B06}"/>
          </ac:spMkLst>
        </pc:spChg>
        <pc:spChg chg="del">
          <ac:chgData name="川崎 麻里恵（マーケティングGr）" userId="14dedb67-2d92-40b1-9abe-2d5cae02f6b1" providerId="ADAL" clId="{401E9BAA-481D-49C8-B06A-348463879444}" dt="2025-02-18T20:34:29.824" v="9230" actId="478"/>
          <ac:spMkLst>
            <pc:docMk/>
            <pc:sldMk cId="2530449790" sldId="1128"/>
            <ac:spMk id="42" creationId="{E9BC5367-4C27-5F61-BE77-7BC07FBB877C}"/>
          </ac:spMkLst>
        </pc:spChg>
        <pc:spChg chg="mod">
          <ac:chgData name="川崎 麻里恵（マーケティングGr）" userId="14dedb67-2d92-40b1-9abe-2d5cae02f6b1" providerId="ADAL" clId="{401E9BAA-481D-49C8-B06A-348463879444}" dt="2025-02-18T20:34:30.255" v="9231" actId="6549"/>
          <ac:spMkLst>
            <pc:docMk/>
            <pc:sldMk cId="2530449790" sldId="1128"/>
            <ac:spMk id="43" creationId="{3DEC2481-6A45-F90C-6394-F054986D0E25}"/>
          </ac:spMkLst>
        </pc:spChg>
        <pc:spChg chg="del">
          <ac:chgData name="川崎 麻里恵（マーケティングGr）" userId="14dedb67-2d92-40b1-9abe-2d5cae02f6b1" providerId="ADAL" clId="{401E9BAA-481D-49C8-B06A-348463879444}" dt="2025-02-18T20:34:30.896" v="9232" actId="478"/>
          <ac:spMkLst>
            <pc:docMk/>
            <pc:sldMk cId="2530449790" sldId="1128"/>
            <ac:spMk id="45" creationId="{6EABE2C4-100A-55F5-99DC-FD9A176D23A0}"/>
          </ac:spMkLst>
        </pc:spChg>
        <pc:spChg chg="del">
          <ac:chgData name="川崎 麻里恵（マーケティングGr）" userId="14dedb67-2d92-40b1-9abe-2d5cae02f6b1" providerId="ADAL" clId="{401E9BAA-481D-49C8-B06A-348463879444}" dt="2025-02-18T20:34:29.046" v="9229" actId="478"/>
          <ac:spMkLst>
            <pc:docMk/>
            <pc:sldMk cId="2530449790" sldId="1128"/>
            <ac:spMk id="46" creationId="{98D305CB-683C-A9D1-3E71-5E785D3FC684}"/>
          </ac:spMkLst>
        </pc:spChg>
        <pc:spChg chg="del">
          <ac:chgData name="川崎 麻里恵（マーケティングGr）" userId="14dedb67-2d92-40b1-9abe-2d5cae02f6b1" providerId="ADAL" clId="{401E9BAA-481D-49C8-B06A-348463879444}" dt="2025-02-18T20:34:29.046" v="9229" actId="478"/>
          <ac:spMkLst>
            <pc:docMk/>
            <pc:sldMk cId="2530449790" sldId="1128"/>
            <ac:spMk id="47" creationId="{2C7AA682-1BC8-6065-BA9F-49C2E02601A2}"/>
          </ac:spMkLst>
        </pc:spChg>
        <pc:spChg chg="del">
          <ac:chgData name="川崎 麻里恵（マーケティングGr）" userId="14dedb67-2d92-40b1-9abe-2d5cae02f6b1" providerId="ADAL" clId="{401E9BAA-481D-49C8-B06A-348463879444}" dt="2025-02-18T20:34:27.286" v="9228" actId="478"/>
          <ac:spMkLst>
            <pc:docMk/>
            <pc:sldMk cId="2530449790" sldId="1128"/>
            <ac:spMk id="62" creationId="{647D5E93-CF51-EB66-1B04-3B38F3C36935}"/>
          </ac:spMkLst>
        </pc:spChg>
        <pc:spChg chg="del">
          <ac:chgData name="川崎 麻里恵（マーケティングGr）" userId="14dedb67-2d92-40b1-9abe-2d5cae02f6b1" providerId="ADAL" clId="{401E9BAA-481D-49C8-B06A-348463879444}" dt="2025-02-18T20:34:27.286" v="9228" actId="478"/>
          <ac:spMkLst>
            <pc:docMk/>
            <pc:sldMk cId="2530449790" sldId="1128"/>
            <ac:spMk id="63" creationId="{FE5A5336-66DA-7E39-91A1-59520DDAAC3E}"/>
          </ac:spMkLst>
        </pc:spChg>
        <pc:grpChg chg="del">
          <ac:chgData name="川崎 麻里恵（マーケティングGr）" userId="14dedb67-2d92-40b1-9abe-2d5cae02f6b1" providerId="ADAL" clId="{401E9BAA-481D-49C8-B06A-348463879444}" dt="2025-02-18T20:34:31.931" v="9233" actId="478"/>
          <ac:grpSpMkLst>
            <pc:docMk/>
            <pc:sldMk cId="2530449790" sldId="1128"/>
            <ac:grpSpMk id="48" creationId="{C3FEF72A-23AA-BCA8-9B1A-70FA8665F7BC}"/>
          </ac:grpSpMkLst>
        </pc:grpChg>
        <pc:picChg chg="del">
          <ac:chgData name="川崎 麻里恵（マーケティングGr）" userId="14dedb67-2d92-40b1-9abe-2d5cae02f6b1" providerId="ADAL" clId="{401E9BAA-481D-49C8-B06A-348463879444}" dt="2025-02-18T20:34:29.046" v="9229" actId="478"/>
          <ac:picMkLst>
            <pc:docMk/>
            <pc:sldMk cId="2530449790" sldId="1128"/>
            <ac:picMk id="61" creationId="{70E97CD9-A846-A593-7314-233EF84B7861}"/>
          </ac:picMkLst>
        </pc:picChg>
      </pc:sldChg>
      <pc:sldChg chg="addSp delSp modSp add mod modNotes modNotesTx">
        <pc:chgData name="川崎 麻里恵（マーケティングGr）" userId="14dedb67-2d92-40b1-9abe-2d5cae02f6b1" providerId="ADAL" clId="{401E9BAA-481D-49C8-B06A-348463879444}" dt="2025-02-18T20:46:44.594" v="10215" actId="20577"/>
        <pc:sldMkLst>
          <pc:docMk/>
          <pc:sldMk cId="3445227644" sldId="1129"/>
        </pc:sldMkLst>
        <pc:spChg chg="mod">
          <ac:chgData name="川崎 麻里恵（マーケティングGr）" userId="14dedb67-2d92-40b1-9abe-2d5cae02f6b1" providerId="ADAL" clId="{401E9BAA-481D-49C8-B06A-348463879444}" dt="2025-02-18T20:43:26.420" v="9840"/>
          <ac:spMkLst>
            <pc:docMk/>
            <pc:sldMk cId="3445227644" sldId="1129"/>
            <ac:spMk id="3" creationId="{80F2C876-15A2-0A74-7B20-5A87B04AAEFD}"/>
          </ac:spMkLst>
        </pc:spChg>
        <pc:spChg chg="mod">
          <ac:chgData name="川崎 麻里恵（マーケティングGr）" userId="14dedb67-2d92-40b1-9abe-2d5cae02f6b1" providerId="ADAL" clId="{401E9BAA-481D-49C8-B06A-348463879444}" dt="2025-02-18T20:39:33.811" v="9614" actId="1076"/>
          <ac:spMkLst>
            <pc:docMk/>
            <pc:sldMk cId="3445227644" sldId="1129"/>
            <ac:spMk id="6" creationId="{3742FB7B-5A9A-3669-ACF3-911D769AE9BA}"/>
          </ac:spMkLst>
        </pc:spChg>
        <pc:spChg chg="mod">
          <ac:chgData name="川崎 麻里恵（マーケティングGr）" userId="14dedb67-2d92-40b1-9abe-2d5cae02f6b1" providerId="ADAL" clId="{401E9BAA-481D-49C8-B06A-348463879444}" dt="2025-02-18T20:38:24.613" v="9594" actId="1038"/>
          <ac:spMkLst>
            <pc:docMk/>
            <pc:sldMk cId="3445227644" sldId="1129"/>
            <ac:spMk id="7" creationId="{8060FA67-19A7-2C04-3115-203AC8FEC1AD}"/>
          </ac:spMkLst>
        </pc:spChg>
        <pc:spChg chg="del">
          <ac:chgData name="川崎 麻里恵（マーケティングGr）" userId="14dedb67-2d92-40b1-9abe-2d5cae02f6b1" providerId="ADAL" clId="{401E9BAA-481D-49C8-B06A-348463879444}" dt="2025-02-18T20:35:32.640" v="9240" actId="478"/>
          <ac:spMkLst>
            <pc:docMk/>
            <pc:sldMk cId="3445227644" sldId="1129"/>
            <ac:spMk id="8" creationId="{DB0C871C-374D-70AF-BB5D-946FCFEA4CDF}"/>
          </ac:spMkLst>
        </pc:spChg>
        <pc:spChg chg="mod">
          <ac:chgData name="川崎 麻里恵（マーケティングGr）" userId="14dedb67-2d92-40b1-9abe-2d5cae02f6b1" providerId="ADAL" clId="{401E9BAA-481D-49C8-B06A-348463879444}" dt="2025-02-18T20:40:24.985" v="9626" actId="14100"/>
          <ac:spMkLst>
            <pc:docMk/>
            <pc:sldMk cId="3445227644" sldId="1129"/>
            <ac:spMk id="11" creationId="{46D8696B-76B5-EAC6-BA62-C2E35D460BE7}"/>
          </ac:spMkLst>
        </pc:spChg>
        <pc:spChg chg="del mod">
          <ac:chgData name="川崎 麻里恵（マーケティングGr）" userId="14dedb67-2d92-40b1-9abe-2d5cae02f6b1" providerId="ADAL" clId="{401E9BAA-481D-49C8-B06A-348463879444}" dt="2025-02-18T20:38:57.064" v="9607" actId="478"/>
          <ac:spMkLst>
            <pc:docMk/>
            <pc:sldMk cId="3445227644" sldId="1129"/>
            <ac:spMk id="20" creationId="{59B5A4E9-5AEC-8475-2382-B6057961E4CB}"/>
          </ac:spMkLst>
        </pc:spChg>
        <pc:spChg chg="mod">
          <ac:chgData name="川崎 麻里恵（マーケティングGr）" userId="14dedb67-2d92-40b1-9abe-2d5cae02f6b1" providerId="ADAL" clId="{401E9BAA-481D-49C8-B06A-348463879444}" dt="2025-02-18T20:38:24.613" v="9594" actId="1038"/>
          <ac:spMkLst>
            <pc:docMk/>
            <pc:sldMk cId="3445227644" sldId="1129"/>
            <ac:spMk id="22" creationId="{B312F1D3-7271-D08B-9368-F87D5E8D3880}"/>
          </ac:spMkLst>
        </pc:spChg>
        <pc:spChg chg="mod">
          <ac:chgData name="川崎 麻里恵（マーケティングGr）" userId="14dedb67-2d92-40b1-9abe-2d5cae02f6b1" providerId="ADAL" clId="{401E9BAA-481D-49C8-B06A-348463879444}" dt="2025-02-18T20:38:24.613" v="9594" actId="1038"/>
          <ac:spMkLst>
            <pc:docMk/>
            <pc:sldMk cId="3445227644" sldId="1129"/>
            <ac:spMk id="27" creationId="{7B8F813A-463F-6953-0ED3-2CB2A4FBD5B7}"/>
          </ac:spMkLst>
        </pc:spChg>
        <pc:picChg chg="add mod ord">
          <ac:chgData name="川崎 麻里恵（マーケティングGr）" userId="14dedb67-2d92-40b1-9abe-2d5cae02f6b1" providerId="ADAL" clId="{401E9BAA-481D-49C8-B06A-348463879444}" dt="2025-02-18T20:41:35.197" v="9665" actId="1076"/>
          <ac:picMkLst>
            <pc:docMk/>
            <pc:sldMk cId="3445227644" sldId="1129"/>
            <ac:picMk id="4" creationId="{10BC02D6-5FF2-CA30-EEB8-E4346C51A271}"/>
          </ac:picMkLst>
        </pc:picChg>
        <pc:picChg chg="add del mod">
          <ac:chgData name="川崎 麻里恵（マーケティングGr）" userId="14dedb67-2d92-40b1-9abe-2d5cae02f6b1" providerId="ADAL" clId="{401E9BAA-481D-49C8-B06A-348463879444}" dt="2025-02-18T20:41:40.603" v="9667" actId="14100"/>
          <ac:picMkLst>
            <pc:docMk/>
            <pc:sldMk cId="3445227644" sldId="1129"/>
            <ac:picMk id="9" creationId="{82CB337D-A822-92ED-22D4-C11D250B6ABE}"/>
          </ac:picMkLst>
        </pc:picChg>
        <pc:picChg chg="del mod">
          <ac:chgData name="川崎 麻里恵（マーケティングGr）" userId="14dedb67-2d92-40b1-9abe-2d5cae02f6b1" providerId="ADAL" clId="{401E9BAA-481D-49C8-B06A-348463879444}" dt="2025-02-18T20:38:26.238" v="9595" actId="478"/>
          <ac:picMkLst>
            <pc:docMk/>
            <pc:sldMk cId="3445227644" sldId="1129"/>
            <ac:picMk id="10" creationId="{2DE4C884-CABE-1819-C953-864676A0B67F}"/>
          </ac:picMkLst>
        </pc:picChg>
        <pc:picChg chg="mod">
          <ac:chgData name="川崎 麻里恵（マーケティングGr）" userId="14dedb67-2d92-40b1-9abe-2d5cae02f6b1" providerId="ADAL" clId="{401E9BAA-481D-49C8-B06A-348463879444}" dt="2025-02-18T20:38:50.600" v="9605" actId="1076"/>
          <ac:picMkLst>
            <pc:docMk/>
            <pc:sldMk cId="3445227644" sldId="1129"/>
            <ac:picMk id="13" creationId="{90AE9958-8983-7508-0531-CB9BC7039E55}"/>
          </ac:picMkLst>
        </pc:picChg>
        <pc:picChg chg="add mod">
          <ac:chgData name="川崎 麻里恵（マーケティングGr）" userId="14dedb67-2d92-40b1-9abe-2d5cae02f6b1" providerId="ADAL" clId="{401E9BAA-481D-49C8-B06A-348463879444}" dt="2025-02-18T20:41:37.600" v="9666" actId="14100"/>
          <ac:picMkLst>
            <pc:docMk/>
            <pc:sldMk cId="3445227644" sldId="1129"/>
            <ac:picMk id="14" creationId="{7EF405C5-8895-30FD-F2FB-5D7260110C12}"/>
          </ac:picMkLst>
        </pc:picChg>
        <pc:picChg chg="mod">
          <ac:chgData name="川崎 麻里恵（マーケティングGr）" userId="14dedb67-2d92-40b1-9abe-2d5cae02f6b1" providerId="ADAL" clId="{401E9BAA-481D-49C8-B06A-348463879444}" dt="2025-02-18T20:38:24.613" v="9594" actId="1038"/>
          <ac:picMkLst>
            <pc:docMk/>
            <pc:sldMk cId="3445227644" sldId="1129"/>
            <ac:picMk id="16" creationId="{0D88F4FF-40B6-2E81-A7DB-0C001698CF6A}"/>
          </ac:picMkLst>
        </pc:picChg>
      </pc:sldChg>
      <pc:sldChg chg="addSp delSp modSp add mod modNotes modNotesTx">
        <pc:chgData name="川崎 麻里恵（マーケティングGr）" userId="14dedb67-2d92-40b1-9abe-2d5cae02f6b1" providerId="ADAL" clId="{401E9BAA-481D-49C8-B06A-348463879444}" dt="2025-02-18T20:58:13.318" v="11116" actId="20577"/>
        <pc:sldMkLst>
          <pc:docMk/>
          <pc:sldMk cId="28446085" sldId="1130"/>
        </pc:sldMkLst>
        <pc:spChg chg="mod">
          <ac:chgData name="川崎 麻里恵（マーケティングGr）" userId="14dedb67-2d92-40b1-9abe-2d5cae02f6b1" providerId="ADAL" clId="{401E9BAA-481D-49C8-B06A-348463879444}" dt="2025-02-18T20:48:10.218" v="10238"/>
          <ac:spMkLst>
            <pc:docMk/>
            <pc:sldMk cId="28446085" sldId="1130"/>
            <ac:spMk id="3" creationId="{4D4E0C8E-D2E4-8B0B-2EB9-B3D789DFD597}"/>
          </ac:spMkLst>
        </pc:spChg>
        <pc:spChg chg="del">
          <ac:chgData name="川崎 麻里恵（マーケティングGr）" userId="14dedb67-2d92-40b1-9abe-2d5cae02f6b1" providerId="ADAL" clId="{401E9BAA-481D-49C8-B06A-348463879444}" dt="2025-02-18T20:52:18.979" v="10437" actId="478"/>
          <ac:spMkLst>
            <pc:docMk/>
            <pc:sldMk cId="28446085" sldId="1130"/>
            <ac:spMk id="6" creationId="{2EB0EE56-4FF7-0B7F-F8B9-352430F9A5C3}"/>
          </ac:spMkLst>
        </pc:spChg>
        <pc:spChg chg="del">
          <ac:chgData name="川崎 麻里恵（マーケティングGr）" userId="14dedb67-2d92-40b1-9abe-2d5cae02f6b1" providerId="ADAL" clId="{401E9BAA-481D-49C8-B06A-348463879444}" dt="2025-02-18T20:52:25.805" v="10438" actId="478"/>
          <ac:spMkLst>
            <pc:docMk/>
            <pc:sldMk cId="28446085" sldId="1130"/>
            <ac:spMk id="7" creationId="{F2A3F6D9-8623-4852-3F88-5FE185C4C35E}"/>
          </ac:spMkLst>
        </pc:spChg>
        <pc:spChg chg="add del mod">
          <ac:chgData name="川崎 麻里恵（マーケティングGr）" userId="14dedb67-2d92-40b1-9abe-2d5cae02f6b1" providerId="ADAL" clId="{401E9BAA-481D-49C8-B06A-348463879444}" dt="2025-02-18T20:49:16.459" v="10255" actId="164"/>
          <ac:spMkLst>
            <pc:docMk/>
            <pc:sldMk cId="28446085" sldId="1130"/>
            <ac:spMk id="11" creationId="{B447F96B-5E95-8C5E-C120-51D12A8F54D3}"/>
          </ac:spMkLst>
        </pc:spChg>
        <pc:grpChg chg="add mod">
          <ac:chgData name="川崎 麻里恵（マーケティングGr）" userId="14dedb67-2d92-40b1-9abe-2d5cae02f6b1" providerId="ADAL" clId="{401E9BAA-481D-49C8-B06A-348463879444}" dt="2025-02-18T20:49:19.294" v="10256" actId="1076"/>
          <ac:grpSpMkLst>
            <pc:docMk/>
            <pc:sldMk cId="28446085" sldId="1130"/>
            <ac:grpSpMk id="8" creationId="{B64B630E-A801-FB17-256F-F8950AF0DA6D}"/>
          </ac:grpSpMkLst>
        </pc:grpChg>
        <pc:picChg chg="add del">
          <ac:chgData name="川崎 麻里恵（マーケティングGr）" userId="14dedb67-2d92-40b1-9abe-2d5cae02f6b1" providerId="ADAL" clId="{401E9BAA-481D-49C8-B06A-348463879444}" dt="2025-02-18T20:48:51.448" v="10249" actId="478"/>
          <ac:picMkLst>
            <pc:docMk/>
            <pc:sldMk cId="28446085" sldId="1130"/>
            <ac:picMk id="4" creationId="{BCECC64E-BBB3-3723-DA6D-109268A824CE}"/>
          </ac:picMkLst>
        </pc:picChg>
        <pc:picChg chg="add mod">
          <ac:chgData name="川崎 麻里恵（マーケティングGr）" userId="14dedb67-2d92-40b1-9abe-2d5cae02f6b1" providerId="ADAL" clId="{401E9BAA-481D-49C8-B06A-348463879444}" dt="2025-02-18T20:49:16.459" v="10255" actId="164"/>
          <ac:picMkLst>
            <pc:docMk/>
            <pc:sldMk cId="28446085" sldId="1130"/>
            <ac:picMk id="5" creationId="{1A399FB8-F31E-D82D-87D7-6C70760E62FF}"/>
          </ac:picMkLst>
        </pc:picChg>
        <pc:picChg chg="add del">
          <ac:chgData name="川崎 麻里恵（マーケティングGr）" userId="14dedb67-2d92-40b1-9abe-2d5cae02f6b1" providerId="ADAL" clId="{401E9BAA-481D-49C8-B06A-348463879444}" dt="2025-02-18T20:48:51.448" v="10249" actId="478"/>
          <ac:picMkLst>
            <pc:docMk/>
            <pc:sldMk cId="28446085" sldId="1130"/>
            <ac:picMk id="9" creationId="{0EB251D3-E8B5-EFC6-59BF-8BB3671172A3}"/>
          </ac:picMkLst>
        </pc:picChg>
        <pc:picChg chg="add del mod">
          <ac:chgData name="川崎 麻里恵（マーケティングGr）" userId="14dedb67-2d92-40b1-9abe-2d5cae02f6b1" providerId="ADAL" clId="{401E9BAA-481D-49C8-B06A-348463879444}" dt="2025-02-18T20:48:51.448" v="10249" actId="478"/>
          <ac:picMkLst>
            <pc:docMk/>
            <pc:sldMk cId="28446085" sldId="1130"/>
            <ac:picMk id="14" creationId="{3B5D4CBB-A6EC-AA25-9ECA-149E636FFDB7}"/>
          </ac:picMkLst>
        </pc:picChg>
      </pc:sldChg>
      <pc:sldChg chg="addSp delSp modSp add mod modNotes modNotesTx">
        <pc:chgData name="川崎 麻里恵（マーケティングGr）" userId="14dedb67-2d92-40b1-9abe-2d5cae02f6b1" providerId="ADAL" clId="{401E9BAA-481D-49C8-B06A-348463879444}" dt="2025-02-18T21:33:47.009" v="11640" actId="6549"/>
        <pc:sldMkLst>
          <pc:docMk/>
          <pc:sldMk cId="2011217199" sldId="1131"/>
        </pc:sldMkLst>
        <pc:spChg chg="mod">
          <ac:chgData name="川崎 麻里恵（マーケティングGr）" userId="14dedb67-2d92-40b1-9abe-2d5cae02f6b1" providerId="ADAL" clId="{401E9BAA-481D-49C8-B06A-348463879444}" dt="2025-02-18T20:58:36.674" v="11125"/>
          <ac:spMkLst>
            <pc:docMk/>
            <pc:sldMk cId="2011217199" sldId="1131"/>
            <ac:spMk id="3" creationId="{197E4D67-63B5-7824-F876-7192E759F85C}"/>
          </ac:spMkLst>
        </pc:spChg>
        <pc:spChg chg="mod">
          <ac:chgData name="川崎 麻里恵（マーケティングGr）" userId="14dedb67-2d92-40b1-9abe-2d5cae02f6b1" providerId="ADAL" clId="{401E9BAA-481D-49C8-B06A-348463879444}" dt="2025-02-18T21:15:38.049" v="11149" actId="6549"/>
          <ac:spMkLst>
            <pc:docMk/>
            <pc:sldMk cId="2011217199" sldId="1131"/>
            <ac:spMk id="43" creationId="{B9E7A4E5-74FF-250B-D675-AF14831F23C5}"/>
          </ac:spMkLst>
        </pc:spChg>
        <pc:spChg chg="mod">
          <ac:chgData name="川崎 麻里恵（マーケティングGr）" userId="14dedb67-2d92-40b1-9abe-2d5cae02f6b1" providerId="ADAL" clId="{401E9BAA-481D-49C8-B06A-348463879444}" dt="2025-02-18T21:19:01.750" v="11247" actId="20577"/>
          <ac:spMkLst>
            <pc:docMk/>
            <pc:sldMk cId="2011217199" sldId="1131"/>
            <ac:spMk id="47" creationId="{BDC434ED-E521-A4E4-AD5D-086E8B7115AD}"/>
          </ac:spMkLst>
        </pc:spChg>
        <pc:spChg chg="mod">
          <ac:chgData name="川崎 麻里恵（マーケティングGr）" userId="14dedb67-2d92-40b1-9abe-2d5cae02f6b1" providerId="ADAL" clId="{401E9BAA-481D-49C8-B06A-348463879444}" dt="2025-02-18T21:14:53.869" v="11142" actId="1076"/>
          <ac:spMkLst>
            <pc:docMk/>
            <pc:sldMk cId="2011217199" sldId="1131"/>
            <ac:spMk id="62" creationId="{60684799-39F8-C483-8164-EEF479BFF7F3}"/>
          </ac:spMkLst>
        </pc:spChg>
        <pc:picChg chg="add mod">
          <ac:chgData name="川崎 麻里恵（マーケティングGr）" userId="14dedb67-2d92-40b1-9abe-2d5cae02f6b1" providerId="ADAL" clId="{401E9BAA-481D-49C8-B06A-348463879444}" dt="2025-02-18T21:14:16.511" v="11134" actId="1036"/>
          <ac:picMkLst>
            <pc:docMk/>
            <pc:sldMk cId="2011217199" sldId="1131"/>
            <ac:picMk id="5" creationId="{C95896C2-F469-BE61-DB84-3FF8F4DDCE7A}"/>
          </ac:picMkLst>
        </pc:picChg>
        <pc:picChg chg="add mod">
          <ac:chgData name="川崎 麻里恵（マーケティングGr）" userId="14dedb67-2d92-40b1-9abe-2d5cae02f6b1" providerId="ADAL" clId="{401E9BAA-481D-49C8-B06A-348463879444}" dt="2025-02-18T21:14:42.473" v="11141" actId="1076"/>
          <ac:picMkLst>
            <pc:docMk/>
            <pc:sldMk cId="2011217199" sldId="1131"/>
            <ac:picMk id="7" creationId="{074EBFB4-DE1D-AE86-C37D-B97F39DEC6E2}"/>
          </ac:picMkLst>
        </pc:picChg>
        <pc:picChg chg="add mod">
          <ac:chgData name="川崎 麻里恵（マーケティングGr）" userId="14dedb67-2d92-40b1-9abe-2d5cae02f6b1" providerId="ADAL" clId="{401E9BAA-481D-49C8-B06A-348463879444}" dt="2025-02-18T21:16:05.707" v="11154" actId="1076"/>
          <ac:picMkLst>
            <pc:docMk/>
            <pc:sldMk cId="2011217199" sldId="1131"/>
            <ac:picMk id="9" creationId="{2718D17C-CFCB-E29E-7863-F541004F3316}"/>
          </ac:picMkLst>
        </pc:picChg>
        <pc:picChg chg="del">
          <ac:chgData name="川崎 麻里恵（マーケティングGr）" userId="14dedb67-2d92-40b1-9abe-2d5cae02f6b1" providerId="ADAL" clId="{401E9BAA-481D-49C8-B06A-348463879444}" dt="2025-02-18T21:14:06.854" v="11127" actId="478"/>
          <ac:picMkLst>
            <pc:docMk/>
            <pc:sldMk cId="2011217199" sldId="1131"/>
            <ac:picMk id="13" creationId="{3CE0C26C-A398-28B5-EC7D-DC6A6E4E7532}"/>
          </ac:picMkLst>
        </pc:picChg>
        <pc:picChg chg="del">
          <ac:chgData name="川崎 麻里恵（マーケティングGr）" userId="14dedb67-2d92-40b1-9abe-2d5cae02f6b1" providerId="ADAL" clId="{401E9BAA-481D-49C8-B06A-348463879444}" dt="2025-02-18T21:14:17.644" v="11135" actId="478"/>
          <ac:picMkLst>
            <pc:docMk/>
            <pc:sldMk cId="2011217199" sldId="1131"/>
            <ac:picMk id="16" creationId="{F67BB8C8-4A79-88E1-2420-1ACB48862EAF}"/>
          </ac:picMkLst>
        </pc:picChg>
        <pc:picChg chg="del">
          <ac:chgData name="川崎 麻里恵（マーケティングGr）" userId="14dedb67-2d92-40b1-9abe-2d5cae02f6b1" providerId="ADAL" clId="{401E9BAA-481D-49C8-B06A-348463879444}" dt="2025-02-18T21:16:04.229" v="11153" actId="478"/>
          <ac:picMkLst>
            <pc:docMk/>
            <pc:sldMk cId="2011217199" sldId="1131"/>
            <ac:picMk id="19" creationId="{0441BD42-B186-79AF-8254-CF6178995EE1}"/>
          </ac:picMkLst>
        </pc:picChg>
      </pc:sldChg>
      <pc:sldChg chg="addSp modSp add mod modNotesTx">
        <pc:chgData name="川崎 麻里恵（マーケティングGr）" userId="14dedb67-2d92-40b1-9abe-2d5cae02f6b1" providerId="ADAL" clId="{401E9BAA-481D-49C8-B06A-348463879444}" dt="2025-02-18T22:41:50.812" v="15250" actId="1076"/>
        <pc:sldMkLst>
          <pc:docMk/>
          <pc:sldMk cId="2475912618" sldId="1132"/>
        </pc:sldMkLst>
        <pc:spChg chg="add mod">
          <ac:chgData name="川崎 麻里恵（マーケティングGr）" userId="14dedb67-2d92-40b1-9abe-2d5cae02f6b1" providerId="ADAL" clId="{401E9BAA-481D-49C8-B06A-348463879444}" dt="2025-02-18T21:29:17.666" v="11358" actId="1076"/>
          <ac:spMkLst>
            <pc:docMk/>
            <pc:sldMk cId="2475912618" sldId="1132"/>
            <ac:spMk id="4" creationId="{FF700BCB-C00D-5EFB-A1E7-EFD16316542C}"/>
          </ac:spMkLst>
        </pc:spChg>
        <pc:spChg chg="add mod">
          <ac:chgData name="川崎 麻里恵（マーケティングGr）" userId="14dedb67-2d92-40b1-9abe-2d5cae02f6b1" providerId="ADAL" clId="{401E9BAA-481D-49C8-B06A-348463879444}" dt="2025-02-18T22:41:50.812" v="15250" actId="1076"/>
          <ac:spMkLst>
            <pc:docMk/>
            <pc:sldMk cId="2475912618" sldId="1132"/>
            <ac:spMk id="8" creationId="{22900D7A-CB6C-658B-950A-5ACBF6369C2D}"/>
          </ac:spMkLst>
        </pc:spChg>
        <pc:picChg chg="add mod">
          <ac:chgData name="川崎 麻里恵（マーケティングGr）" userId="14dedb67-2d92-40b1-9abe-2d5cae02f6b1" providerId="ADAL" clId="{401E9BAA-481D-49C8-B06A-348463879444}" dt="2025-02-18T21:22:19.095" v="11262" actId="1037"/>
          <ac:picMkLst>
            <pc:docMk/>
            <pc:sldMk cId="2475912618" sldId="1132"/>
            <ac:picMk id="6" creationId="{AB548B48-ABA0-3101-19F1-01706CF74BC0}"/>
          </ac:picMkLst>
        </pc:picChg>
      </pc:sldChg>
      <pc:sldChg chg="addSp delSp modSp add mod modNotes modNotesTx">
        <pc:chgData name="川崎 麻里恵（マーケティングGr）" userId="14dedb67-2d92-40b1-9abe-2d5cae02f6b1" providerId="ADAL" clId="{401E9BAA-481D-49C8-B06A-348463879444}" dt="2025-02-18T21:54:05.630" v="13228"/>
        <pc:sldMkLst>
          <pc:docMk/>
          <pc:sldMk cId="2987988508" sldId="1133"/>
        </pc:sldMkLst>
        <pc:spChg chg="mod">
          <ac:chgData name="川崎 麻里恵（マーケティングGr）" userId="14dedb67-2d92-40b1-9abe-2d5cae02f6b1" providerId="ADAL" clId="{401E9BAA-481D-49C8-B06A-348463879444}" dt="2025-02-18T21:30:26.059" v="11378" actId="14100"/>
          <ac:spMkLst>
            <pc:docMk/>
            <pc:sldMk cId="2987988508" sldId="1133"/>
            <ac:spMk id="3" creationId="{AB897148-5CB4-8B59-E219-6A3DB6EED595}"/>
          </ac:spMkLst>
        </pc:spChg>
        <pc:spChg chg="add del">
          <ac:chgData name="川崎 麻里恵（マーケティングGr）" userId="14dedb67-2d92-40b1-9abe-2d5cae02f6b1" providerId="ADAL" clId="{401E9BAA-481D-49C8-B06A-348463879444}" dt="2025-02-18T21:30:12.213" v="11370" actId="22"/>
          <ac:spMkLst>
            <pc:docMk/>
            <pc:sldMk cId="2987988508" sldId="1133"/>
            <ac:spMk id="6" creationId="{4A7DBFFA-4FAF-D2E2-5406-F8EF67BDA76E}"/>
          </ac:spMkLst>
        </pc:spChg>
        <pc:spChg chg="add del">
          <ac:chgData name="川崎 麻里恵（マーケティングGr）" userId="14dedb67-2d92-40b1-9abe-2d5cae02f6b1" providerId="ADAL" clId="{401E9BAA-481D-49C8-B06A-348463879444}" dt="2025-02-18T21:30:18.529" v="11374" actId="22"/>
          <ac:spMkLst>
            <pc:docMk/>
            <pc:sldMk cId="2987988508" sldId="1133"/>
            <ac:spMk id="10" creationId="{94AE2DA0-32EC-16FD-658F-178632ACDB87}"/>
          </ac:spMkLst>
        </pc:spChg>
        <pc:spChg chg="add mod">
          <ac:chgData name="川崎 麻里恵（マーケティングGr）" userId="14dedb67-2d92-40b1-9abe-2d5cae02f6b1" providerId="ADAL" clId="{401E9BAA-481D-49C8-B06A-348463879444}" dt="2025-02-18T21:53:22.996" v="13173" actId="1076"/>
          <ac:spMkLst>
            <pc:docMk/>
            <pc:sldMk cId="2987988508" sldId="1133"/>
            <ac:spMk id="11" creationId="{24D08592-0EDF-22A4-5A46-0D7B59E0289F}"/>
          </ac:spMkLst>
        </pc:spChg>
        <pc:spChg chg="add mod">
          <ac:chgData name="川崎 麻里恵（マーケティングGr）" userId="14dedb67-2d92-40b1-9abe-2d5cae02f6b1" providerId="ADAL" clId="{401E9BAA-481D-49C8-B06A-348463879444}" dt="2025-02-18T21:54:02.467" v="13227" actId="1076"/>
          <ac:spMkLst>
            <pc:docMk/>
            <pc:sldMk cId="2987988508" sldId="1133"/>
            <ac:spMk id="12" creationId="{EF0D5BA8-9D7F-418E-3BFC-3656A258A9F1}"/>
          </ac:spMkLst>
        </pc:spChg>
        <pc:spChg chg="add mod">
          <ac:chgData name="川崎 麻里恵（マーケティングGr）" userId="14dedb67-2d92-40b1-9abe-2d5cae02f6b1" providerId="ADAL" clId="{401E9BAA-481D-49C8-B06A-348463879444}" dt="2025-02-18T21:54:05.630" v="13228"/>
          <ac:spMkLst>
            <pc:docMk/>
            <pc:sldMk cId="2987988508" sldId="1133"/>
            <ac:spMk id="13" creationId="{A31FA9CB-3FEC-C0DD-D283-1F7AD24C688D}"/>
          </ac:spMkLst>
        </pc:spChg>
      </pc:sldChg>
      <pc:sldChg chg="modSp add mod modNotes modNotesTx">
        <pc:chgData name="川崎 麻里恵（マーケティングGr）" userId="14dedb67-2d92-40b1-9abe-2d5cae02f6b1" providerId="ADAL" clId="{401E9BAA-481D-49C8-B06A-348463879444}" dt="2025-02-18T22:34:34.354" v="14824" actId="1076"/>
        <pc:sldMkLst>
          <pc:docMk/>
          <pc:sldMk cId="2768260476" sldId="1134"/>
        </pc:sldMkLst>
        <pc:spChg chg="mod">
          <ac:chgData name="川崎 麻里恵（マーケティングGr）" userId="14dedb67-2d92-40b1-9abe-2d5cae02f6b1" providerId="ADAL" clId="{401E9BAA-481D-49C8-B06A-348463879444}" dt="2025-02-18T22:34:34.354" v="14824" actId="1076"/>
          <ac:spMkLst>
            <pc:docMk/>
            <pc:sldMk cId="2768260476" sldId="1134"/>
            <ac:spMk id="3" creationId="{3360C854-59EF-20D5-BDA2-148AC7D1ADC8}"/>
          </ac:spMkLst>
        </pc:spChg>
        <pc:spChg chg="mod">
          <ac:chgData name="川崎 麻里恵（マーケティングGr）" userId="14dedb67-2d92-40b1-9abe-2d5cae02f6b1" providerId="ADAL" clId="{401E9BAA-481D-49C8-B06A-348463879444}" dt="2025-02-18T21:54:20.819" v="13233" actId="14100"/>
          <ac:spMkLst>
            <pc:docMk/>
            <pc:sldMk cId="2768260476" sldId="1134"/>
            <ac:spMk id="11" creationId="{E61F1429-119C-14F1-C371-6845E7B69847}"/>
          </ac:spMkLst>
        </pc:spChg>
        <pc:spChg chg="mod">
          <ac:chgData name="川崎 麻里恵（マーケティングGr）" userId="14dedb67-2d92-40b1-9abe-2d5cae02f6b1" providerId="ADAL" clId="{401E9BAA-481D-49C8-B06A-348463879444}" dt="2025-02-18T22:00:58.248" v="13753"/>
          <ac:spMkLst>
            <pc:docMk/>
            <pc:sldMk cId="2768260476" sldId="1134"/>
            <ac:spMk id="12" creationId="{1F8D8890-B02D-7382-29B1-4581807338C9}"/>
          </ac:spMkLst>
        </pc:spChg>
      </pc:sldChg>
      <pc:sldChg chg="addSp delSp modSp add mod modNotesTx">
        <pc:chgData name="川崎 麻里恵（マーケティングGr）" userId="14dedb67-2d92-40b1-9abe-2d5cae02f6b1" providerId="ADAL" clId="{401E9BAA-481D-49C8-B06A-348463879444}" dt="2025-02-18T22:48:19.270" v="15645" actId="1035"/>
        <pc:sldMkLst>
          <pc:docMk/>
          <pc:sldMk cId="252816747" sldId="1135"/>
        </pc:sldMkLst>
        <pc:spChg chg="mod">
          <ac:chgData name="川崎 麻里恵（マーケティングGr）" userId="14dedb67-2d92-40b1-9abe-2d5cae02f6b1" providerId="ADAL" clId="{401E9BAA-481D-49C8-B06A-348463879444}" dt="2025-02-18T22:13:17.297" v="14528"/>
          <ac:spMkLst>
            <pc:docMk/>
            <pc:sldMk cId="252816747" sldId="1135"/>
            <ac:spMk id="3" creationId="{C47F1863-166C-491D-6403-072A0BE9B00E}"/>
          </ac:spMkLst>
        </pc:spChg>
        <pc:spChg chg="add del">
          <ac:chgData name="川崎 麻里恵（マーケティングGr）" userId="14dedb67-2d92-40b1-9abe-2d5cae02f6b1" providerId="ADAL" clId="{401E9BAA-481D-49C8-B06A-348463879444}" dt="2025-02-18T22:36:31.533" v="14844" actId="22"/>
          <ac:spMkLst>
            <pc:docMk/>
            <pc:sldMk cId="252816747" sldId="1135"/>
            <ac:spMk id="14" creationId="{1790CA2D-A975-D6FC-BD26-D793F9850F11}"/>
          </ac:spMkLst>
        </pc:spChg>
        <pc:spChg chg="add del">
          <ac:chgData name="川崎 麻里恵（マーケティングGr）" userId="14dedb67-2d92-40b1-9abe-2d5cae02f6b1" providerId="ADAL" clId="{401E9BAA-481D-49C8-B06A-348463879444}" dt="2025-02-18T22:39:48.382" v="15227" actId="22"/>
          <ac:spMkLst>
            <pc:docMk/>
            <pc:sldMk cId="252816747" sldId="1135"/>
            <ac:spMk id="18" creationId="{79D486CD-DF27-150B-CCBA-15AD71EF9594}"/>
          </ac:spMkLst>
        </pc:spChg>
        <pc:spChg chg="mod">
          <ac:chgData name="川崎 麻里恵（マーケティングGr）" userId="14dedb67-2d92-40b1-9abe-2d5cae02f6b1" providerId="ADAL" clId="{401E9BAA-481D-49C8-B06A-348463879444}" dt="2025-02-18T22:36:55.272" v="14854"/>
          <ac:spMkLst>
            <pc:docMk/>
            <pc:sldMk cId="252816747" sldId="1135"/>
            <ac:spMk id="43" creationId="{61858ECF-13B2-9298-2FB6-5B98145CC4E1}"/>
          </ac:spMkLst>
        </pc:spChg>
        <pc:spChg chg="mod">
          <ac:chgData name="川崎 麻里恵（マーケティングGr）" userId="14dedb67-2d92-40b1-9abe-2d5cae02f6b1" providerId="ADAL" clId="{401E9BAA-481D-49C8-B06A-348463879444}" dt="2025-02-18T22:37:52.890" v="14905"/>
          <ac:spMkLst>
            <pc:docMk/>
            <pc:sldMk cId="252816747" sldId="1135"/>
            <ac:spMk id="47" creationId="{50FAA6A0-60AC-212F-CEAB-42062A58C28F}"/>
          </ac:spMkLst>
        </pc:spChg>
        <pc:spChg chg="mod">
          <ac:chgData name="川崎 麻里恵（マーケティングGr）" userId="14dedb67-2d92-40b1-9abe-2d5cae02f6b1" providerId="ADAL" clId="{401E9BAA-481D-49C8-B06A-348463879444}" dt="2025-02-18T22:38:09.841" v="14906" actId="1076"/>
          <ac:spMkLst>
            <pc:docMk/>
            <pc:sldMk cId="252816747" sldId="1135"/>
            <ac:spMk id="62" creationId="{B2E81D6B-C559-8A56-14CA-7C21F46EAA51}"/>
          </ac:spMkLst>
        </pc:spChg>
        <pc:picChg chg="del">
          <ac:chgData name="川崎 麻里恵（マーケティングGr）" userId="14dedb67-2d92-40b1-9abe-2d5cae02f6b1" providerId="ADAL" clId="{401E9BAA-481D-49C8-B06A-348463879444}" dt="2025-02-18T22:24:01.941" v="14543" actId="478"/>
          <ac:picMkLst>
            <pc:docMk/>
            <pc:sldMk cId="252816747" sldId="1135"/>
            <ac:picMk id="5" creationId="{80F0A1EE-E292-0097-F2CD-1385F46EB20E}"/>
          </ac:picMkLst>
        </pc:picChg>
        <pc:picChg chg="add del mod">
          <ac:chgData name="川崎 麻里恵（マーケティングGr）" userId="14dedb67-2d92-40b1-9abe-2d5cae02f6b1" providerId="ADAL" clId="{401E9BAA-481D-49C8-B06A-348463879444}" dt="2025-02-18T22:37:01.791" v="14855" actId="478"/>
          <ac:picMkLst>
            <pc:docMk/>
            <pc:sldMk cId="252816747" sldId="1135"/>
            <ac:picMk id="6" creationId="{7AA470D4-0A73-28ED-1447-4787FFFF3F7C}"/>
          </ac:picMkLst>
        </pc:picChg>
        <pc:picChg chg="del">
          <ac:chgData name="川崎 麻里恵（マーケティングGr）" userId="14dedb67-2d92-40b1-9abe-2d5cae02f6b1" providerId="ADAL" clId="{401E9BAA-481D-49C8-B06A-348463879444}" dt="2025-02-18T22:24:09.182" v="14547" actId="478"/>
          <ac:picMkLst>
            <pc:docMk/>
            <pc:sldMk cId="252816747" sldId="1135"/>
            <ac:picMk id="7" creationId="{76CAF267-43CA-8325-EB7B-16678709F188}"/>
          </ac:picMkLst>
        </pc:picChg>
        <pc:picChg chg="del">
          <ac:chgData name="川崎 麻里恵（マーケティングGr）" userId="14dedb67-2d92-40b1-9abe-2d5cae02f6b1" providerId="ADAL" clId="{401E9BAA-481D-49C8-B06A-348463879444}" dt="2025-02-18T22:23:47.418" v="14541" actId="478"/>
          <ac:picMkLst>
            <pc:docMk/>
            <pc:sldMk cId="252816747" sldId="1135"/>
            <ac:picMk id="9" creationId="{DF4615B2-7BAC-D96D-DB74-AF6F22E71943}"/>
          </ac:picMkLst>
        </pc:picChg>
        <pc:picChg chg="add del mod">
          <ac:chgData name="川崎 麻里恵（マーケティングGr）" userId="14dedb67-2d92-40b1-9abe-2d5cae02f6b1" providerId="ADAL" clId="{401E9BAA-481D-49C8-B06A-348463879444}" dt="2025-02-18T22:36:28.745" v="14841" actId="478"/>
          <ac:picMkLst>
            <pc:docMk/>
            <pc:sldMk cId="252816747" sldId="1135"/>
            <ac:picMk id="10" creationId="{BA2C288F-D8E4-4147-F895-683293727BFF}"/>
          </ac:picMkLst>
        </pc:picChg>
        <pc:picChg chg="add del mod">
          <ac:chgData name="川崎 麻里恵（マーケティングGr）" userId="14dedb67-2d92-40b1-9abe-2d5cae02f6b1" providerId="ADAL" clId="{401E9BAA-481D-49C8-B06A-348463879444}" dt="2025-02-18T22:36:30.040" v="14842" actId="478"/>
          <ac:picMkLst>
            <pc:docMk/>
            <pc:sldMk cId="252816747" sldId="1135"/>
            <ac:picMk id="12" creationId="{7CF2EC48-F532-91E5-9B5E-CD3AB7A6E9BC}"/>
          </ac:picMkLst>
        </pc:picChg>
        <pc:picChg chg="add mod">
          <ac:chgData name="川崎 麻里恵（マーケティングGr）" userId="14dedb67-2d92-40b1-9abe-2d5cae02f6b1" providerId="ADAL" clId="{401E9BAA-481D-49C8-B06A-348463879444}" dt="2025-02-18T22:48:19.270" v="15645" actId="1035"/>
          <ac:picMkLst>
            <pc:docMk/>
            <pc:sldMk cId="252816747" sldId="1135"/>
            <ac:picMk id="16" creationId="{641523E1-3F09-6DF2-766F-C583D2A2B454}"/>
          </ac:picMkLst>
        </pc:picChg>
        <pc:picChg chg="add mod">
          <ac:chgData name="川崎 麻里恵（マーケティングGr）" userId="14dedb67-2d92-40b1-9abe-2d5cae02f6b1" providerId="ADAL" clId="{401E9BAA-481D-49C8-B06A-348463879444}" dt="2025-02-18T22:37:09.215" v="14860" actId="1076"/>
          <ac:picMkLst>
            <pc:docMk/>
            <pc:sldMk cId="252816747" sldId="1135"/>
            <ac:picMk id="5122" creationId="{D3450B5D-DC23-41FA-09F3-E635FC510653}"/>
          </ac:picMkLst>
        </pc:picChg>
      </pc:sldChg>
      <pc:sldChg chg="add del">
        <pc:chgData name="川崎 麻里恵（マーケティングGr）" userId="14dedb67-2d92-40b1-9abe-2d5cae02f6b1" providerId="ADAL" clId="{401E9BAA-481D-49C8-B06A-348463879444}" dt="2025-02-18T22:13:09.609" v="14520" actId="47"/>
        <pc:sldMkLst>
          <pc:docMk/>
          <pc:sldMk cId="1538522980" sldId="1135"/>
        </pc:sldMkLst>
      </pc:sldChg>
      <pc:sldChg chg="addSp modSp add del mod modNotesTx">
        <pc:chgData name="川崎 麻里恵（マーケティングGr）" userId="14dedb67-2d92-40b1-9abe-2d5cae02f6b1" providerId="ADAL" clId="{401E9BAA-481D-49C8-B06A-348463879444}" dt="2025-02-18T22:40:43.082" v="15230" actId="47"/>
        <pc:sldMkLst>
          <pc:docMk/>
          <pc:sldMk cId="1035237072" sldId="1136"/>
        </pc:sldMkLst>
        <pc:spChg chg="add mod">
          <ac:chgData name="川崎 麻里恵（マーケティングGr）" userId="14dedb67-2d92-40b1-9abe-2d5cae02f6b1" providerId="ADAL" clId="{401E9BAA-481D-49C8-B06A-348463879444}" dt="2025-02-18T22:28:11.454" v="14788"/>
          <ac:spMkLst>
            <pc:docMk/>
            <pc:sldMk cId="1035237072" sldId="1136"/>
            <ac:spMk id="4" creationId="{F3D64162-187F-BC63-B905-AB84D8FB4F49}"/>
          </ac:spMkLst>
        </pc:spChg>
        <pc:spChg chg="add mod">
          <ac:chgData name="川崎 麻里恵（マーケティングGr）" userId="14dedb67-2d92-40b1-9abe-2d5cae02f6b1" providerId="ADAL" clId="{401E9BAA-481D-49C8-B06A-348463879444}" dt="2025-02-18T22:34:01.122" v="14801"/>
          <ac:spMkLst>
            <pc:docMk/>
            <pc:sldMk cId="1035237072" sldId="1136"/>
            <ac:spMk id="7" creationId="{0D7ABE3D-64AB-6D4E-45A6-99EBDEB93C8C}"/>
          </ac:spMkLst>
        </pc:spChg>
        <pc:picChg chg="add mod">
          <ac:chgData name="川崎 麻里恵（マーケティングGr）" userId="14dedb67-2d92-40b1-9abe-2d5cae02f6b1" providerId="ADAL" clId="{401E9BAA-481D-49C8-B06A-348463879444}" dt="2025-02-18T22:28:11.454" v="14788"/>
          <ac:picMkLst>
            <pc:docMk/>
            <pc:sldMk cId="1035237072" sldId="1136"/>
            <ac:picMk id="5" creationId="{B86473C5-A5D8-AAA9-0F81-D4F35334BF02}"/>
          </ac:picMkLst>
        </pc:picChg>
      </pc:sldChg>
      <pc:sldChg chg="addSp delSp modSp add del mod modNotesTx">
        <pc:chgData name="川崎 麻里恵（マーケティングGr）" userId="14dedb67-2d92-40b1-9abe-2d5cae02f6b1" providerId="ADAL" clId="{401E9BAA-481D-49C8-B06A-348463879444}" dt="2025-02-18T22:42:29.587" v="15274" actId="47"/>
        <pc:sldMkLst>
          <pc:docMk/>
          <pc:sldMk cId="2640604379" sldId="1137"/>
        </pc:sldMkLst>
        <pc:spChg chg="mod">
          <ac:chgData name="川崎 麻里恵（マーケティングGr）" userId="14dedb67-2d92-40b1-9abe-2d5cae02f6b1" providerId="ADAL" clId="{401E9BAA-481D-49C8-B06A-348463879444}" dt="2025-02-18T22:35:23.702" v="14840"/>
          <ac:spMkLst>
            <pc:docMk/>
            <pc:sldMk cId="2640604379" sldId="1137"/>
            <ac:spMk id="3" creationId="{B88EA119-E9AA-6142-4BE4-21484034FFB1}"/>
          </ac:spMkLst>
        </pc:spChg>
        <pc:spChg chg="add del">
          <ac:chgData name="川崎 麻里恵（マーケティングGr）" userId="14dedb67-2d92-40b1-9abe-2d5cae02f6b1" providerId="ADAL" clId="{401E9BAA-481D-49C8-B06A-348463879444}" dt="2025-02-18T22:35:10.167" v="14832" actId="22"/>
          <ac:spMkLst>
            <pc:docMk/>
            <pc:sldMk cId="2640604379" sldId="1137"/>
            <ac:spMk id="5" creationId="{F585F86D-BE37-7F9A-192B-0A889B15AF28}"/>
          </ac:spMkLst>
        </pc:spChg>
        <pc:spChg chg="add del">
          <ac:chgData name="川崎 麻里恵（マーケティングGr）" userId="14dedb67-2d92-40b1-9abe-2d5cae02f6b1" providerId="ADAL" clId="{401E9BAA-481D-49C8-B06A-348463879444}" dt="2025-02-18T22:35:17.033" v="14836" actId="22"/>
          <ac:spMkLst>
            <pc:docMk/>
            <pc:sldMk cId="2640604379" sldId="1137"/>
            <ac:spMk id="8" creationId="{5C1AFF88-054C-76BE-3BD1-273F417BBAD3}"/>
          </ac:spMkLst>
        </pc:spChg>
      </pc:sldChg>
      <pc:sldChg chg="addSp delSp modSp add mod modNotesTx">
        <pc:chgData name="川崎 麻里恵（マーケティングGr）" userId="14dedb67-2d92-40b1-9abe-2d5cae02f6b1" providerId="ADAL" clId="{401E9BAA-481D-49C8-B06A-348463879444}" dt="2025-02-18T22:48:16.072" v="15637" actId="1035"/>
        <pc:sldMkLst>
          <pc:docMk/>
          <pc:sldMk cId="1091161179" sldId="1138"/>
        </pc:sldMkLst>
        <pc:spChg chg="add mod">
          <ac:chgData name="川崎 麻里恵（マーケティングGr）" userId="14dedb67-2d92-40b1-9abe-2d5cae02f6b1" providerId="ADAL" clId="{401E9BAA-481D-49C8-B06A-348463879444}" dt="2025-02-18T22:41:23.802" v="15243" actId="1076"/>
          <ac:spMkLst>
            <pc:docMk/>
            <pc:sldMk cId="1091161179" sldId="1138"/>
            <ac:spMk id="4" creationId="{75D037A6-5E92-D987-89AB-0EBEC9F9F0D9}"/>
          </ac:spMkLst>
        </pc:spChg>
        <pc:spChg chg="add del mod">
          <ac:chgData name="川崎 麻里恵（マーケティングGr）" userId="14dedb67-2d92-40b1-9abe-2d5cae02f6b1" providerId="ADAL" clId="{401E9BAA-481D-49C8-B06A-348463879444}" dt="2025-02-18T22:41:10.734" v="15233" actId="478"/>
          <ac:spMkLst>
            <pc:docMk/>
            <pc:sldMk cId="1091161179" sldId="1138"/>
            <ac:spMk id="6" creationId="{10B71A90-72A3-FF98-903C-F12436156003}"/>
          </ac:spMkLst>
        </pc:spChg>
        <pc:spChg chg="add mod">
          <ac:chgData name="川崎 麻里恵（マーケティングGr）" userId="14dedb67-2d92-40b1-9abe-2d5cae02f6b1" providerId="ADAL" clId="{401E9BAA-481D-49C8-B06A-348463879444}" dt="2025-02-18T22:41:32.890" v="15246" actId="113"/>
          <ac:spMkLst>
            <pc:docMk/>
            <pc:sldMk cId="1091161179" sldId="1138"/>
            <ac:spMk id="7" creationId="{4480E303-69C0-62B5-0A01-AE50A42812A9}"/>
          </ac:spMkLst>
        </pc:spChg>
        <pc:picChg chg="add mod">
          <ac:chgData name="川崎 麻里恵（マーケティングGr）" userId="14dedb67-2d92-40b1-9abe-2d5cae02f6b1" providerId="ADAL" clId="{401E9BAA-481D-49C8-B06A-348463879444}" dt="2025-02-18T22:41:26.567" v="15244" actId="1076"/>
          <ac:picMkLst>
            <pc:docMk/>
            <pc:sldMk cId="1091161179" sldId="1138"/>
            <ac:picMk id="5" creationId="{FB453F2E-EB1E-9FD8-FCAD-F02B002EEE9A}"/>
          </ac:picMkLst>
        </pc:picChg>
        <pc:picChg chg="mod">
          <ac:chgData name="川崎 麻里恵（マーケティングGr）" userId="14dedb67-2d92-40b1-9abe-2d5cae02f6b1" providerId="ADAL" clId="{401E9BAA-481D-49C8-B06A-348463879444}" dt="2025-02-18T22:48:16.072" v="15637" actId="1035"/>
          <ac:picMkLst>
            <pc:docMk/>
            <pc:sldMk cId="1091161179" sldId="1138"/>
            <ac:picMk id="16" creationId="{C411E1F9-8411-6BCE-0045-A068DBFA030C}"/>
          </ac:picMkLst>
        </pc:picChg>
      </pc:sldChg>
      <pc:sldChg chg="addSp delSp modSp add mod modNotesTx">
        <pc:chgData name="川崎 麻里恵（マーケティングGr）" userId="14dedb67-2d92-40b1-9abe-2d5cae02f6b1" providerId="ADAL" clId="{401E9BAA-481D-49C8-B06A-348463879444}" dt="2025-02-18T22:48:11.721" v="15629" actId="1035"/>
        <pc:sldMkLst>
          <pc:docMk/>
          <pc:sldMk cId="279854288" sldId="1139"/>
        </pc:sldMkLst>
        <pc:spChg chg="del">
          <ac:chgData name="川崎 麻里恵（マーケティングGr）" userId="14dedb67-2d92-40b1-9abe-2d5cae02f6b1" providerId="ADAL" clId="{401E9BAA-481D-49C8-B06A-348463879444}" dt="2025-02-18T22:42:36.921" v="15275" actId="478"/>
          <ac:spMkLst>
            <pc:docMk/>
            <pc:sldMk cId="279854288" sldId="1139"/>
            <ac:spMk id="3" creationId="{80AF44B0-3B39-F047-846B-048A6A659FB9}"/>
          </ac:spMkLst>
        </pc:spChg>
        <pc:spChg chg="add mod">
          <ac:chgData name="川崎 麻里恵（マーケティングGr）" userId="14dedb67-2d92-40b1-9abe-2d5cae02f6b1" providerId="ADAL" clId="{401E9BAA-481D-49C8-B06A-348463879444}" dt="2025-02-18T22:42:57.492" v="15292"/>
          <ac:spMkLst>
            <pc:docMk/>
            <pc:sldMk cId="279854288" sldId="1139"/>
            <ac:spMk id="4" creationId="{ED8E4D5F-7BAF-DDDF-234F-A2B54F4A1A83}"/>
          </ac:spMkLst>
        </pc:spChg>
        <pc:spChg chg="add mod">
          <ac:chgData name="川崎 麻里恵（マーケティングGr）" userId="14dedb67-2d92-40b1-9abe-2d5cae02f6b1" providerId="ADAL" clId="{401E9BAA-481D-49C8-B06A-348463879444}" dt="2025-02-18T22:45:08.181" v="15415"/>
          <ac:spMkLst>
            <pc:docMk/>
            <pc:sldMk cId="279854288" sldId="1139"/>
            <ac:spMk id="5" creationId="{ACAE46C1-AA48-F6A5-B166-1F86CB16376E}"/>
          </ac:spMkLst>
        </pc:spChg>
        <pc:picChg chg="mod">
          <ac:chgData name="川崎 麻里恵（マーケティングGr）" userId="14dedb67-2d92-40b1-9abe-2d5cae02f6b1" providerId="ADAL" clId="{401E9BAA-481D-49C8-B06A-348463879444}" dt="2025-02-18T22:48:11.721" v="15629" actId="1035"/>
          <ac:picMkLst>
            <pc:docMk/>
            <pc:sldMk cId="279854288" sldId="1139"/>
            <ac:picMk id="16" creationId="{1AF4ABA9-2666-C84B-7EF1-E03A0B46EB27}"/>
          </ac:picMkLst>
        </pc:picChg>
      </pc:sldChg>
      <pc:sldChg chg="delSp modSp add mod modNotesTx">
        <pc:chgData name="川崎 麻里恵（マーケティングGr）" userId="14dedb67-2d92-40b1-9abe-2d5cae02f6b1" providerId="ADAL" clId="{401E9BAA-481D-49C8-B06A-348463879444}" dt="2025-02-18T22:48:37.858" v="15647" actId="478"/>
        <pc:sldMkLst>
          <pc:docMk/>
          <pc:sldMk cId="1013747112" sldId="1140"/>
        </pc:sldMkLst>
        <pc:spChg chg="mod">
          <ac:chgData name="川崎 麻里恵（マーケティングGr）" userId="14dedb67-2d92-40b1-9abe-2d5cae02f6b1" providerId="ADAL" clId="{401E9BAA-481D-49C8-B06A-348463879444}" dt="2025-02-18T22:45:38.028" v="15436"/>
          <ac:spMkLst>
            <pc:docMk/>
            <pc:sldMk cId="1013747112" sldId="1140"/>
            <ac:spMk id="4" creationId="{C11AE4D5-6EAF-AAC7-DBBB-0953C058A264}"/>
          </ac:spMkLst>
        </pc:spChg>
        <pc:spChg chg="del mod">
          <ac:chgData name="川崎 麻里恵（マーケティングGr）" userId="14dedb67-2d92-40b1-9abe-2d5cae02f6b1" providerId="ADAL" clId="{401E9BAA-481D-49C8-B06A-348463879444}" dt="2025-02-18T22:48:37.858" v="15647" actId="478"/>
          <ac:spMkLst>
            <pc:docMk/>
            <pc:sldMk cId="1013747112" sldId="1140"/>
            <ac:spMk id="5" creationId="{28CC7366-1FB6-7389-290C-6883A397CA2E}"/>
          </ac:spMkLst>
        </pc:spChg>
        <pc:picChg chg="mod">
          <ac:chgData name="川崎 麻里恵（マーケティングGr）" userId="14dedb67-2d92-40b1-9abe-2d5cae02f6b1" providerId="ADAL" clId="{401E9BAA-481D-49C8-B06A-348463879444}" dt="2025-02-18T22:48:06.814" v="15621" actId="1035"/>
          <ac:picMkLst>
            <pc:docMk/>
            <pc:sldMk cId="1013747112" sldId="1140"/>
            <ac:picMk id="16" creationId="{FDCBEF94-8245-0B7D-A949-8D734EE5316D}"/>
          </ac:picMkLst>
        </pc:picChg>
      </pc:sldChg>
      <pc:sldChg chg="addSp modSp add mod modNotes modNotesTx">
        <pc:chgData name="川崎 麻里恵（マーケティングGr）" userId="14dedb67-2d92-40b1-9abe-2d5cae02f6b1" providerId="ADAL" clId="{401E9BAA-481D-49C8-B06A-348463879444}" dt="2025-02-18T23:02:45.986" v="17121" actId="20577"/>
        <pc:sldMkLst>
          <pc:docMk/>
          <pc:sldMk cId="2367914956" sldId="1141"/>
        </pc:sldMkLst>
        <pc:spChg chg="add mod">
          <ac:chgData name="川崎 麻里恵（マーケティングGr）" userId="14dedb67-2d92-40b1-9abe-2d5cae02f6b1" providerId="ADAL" clId="{401E9BAA-481D-49C8-B06A-348463879444}" dt="2025-02-18T22:49:10.118" v="15655" actId="1036"/>
          <ac:spMkLst>
            <pc:docMk/>
            <pc:sldMk cId="2367914956" sldId="1141"/>
            <ac:spMk id="3" creationId="{0E00D0AD-2F75-E107-3B35-3B53889562E3}"/>
          </ac:spMkLst>
        </pc:spChg>
        <pc:spChg chg="mod">
          <ac:chgData name="川崎 麻里恵（マーケティングGr）" userId="14dedb67-2d92-40b1-9abe-2d5cae02f6b1" providerId="ADAL" clId="{401E9BAA-481D-49C8-B06A-348463879444}" dt="2025-02-18T22:56:31.707" v="16343" actId="20577"/>
          <ac:spMkLst>
            <pc:docMk/>
            <pc:sldMk cId="2367914956" sldId="1141"/>
            <ac:spMk id="4" creationId="{85C3A3EA-5CA1-BE96-FC43-523A0975C4CC}"/>
          </ac:spMkLst>
        </pc:spChg>
        <pc:spChg chg="mod">
          <ac:chgData name="川崎 麻里恵（マーケティングGr）" userId="14dedb67-2d92-40b1-9abe-2d5cae02f6b1" providerId="ADAL" clId="{401E9BAA-481D-49C8-B06A-348463879444}" dt="2025-02-18T22:49:45.955" v="15678" actId="1076"/>
          <ac:spMkLst>
            <pc:docMk/>
            <pc:sldMk cId="2367914956" sldId="1141"/>
            <ac:spMk id="5" creationId="{2DCDCE58-0426-1795-2AAB-2C0477898B54}"/>
          </ac:spMkLst>
        </pc:spChg>
        <pc:spChg chg="add mod">
          <ac:chgData name="川崎 麻里恵（マーケティングGr）" userId="14dedb67-2d92-40b1-9abe-2d5cae02f6b1" providerId="ADAL" clId="{401E9BAA-481D-49C8-B06A-348463879444}" dt="2025-02-18T22:52:14.645" v="15915" actId="1036"/>
          <ac:spMkLst>
            <pc:docMk/>
            <pc:sldMk cId="2367914956" sldId="1141"/>
            <ac:spMk id="6" creationId="{34127D65-7D62-F38E-AC87-5201EC183A75}"/>
          </ac:spMkLst>
        </pc:spChg>
      </pc:sldChg>
      <pc:sldMasterChg chg="delSldLayout modSldLayout">
        <pc:chgData name="川崎 麻里恵（マーケティングGr）" userId="14dedb67-2d92-40b1-9abe-2d5cae02f6b1" providerId="ADAL" clId="{401E9BAA-481D-49C8-B06A-348463879444}" dt="2025-02-18T22:12:26.642" v="14493" actId="47"/>
        <pc:sldMasterMkLst>
          <pc:docMk/>
          <pc:sldMasterMk cId="0" sldId="2147483648"/>
        </pc:sldMasterMkLst>
        <pc:sldLayoutChg chg="modSp mod">
          <pc:chgData name="川崎 麻里恵（マーケティングGr）" userId="14dedb67-2d92-40b1-9abe-2d5cae02f6b1" providerId="ADAL" clId="{401E9BAA-481D-49C8-B06A-348463879444}" dt="2025-02-17T12:47:15.963" v="336" actId="2711"/>
          <pc:sldLayoutMkLst>
            <pc:docMk/>
            <pc:sldMasterMk cId="0" sldId="2147483648"/>
            <pc:sldLayoutMk cId="0" sldId="2147483651"/>
          </pc:sldLayoutMkLst>
          <pc:spChg chg="mod">
            <ac:chgData name="川崎 麻里恵（マーケティングGr）" userId="14dedb67-2d92-40b1-9abe-2d5cae02f6b1" providerId="ADAL" clId="{401E9BAA-481D-49C8-B06A-348463879444}" dt="2025-02-17T12:47:15.963" v="336" actId="2711"/>
            <ac:spMkLst>
              <pc:docMk/>
              <pc:sldMasterMk cId="0" sldId="2147483648"/>
              <pc:sldLayoutMk cId="0" sldId="2147483651"/>
              <ac:spMk id="7" creationId="{9667FCFD-D517-215C-7EA7-11DA276B4006}"/>
            </ac:spMkLst>
          </pc:spChg>
        </pc:sldLayoutChg>
        <pc:sldLayoutChg chg="modSp mod">
          <pc:chgData name="川崎 麻里恵（マーケティングGr）" userId="14dedb67-2d92-40b1-9abe-2d5cae02f6b1" providerId="ADAL" clId="{401E9BAA-481D-49C8-B06A-348463879444}" dt="2025-02-17T12:47:26.130" v="337" actId="2711"/>
          <pc:sldLayoutMkLst>
            <pc:docMk/>
            <pc:sldMasterMk cId="0" sldId="2147483648"/>
            <pc:sldLayoutMk cId="0" sldId="2147483654"/>
          </pc:sldLayoutMkLst>
          <pc:spChg chg="mod">
            <ac:chgData name="川崎 麻里恵（マーケティングGr）" userId="14dedb67-2d92-40b1-9abe-2d5cae02f6b1" providerId="ADAL" clId="{401E9BAA-481D-49C8-B06A-348463879444}" dt="2025-02-17T12:47:26.130" v="337" actId="2711"/>
            <ac:spMkLst>
              <pc:docMk/>
              <pc:sldMasterMk cId="0" sldId="2147483648"/>
              <pc:sldLayoutMk cId="0" sldId="2147483654"/>
              <ac:spMk id="3" creationId="{2591AEA4-AC7E-FA04-F221-2725576F00E7}"/>
            </ac:spMkLst>
          </pc:spChg>
        </pc:sldLayoutChg>
        <pc:sldLayoutChg chg="modSp mod">
          <pc:chgData name="川崎 麻里恵（マーケティングGr）" userId="14dedb67-2d92-40b1-9abe-2d5cae02f6b1" providerId="ADAL" clId="{401E9BAA-481D-49C8-B06A-348463879444}" dt="2025-02-17T12:47:31.012" v="338" actId="2711"/>
          <pc:sldLayoutMkLst>
            <pc:docMk/>
            <pc:sldMasterMk cId="0" sldId="2147483648"/>
            <pc:sldLayoutMk cId="0" sldId="2147483655"/>
          </pc:sldLayoutMkLst>
          <pc:spChg chg="mod">
            <ac:chgData name="川崎 麻里恵（マーケティングGr）" userId="14dedb67-2d92-40b1-9abe-2d5cae02f6b1" providerId="ADAL" clId="{401E9BAA-481D-49C8-B06A-348463879444}" dt="2025-02-17T12:47:31.012" v="338" actId="2711"/>
            <ac:spMkLst>
              <pc:docMk/>
              <pc:sldMasterMk cId="0" sldId="2147483648"/>
              <pc:sldLayoutMk cId="0" sldId="2147483655"/>
              <ac:spMk id="4" creationId="{33DA196B-0400-CBEE-2BA7-1802C7F9A9ED}"/>
            </ac:spMkLst>
          </pc:spChg>
        </pc:sldLayoutChg>
        <pc:sldLayoutChg chg="modSp mod">
          <pc:chgData name="川崎 麻里恵（マーケティングGr）" userId="14dedb67-2d92-40b1-9abe-2d5cae02f6b1" providerId="ADAL" clId="{401E9BAA-481D-49C8-B06A-348463879444}" dt="2025-02-17T12:47:35.424" v="339" actId="2711"/>
          <pc:sldLayoutMkLst>
            <pc:docMk/>
            <pc:sldMasterMk cId="0" sldId="2147483648"/>
            <pc:sldLayoutMk cId="0" sldId="2147483656"/>
          </pc:sldLayoutMkLst>
          <pc:spChg chg="mod">
            <ac:chgData name="川崎 麻里恵（マーケティングGr）" userId="14dedb67-2d92-40b1-9abe-2d5cae02f6b1" providerId="ADAL" clId="{401E9BAA-481D-49C8-B06A-348463879444}" dt="2025-02-17T12:47:35.424" v="339" actId="2711"/>
            <ac:spMkLst>
              <pc:docMk/>
              <pc:sldMasterMk cId="0" sldId="2147483648"/>
              <pc:sldLayoutMk cId="0" sldId="2147483656"/>
              <ac:spMk id="8" creationId="{0F213F87-3165-B1D9-4C59-0F7633728257}"/>
            </ac:spMkLst>
          </pc:spChg>
        </pc:sldLayoutChg>
        <pc:sldLayoutChg chg="del">
          <pc:chgData name="川崎 麻里恵（マーケティングGr）" userId="14dedb67-2d92-40b1-9abe-2d5cae02f6b1" providerId="ADAL" clId="{401E9BAA-481D-49C8-B06A-348463879444}" dt="2025-02-18T22:12:26.642" v="14493" actId="47"/>
          <pc:sldLayoutMkLst>
            <pc:docMk/>
            <pc:sldMasterMk cId="0" sldId="2147483648"/>
            <pc:sldLayoutMk cId="3521019117" sldId="214748373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ea typeface="メイリオ" panose="020B0604030504040204" pitchFamily="50" charset="-128"/>
            </a:endParaRPr>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FCD70548-2867-4D6F-9F3F-F3775F008A39}" type="datetimeFigureOut">
              <a:rPr kumimoji="1" lang="ja-JP" altLang="en-US" smtClean="0">
                <a:ea typeface="メイリオ" panose="020B0604030504040204" pitchFamily="50" charset="-128"/>
              </a:rPr>
              <a:pPr/>
              <a:t>2025/3/24</a:t>
            </a:fld>
            <a:endParaRPr kumimoji="1" lang="ja-JP" altLang="en-US">
              <a:ea typeface="メイリオ" panose="020B0604030504040204" pitchFamily="50" charset="-128"/>
            </a:endParaRPr>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ea typeface="メイリオ" panose="020B0604030504040204" pitchFamily="50" charset="-128"/>
            </a:endParaRPr>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C6FF6D93-4851-4722-AEDE-19E7F9096D83}" type="slidenum">
              <a:rPr kumimoji="1" lang="ja-JP" altLang="en-US" smtClean="0">
                <a:ea typeface="メイリオ" panose="020B0604030504040204" pitchFamily="50" charset="-128"/>
              </a:rPr>
              <a:pPr/>
              <a:t>‹#›</a:t>
            </a:fld>
            <a:endParaRPr kumimoji="1" lang="ja-JP" altLang="en-US">
              <a:ea typeface="メイリオ" panose="020B0604030504040204" pitchFamily="50" charset="-128"/>
            </a:endParaRPr>
          </a:p>
        </p:txBody>
      </p:sp>
    </p:spTree>
    <p:extLst>
      <p:ext uri="{BB962C8B-B14F-4D97-AF65-F5344CB8AC3E}">
        <p14:creationId xmlns:p14="http://schemas.microsoft.com/office/powerpoint/2010/main" val="3969373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ea typeface="メイリオ" panose="020B0604030504040204" pitchFamily="50" charset="-128"/>
              </a:defRPr>
            </a:lvl1pPr>
          </a:lstStyle>
          <a:p>
            <a:endParaRPr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ea typeface="メイリオ" panose="020B0604030504040204" pitchFamily="50" charset="-128"/>
              </a:defRPr>
            </a:lvl1pPr>
          </a:lstStyle>
          <a:p>
            <a:fld id="{ECE6194A-F6F5-4F66-8473-FF9B38B08835}" type="datetimeFigureOut">
              <a:rPr lang="ja-JP" altLang="en-US" smtClean="0"/>
              <a:pPr/>
              <a:t>2025/3/24</a:t>
            </a:fld>
            <a:endParaRPr lang="ja-JP" altLang="en-US"/>
          </a:p>
        </p:txBody>
      </p:sp>
      <p:sp>
        <p:nvSpPr>
          <p:cNvPr id="4" name="スライド イメージ プレースホルダ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ea typeface="メイリオ" panose="020B0604030504040204" pitchFamily="50" charset="-128"/>
              </a:defRPr>
            </a:lvl1pPr>
          </a:lstStyle>
          <a:p>
            <a:endParaRPr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ea typeface="メイリオ" panose="020B0604030504040204" pitchFamily="50" charset="-128"/>
              </a:defRPr>
            </a:lvl1pPr>
          </a:lstStyle>
          <a:p>
            <a:fld id="{F09D384B-325C-476B-A72F-59059405F7B6}" type="slidenum">
              <a:rPr lang="ja-JP" altLang="en-US" smtClean="0"/>
              <a:pPr/>
              <a:t>‹#›</a:t>
            </a:fld>
            <a:endParaRPr lang="ja-JP" altLang="en-US"/>
          </a:p>
        </p:txBody>
      </p:sp>
    </p:spTree>
    <p:extLst>
      <p:ext uri="{BB962C8B-B14F-4D97-AF65-F5344CB8AC3E}">
        <p14:creationId xmlns:p14="http://schemas.microsoft.com/office/powerpoint/2010/main" val="20556601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200" kern="1200">
        <a:solidFill>
          <a:schemeClr val="tx1"/>
        </a:solidFill>
        <a:latin typeface="+mn-lt"/>
        <a:ea typeface="メイリオ" panose="020B0604030504040204" pitchFamily="50" charset="-128"/>
        <a:cs typeface="+mn-cs"/>
      </a:defRPr>
    </a:lvl2pPr>
    <a:lvl3pPr marL="914400" algn="l" defTabSz="914400" rtl="0" eaLnBrk="1" latinLnBrk="0" hangingPunct="1">
      <a:defRPr kumimoji="1" sz="1200" kern="1200">
        <a:solidFill>
          <a:schemeClr val="tx1"/>
        </a:solidFill>
        <a:latin typeface="+mn-lt"/>
        <a:ea typeface="メイリオ" panose="020B0604030504040204" pitchFamily="50" charset="-128"/>
        <a:cs typeface="+mn-cs"/>
      </a:defRPr>
    </a:lvl3pPr>
    <a:lvl4pPr marL="1371600" algn="l" defTabSz="914400" rtl="0" eaLnBrk="1" latinLnBrk="0" hangingPunct="1">
      <a:defRPr kumimoji="1" sz="1200" kern="1200">
        <a:solidFill>
          <a:schemeClr val="tx1"/>
        </a:solidFill>
        <a:latin typeface="+mn-lt"/>
        <a:ea typeface="メイリオ" panose="020B0604030504040204" pitchFamily="50" charset="-128"/>
        <a:cs typeface="+mn-cs"/>
      </a:defRPr>
    </a:lvl4pPr>
    <a:lvl5pPr marL="1828800" algn="l" defTabSz="914400" rtl="0" eaLnBrk="1" latinLnBrk="0" hangingPunct="1">
      <a:defRPr kumimoji="1" sz="1200" kern="1200">
        <a:solidFill>
          <a:schemeClr val="tx1"/>
        </a:solidFill>
        <a:latin typeface="+mn-lt"/>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b="0" i="0" u="none" strike="noStrike">
                <a:solidFill>
                  <a:srgbClr val="000000"/>
                </a:solidFill>
                <a:effectLst/>
                <a:ea typeface="游ゴシック" panose="020B0400000000000000" pitchFamily="50" charset="-128"/>
              </a:rPr>
              <a:t>みなさまこんちには。</a:t>
            </a:r>
            <a:r>
              <a:rPr kumimoji="1" lang="ja-JP" altLang="en-US"/>
              <a:t>本日はセミナーにご参加いただきまして誠にありがとうございます。</a:t>
            </a:r>
            <a:endParaRPr kumimoji="1" lang="en-US" altLang="ja-JP"/>
          </a:p>
          <a:p>
            <a:r>
              <a:rPr kumimoji="1" lang="ja-JP" altLang="en-US"/>
              <a:t>お時間になりましたので、これよりセミナーを開始いたします。</a:t>
            </a:r>
            <a:endParaRPr kumimoji="1" lang="en-US" altLang="ja-JP"/>
          </a:p>
        </p:txBody>
      </p:sp>
      <p:sp>
        <p:nvSpPr>
          <p:cNvPr id="4" name="スライド番号プレースホルダー 3"/>
          <p:cNvSpPr>
            <a:spLocks noGrp="1"/>
          </p:cNvSpPr>
          <p:nvPr>
            <p:ph type="sldNum" sz="quarter" idx="5"/>
          </p:nvPr>
        </p:nvSpPr>
        <p:spPr/>
        <p:txBody>
          <a:bodyPr/>
          <a:lstStyle/>
          <a:p>
            <a:fld id="{F09D384B-325C-476B-A72F-59059405F7B6}" type="slidenum">
              <a:rPr lang="ja-JP" altLang="en-US" smtClean="0"/>
              <a:pPr/>
              <a:t>1</a:t>
            </a:fld>
            <a:endParaRPr lang="ja-JP" altLang="en-US"/>
          </a:p>
        </p:txBody>
      </p:sp>
    </p:spTree>
    <p:extLst>
      <p:ext uri="{BB962C8B-B14F-4D97-AF65-F5344CB8AC3E}">
        <p14:creationId xmlns:p14="http://schemas.microsoft.com/office/powerpoint/2010/main" val="780598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dirty="0"/>
              <a:t>こちらのスライド、とても重要なポイントがまとめてありますので、是非ここだけでも</a:t>
            </a:r>
            <a:r>
              <a:rPr lang="ja-JP" altLang="en-US" dirty="0"/>
              <a:t>覚えていただきたいです。</a:t>
            </a:r>
            <a:endParaRPr lang="ja-JP" dirty="0"/>
          </a:p>
          <a:p>
            <a:pPr>
              <a:defRPr/>
            </a:pPr>
            <a:endParaRPr lang="ja-JP" altLang="en-US" dirty="0">
              <a:ea typeface="メイリオ"/>
            </a:endParaRPr>
          </a:p>
          <a:p>
            <a:pPr>
              <a:defRPr/>
            </a:pPr>
            <a:r>
              <a:rPr lang="ja-JP" altLang="en-US" dirty="0">
                <a:ea typeface="メイリオ"/>
              </a:rPr>
              <a:t>「ネタ」と「社会的意義」の掛け算。これってどういうことだと思いますか？</a:t>
            </a:r>
            <a:endParaRPr lang="ja-JP" dirty="0">
              <a:ea typeface="メイリオ"/>
            </a:endParaRPr>
          </a:p>
          <a:p>
            <a:pPr>
              <a:defRPr/>
            </a:pPr>
            <a:r>
              <a:rPr lang="ja-JP" altLang="en-US" dirty="0">
                <a:ea typeface="メイリオ"/>
                <a:cs typeface="Calibri"/>
              </a:rPr>
              <a:t>プレスリリースで重要なことは</a:t>
            </a:r>
            <a:r>
              <a:rPr lang="en-US" altLang="en-US" b="1" dirty="0">
                <a:ea typeface="メイリオ"/>
              </a:rPr>
              <a:t>【</a:t>
            </a:r>
            <a:r>
              <a:rPr lang="ja-JP" altLang="en-US" b="1" dirty="0">
                <a:ea typeface="メイリオ"/>
              </a:rPr>
              <a:t>発信するだけの「自己満足」リリースを書くのではなく「記者の目に留まる」リリースを書くこと</a:t>
            </a:r>
            <a:r>
              <a:rPr lang="en-US" altLang="en-US" b="1" dirty="0">
                <a:ea typeface="メイリオ"/>
              </a:rPr>
              <a:t>】</a:t>
            </a:r>
            <a:r>
              <a:rPr lang="en-US" altLang="en-US" dirty="0" err="1">
                <a:ea typeface="メイリオ"/>
              </a:rPr>
              <a:t>です</a:t>
            </a:r>
            <a:r>
              <a:rPr lang="en-US" altLang="en-US" dirty="0">
                <a:ea typeface="メイリオ"/>
              </a:rPr>
              <a:t>。</a:t>
            </a:r>
            <a:endParaRPr lang="ja-JP" altLang="en-US" dirty="0">
              <a:ea typeface="メイリオ"/>
            </a:endParaRPr>
          </a:p>
          <a:p>
            <a:pPr>
              <a:defRPr/>
            </a:pPr>
            <a:r>
              <a:rPr lang="ja-JP" altLang="en-US" dirty="0">
                <a:ea typeface="メイリオ"/>
                <a:cs typeface="Calibri"/>
              </a:rPr>
              <a:t>そして「記者の目に留まる」リリースを作成するためには、ただ配信したい情報を配信するのではなく、＋aでPR視点をかけ合わせることが重要です。</a:t>
            </a:r>
            <a:endParaRPr lang="ja-JP" altLang="en-US" dirty="0">
              <a:ea typeface="メイリオ"/>
            </a:endParaRPr>
          </a:p>
          <a:p>
            <a:pPr>
              <a:defRPr/>
            </a:pPr>
            <a:r>
              <a:rPr lang="ja-JP" altLang="en-US" dirty="0">
                <a:ea typeface="メイリオ"/>
              </a:rPr>
              <a:t>例えば、今回のセミナーテーマのように「自社情報×新年度シーズン」というのがまさしくこれにあたります！</a:t>
            </a:r>
            <a:endParaRPr lang="ja-JP" altLang="en-US" dirty="0">
              <a:cs typeface="Calibri"/>
            </a:endParaRPr>
          </a:p>
          <a:p>
            <a:pPr marL="0" marR="0" lvl="0" indent="0" algn="l" defTabSz="914400">
              <a:lnSpc>
                <a:spcPct val="100000"/>
              </a:lnSpc>
              <a:spcBef>
                <a:spcPts val="0"/>
              </a:spcBef>
              <a:spcAft>
                <a:spcPts val="0"/>
              </a:spcAft>
              <a:buClrTx/>
              <a:buSzTx/>
              <a:buFontTx/>
              <a:buNone/>
              <a:tabLst/>
              <a:defRPr/>
            </a:pPr>
            <a:endParaRPr lang="en-US" altLang="ja-JP" dirty="0">
              <a:cs typeface="Calibri"/>
            </a:endParaRPr>
          </a:p>
          <a:p>
            <a:pPr>
              <a:defRPr/>
            </a:pPr>
            <a:r>
              <a:rPr lang="en-US" altLang="ja-JP" dirty="0" err="1">
                <a:ea typeface="メイリオ"/>
                <a:cs typeface="Calibri"/>
              </a:rPr>
              <a:t>なので皆さんがプレスリリースを作成する際はぜひ</a:t>
            </a:r>
            <a:r>
              <a:rPr lang="en-US" altLang="ja-JP" dirty="0">
                <a:ea typeface="メイリオ"/>
                <a:cs typeface="Calibri"/>
              </a:rPr>
              <a:t>、「</a:t>
            </a:r>
            <a:r>
              <a:rPr lang="en-US" dirty="0" err="1">
                <a:ea typeface="メイリオ"/>
              </a:rPr>
              <a:t>社会的意義,PR視点はどこにあるか</a:t>
            </a:r>
            <a:r>
              <a:rPr lang="en-US" altLang="ja-JP" dirty="0" err="1">
                <a:ea typeface="メイリオ"/>
                <a:cs typeface="Calibri"/>
              </a:rPr>
              <a:t>」という</a:t>
            </a:r>
            <a:r>
              <a:rPr lang="ja-JP" altLang="en-US" dirty="0">
                <a:ea typeface="メイリオ"/>
                <a:cs typeface="Calibri"/>
              </a:rPr>
              <a:t>ことを</a:t>
            </a:r>
            <a:r>
              <a:rPr lang="en-US" altLang="ja-JP" dirty="0" err="1">
                <a:ea typeface="メイリオ"/>
                <a:cs typeface="Calibri"/>
              </a:rPr>
              <a:t>意識してみてください</a:t>
            </a:r>
            <a:r>
              <a:rPr lang="ja-JP" altLang="en-US" dirty="0">
                <a:ea typeface="メイリオ"/>
                <a:cs typeface="Calibri"/>
              </a:rPr>
              <a:t>。</a:t>
            </a:r>
            <a:endParaRPr lang="en-US" altLang="ja-JP" dirty="0">
              <a:cs typeface="Calibri"/>
            </a:endParaRPr>
          </a:p>
        </p:txBody>
      </p:sp>
      <p:sp>
        <p:nvSpPr>
          <p:cNvPr id="4" name="スライド番号プレースホルダー 3"/>
          <p:cNvSpPr>
            <a:spLocks noGrp="1"/>
          </p:cNvSpPr>
          <p:nvPr>
            <p:ph type="sldNum" sz="quarter" idx="5"/>
          </p:nvPr>
        </p:nvSpPr>
        <p:spPr/>
        <p:txBody>
          <a:bodyPr/>
          <a:lstStyle/>
          <a:p>
            <a:fld id="{F09D384B-325C-476B-A72F-59059405F7B6}" type="slidenum">
              <a:rPr lang="ja-JP" altLang="en-US" smtClean="0"/>
              <a:pPr/>
              <a:t>10</a:t>
            </a:fld>
            <a:endParaRPr lang="ja-JP" altLang="en-US"/>
          </a:p>
        </p:txBody>
      </p:sp>
    </p:spTree>
    <p:extLst>
      <p:ext uri="{BB962C8B-B14F-4D97-AF65-F5344CB8AC3E}">
        <p14:creationId xmlns:p14="http://schemas.microsoft.com/office/powerpoint/2010/main" val="3082845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lnSpc>
                <a:spcPts val="1500"/>
              </a:lnSpc>
              <a:spcAft>
                <a:spcPts val="1350"/>
              </a:spcAft>
            </a:pPr>
            <a:r>
              <a:rPr lang="ja-JP" altLang="en-US" b="0" i="0" dirty="0">
                <a:solidFill>
                  <a:srgbClr val="E2E2E5"/>
                </a:solidFill>
                <a:effectLst/>
                <a:latin typeface="Google Sans Text"/>
              </a:rPr>
              <a:t>では、今回のテーマである新年度のプレスリリースですが、新年度は一般的にもプレスリリースが注目されやすい時期と言われています。</a:t>
            </a:r>
            <a:endParaRPr lang="en-US" altLang="ja-JP" b="0" i="0" dirty="0">
              <a:solidFill>
                <a:srgbClr val="E2E2E5"/>
              </a:solidFill>
              <a:effectLst/>
              <a:latin typeface="Google Sans Text"/>
            </a:endParaRPr>
          </a:p>
          <a:p>
            <a:pPr algn="l">
              <a:lnSpc>
                <a:spcPts val="1500"/>
              </a:lnSpc>
              <a:spcAft>
                <a:spcPts val="1350"/>
              </a:spcAft>
            </a:pPr>
            <a:endParaRPr lang="en-US" altLang="ja-JP" b="0" i="0" dirty="0">
              <a:solidFill>
                <a:srgbClr val="E2E2E5"/>
              </a:solidFill>
              <a:effectLst/>
              <a:latin typeface="Google Sans Text"/>
            </a:endParaRPr>
          </a:p>
        </p:txBody>
      </p:sp>
      <p:sp>
        <p:nvSpPr>
          <p:cNvPr id="4" name="スライド番号プレースホルダー 3"/>
          <p:cNvSpPr>
            <a:spLocks noGrp="1"/>
          </p:cNvSpPr>
          <p:nvPr>
            <p:ph type="sldNum" sz="quarter" idx="5"/>
          </p:nvPr>
        </p:nvSpPr>
        <p:spPr/>
        <p:txBody>
          <a:bodyPr/>
          <a:lstStyle/>
          <a:p>
            <a:fld id="{F09D384B-325C-476B-A72F-59059405F7B6}" type="slidenum">
              <a:rPr lang="ja-JP" altLang="en-US" smtClean="0"/>
              <a:pPr/>
              <a:t>11</a:t>
            </a:fld>
            <a:endParaRPr lang="ja-JP" altLang="en-US"/>
          </a:p>
        </p:txBody>
      </p:sp>
    </p:spTree>
    <p:extLst>
      <p:ext uri="{BB962C8B-B14F-4D97-AF65-F5344CB8AC3E}">
        <p14:creationId xmlns:p14="http://schemas.microsoft.com/office/powerpoint/2010/main" val="328066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E3188-68DA-300A-D617-7F57852C66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3B06C1E-EA64-FD98-9243-9144BC680A2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D8FEB2A-241D-BF44-C829-69EF0D132060}"/>
              </a:ext>
            </a:extLst>
          </p:cNvPr>
          <p:cNvSpPr>
            <a:spLocks noGrp="1"/>
          </p:cNvSpPr>
          <p:nvPr>
            <p:ph type="body" idx="1"/>
          </p:nvPr>
        </p:nvSpPr>
        <p:spPr/>
        <p:txBody>
          <a:bodyPr>
            <a:normAutofit/>
          </a:bodyPr>
          <a:lstStyle/>
          <a:p>
            <a:pPr algn="l">
              <a:lnSpc>
                <a:spcPts val="1500"/>
              </a:lnSpc>
              <a:spcAft>
                <a:spcPts val="1350"/>
              </a:spcAft>
            </a:pPr>
            <a:r>
              <a:rPr lang="ja-JP" altLang="en-US" b="0" i="0" dirty="0">
                <a:solidFill>
                  <a:srgbClr val="E2E2E5"/>
                </a:solidFill>
                <a:effectLst/>
                <a:latin typeface="Google Sans Text"/>
              </a:rPr>
              <a:t>注目されやすい理由としては主に</a:t>
            </a:r>
            <a:r>
              <a:rPr lang="en-US" altLang="ja-JP" b="0" i="0" dirty="0">
                <a:solidFill>
                  <a:srgbClr val="E2E2E5"/>
                </a:solidFill>
                <a:effectLst/>
                <a:latin typeface="Google Sans Text"/>
              </a:rPr>
              <a:t>3</a:t>
            </a:r>
            <a:r>
              <a:rPr lang="ja-JP" altLang="en-US" b="0" i="0" dirty="0">
                <a:solidFill>
                  <a:srgbClr val="E2E2E5"/>
                </a:solidFill>
                <a:effectLst/>
                <a:latin typeface="Google Sans Text"/>
              </a:rPr>
              <a:t>つあげられます。</a:t>
            </a:r>
            <a:endParaRPr lang="en-US" altLang="ja-JP" b="0" i="0" dirty="0">
              <a:solidFill>
                <a:srgbClr val="E2E2E5"/>
              </a:solidFill>
              <a:effectLst/>
              <a:latin typeface="Google Sans Text"/>
            </a:endParaRPr>
          </a:p>
          <a:p>
            <a:pPr algn="l">
              <a:lnSpc>
                <a:spcPts val="1500"/>
              </a:lnSpc>
              <a:spcAft>
                <a:spcPts val="1350"/>
              </a:spcAft>
            </a:pPr>
            <a:endParaRPr lang="en-US" altLang="ja-JP" b="0" i="0" dirty="0">
              <a:solidFill>
                <a:srgbClr val="E2E2E5"/>
              </a:solidFill>
              <a:effectLst/>
              <a:latin typeface="Google Sans Text"/>
            </a:endParaRPr>
          </a:p>
        </p:txBody>
      </p:sp>
      <p:sp>
        <p:nvSpPr>
          <p:cNvPr id="4" name="スライド番号プレースホルダー 3">
            <a:extLst>
              <a:ext uri="{FF2B5EF4-FFF2-40B4-BE49-F238E27FC236}">
                <a16:creationId xmlns:a16="http://schemas.microsoft.com/office/drawing/2014/main" id="{9D12BBE9-44A9-947D-070F-E6534C045BCD}"/>
              </a:ext>
            </a:extLst>
          </p:cNvPr>
          <p:cNvSpPr>
            <a:spLocks noGrp="1"/>
          </p:cNvSpPr>
          <p:nvPr>
            <p:ph type="sldNum" sz="quarter" idx="5"/>
          </p:nvPr>
        </p:nvSpPr>
        <p:spPr/>
        <p:txBody>
          <a:bodyPr/>
          <a:lstStyle/>
          <a:p>
            <a:fld id="{F09D384B-325C-476B-A72F-59059405F7B6}" type="slidenum">
              <a:rPr lang="ja-JP" altLang="en-US" smtClean="0"/>
              <a:pPr/>
              <a:t>12</a:t>
            </a:fld>
            <a:endParaRPr lang="ja-JP" altLang="en-US"/>
          </a:p>
        </p:txBody>
      </p:sp>
    </p:spTree>
    <p:extLst>
      <p:ext uri="{BB962C8B-B14F-4D97-AF65-F5344CB8AC3E}">
        <p14:creationId xmlns:p14="http://schemas.microsoft.com/office/powerpoint/2010/main" val="42258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C80CC-D229-C466-288B-90F60593DF9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3C4DE98-D10D-36AB-ADB5-AF96BC04ED6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CB199F0-33D9-5C38-7789-2DEBC025DE67}"/>
              </a:ext>
            </a:extLst>
          </p:cNvPr>
          <p:cNvSpPr>
            <a:spLocks noGrp="1"/>
          </p:cNvSpPr>
          <p:nvPr>
            <p:ph type="body" idx="1"/>
          </p:nvPr>
        </p:nvSpPr>
        <p:spPr/>
        <p:txBody>
          <a:bodyPr>
            <a:normAutofit/>
          </a:bodyPr>
          <a:lstStyle/>
          <a:p>
            <a:pPr algn="l">
              <a:lnSpc>
                <a:spcPts val="1500"/>
              </a:lnSpc>
              <a:spcAft>
                <a:spcPts val="1350"/>
              </a:spcAft>
            </a:pPr>
            <a:r>
              <a:rPr lang="ja-JP" altLang="en-US" b="0" i="0" dirty="0">
                <a:solidFill>
                  <a:srgbClr val="E2E2E5"/>
                </a:solidFill>
                <a:effectLst/>
                <a:latin typeface="Google Sans Text"/>
              </a:rPr>
              <a:t>どのタイミングでも常に新しい情報というのは発信され続けていますけれども、新年度は、入学、入社、人事異動など、多くの人が新しいスタートを切る時期なので、</a:t>
            </a:r>
            <a:endParaRPr lang="en-US" altLang="ja-JP" b="0" i="0" dirty="0">
              <a:solidFill>
                <a:srgbClr val="E2E2E5"/>
              </a:solidFill>
              <a:effectLst/>
              <a:latin typeface="Google Sans Text"/>
            </a:endParaRPr>
          </a:p>
          <a:p>
            <a:pPr algn="l">
              <a:lnSpc>
                <a:spcPts val="1500"/>
              </a:lnSpc>
              <a:spcAft>
                <a:spcPts val="1350"/>
              </a:spcAft>
            </a:pPr>
            <a:r>
              <a:rPr lang="en-US" altLang="ja-JP" b="0" i="0" dirty="0">
                <a:solidFill>
                  <a:srgbClr val="E2E2E5"/>
                </a:solidFill>
                <a:effectLst/>
                <a:latin typeface="Google Sans Text"/>
              </a:rPr>
              <a:t>1</a:t>
            </a:r>
            <a:r>
              <a:rPr lang="ja-JP" altLang="en-US" b="0" i="0" dirty="0">
                <a:solidFill>
                  <a:srgbClr val="E2E2E5"/>
                </a:solidFill>
                <a:effectLst/>
                <a:latin typeface="Google Sans Text"/>
              </a:rPr>
              <a:t>年の中でも特に新たなコト・モノを意識する時期です。そのため、世間的に「新しい情報」へのニーズが高まりますので、</a:t>
            </a:r>
            <a:endParaRPr lang="en-US" altLang="ja-JP" b="0" i="0" dirty="0">
              <a:solidFill>
                <a:srgbClr val="E2E2E5"/>
              </a:solidFill>
              <a:effectLst/>
              <a:latin typeface="Google Sans Text"/>
            </a:endParaRPr>
          </a:p>
          <a:p>
            <a:pPr algn="l">
              <a:lnSpc>
                <a:spcPts val="1500"/>
              </a:lnSpc>
              <a:spcAft>
                <a:spcPts val="1350"/>
              </a:spcAft>
            </a:pPr>
            <a:r>
              <a:rPr lang="ja-JP" altLang="en-US" b="0" i="0" dirty="0">
                <a:solidFill>
                  <a:srgbClr val="E2E2E5"/>
                </a:solidFill>
                <a:effectLst/>
                <a:latin typeface="Google Sans Text"/>
              </a:rPr>
              <a:t>メディアも読者・視聴者の期待に応えるべく、新生活や新ビジネスに関する情報を積極的に探しているといえます。</a:t>
            </a:r>
            <a:endParaRPr lang="en-US" altLang="ja-JP" b="0" i="0" dirty="0">
              <a:solidFill>
                <a:srgbClr val="E2E2E5"/>
              </a:solidFill>
              <a:effectLst/>
              <a:latin typeface="Google Sans Text"/>
            </a:endParaRPr>
          </a:p>
        </p:txBody>
      </p:sp>
      <p:sp>
        <p:nvSpPr>
          <p:cNvPr id="4" name="スライド番号プレースホルダー 3">
            <a:extLst>
              <a:ext uri="{FF2B5EF4-FFF2-40B4-BE49-F238E27FC236}">
                <a16:creationId xmlns:a16="http://schemas.microsoft.com/office/drawing/2014/main" id="{105B3549-1C07-D153-1511-FE4C3307A080}"/>
              </a:ext>
            </a:extLst>
          </p:cNvPr>
          <p:cNvSpPr>
            <a:spLocks noGrp="1"/>
          </p:cNvSpPr>
          <p:nvPr>
            <p:ph type="sldNum" sz="quarter" idx="5"/>
          </p:nvPr>
        </p:nvSpPr>
        <p:spPr/>
        <p:txBody>
          <a:bodyPr/>
          <a:lstStyle/>
          <a:p>
            <a:fld id="{F09D384B-325C-476B-A72F-59059405F7B6}" type="slidenum">
              <a:rPr lang="ja-JP" altLang="en-US" smtClean="0"/>
              <a:pPr/>
              <a:t>13</a:t>
            </a:fld>
            <a:endParaRPr lang="ja-JP" altLang="en-US"/>
          </a:p>
        </p:txBody>
      </p:sp>
    </p:spTree>
    <p:extLst>
      <p:ext uri="{BB962C8B-B14F-4D97-AF65-F5344CB8AC3E}">
        <p14:creationId xmlns:p14="http://schemas.microsoft.com/office/powerpoint/2010/main" val="3475562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D2BA6-4615-D711-E478-D7192A5628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060164-C902-F4B0-B73E-43CD94F931B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38396D8-363B-76B0-3DC1-F8BF1596DC10}"/>
              </a:ext>
            </a:extLst>
          </p:cNvPr>
          <p:cNvSpPr>
            <a:spLocks noGrp="1"/>
          </p:cNvSpPr>
          <p:nvPr>
            <p:ph type="body" idx="1"/>
          </p:nvPr>
        </p:nvSpPr>
        <p:spPr/>
        <p:txBody>
          <a:bodyPr>
            <a:normAutofit/>
          </a:bodyPr>
          <a:lstStyle/>
          <a:p>
            <a:pPr algn="l">
              <a:lnSpc>
                <a:spcPts val="1500"/>
              </a:lnSpc>
              <a:spcAft>
                <a:spcPts val="1350"/>
              </a:spcAft>
            </a:pPr>
            <a:r>
              <a:rPr lang="ja-JP" altLang="en-US" b="0" i="0" dirty="0">
                <a:solidFill>
                  <a:srgbClr val="E2E2E5"/>
                </a:solidFill>
                <a:effectLst/>
                <a:latin typeface="Google Sans Text"/>
              </a:rPr>
              <a:t>そして、新年度に合わせて、新生活、新ビジネス、新商品・新キャンペーンなど、様々なテーマで特集企画を組むメディアも多いです。</a:t>
            </a:r>
            <a:endParaRPr lang="en-US" altLang="ja-JP" b="0" i="0" dirty="0">
              <a:solidFill>
                <a:srgbClr val="E2E2E5"/>
              </a:solidFill>
              <a:effectLst/>
              <a:latin typeface="Google Sans Text"/>
            </a:endParaRPr>
          </a:p>
          <a:p>
            <a:pPr algn="l">
              <a:lnSpc>
                <a:spcPts val="1500"/>
              </a:lnSpc>
              <a:spcAft>
                <a:spcPts val="1350"/>
              </a:spcAft>
            </a:pPr>
            <a:r>
              <a:rPr lang="ja-JP" altLang="en-US" b="0" i="0" dirty="0">
                <a:solidFill>
                  <a:srgbClr val="E2E2E5"/>
                </a:solidFill>
                <a:effectLst/>
                <a:latin typeface="Google Sans Text"/>
              </a:rPr>
              <a:t>そのため、自社のプレスリリースの内容が、新年度に関連した特集企画と合致する内容であれば、掲載される可能性が高まると言えます。</a:t>
            </a:r>
            <a:endParaRPr lang="en-US" altLang="ja-JP" b="0" i="0" dirty="0">
              <a:solidFill>
                <a:srgbClr val="E2E2E5"/>
              </a:solidFill>
              <a:effectLst/>
              <a:latin typeface="Google Sans Text"/>
            </a:endParaRPr>
          </a:p>
        </p:txBody>
      </p:sp>
      <p:sp>
        <p:nvSpPr>
          <p:cNvPr id="4" name="スライド番号プレースホルダー 3">
            <a:extLst>
              <a:ext uri="{FF2B5EF4-FFF2-40B4-BE49-F238E27FC236}">
                <a16:creationId xmlns:a16="http://schemas.microsoft.com/office/drawing/2014/main" id="{71BD8CF4-A816-3525-D220-B1DEC92AFA53}"/>
              </a:ext>
            </a:extLst>
          </p:cNvPr>
          <p:cNvSpPr>
            <a:spLocks noGrp="1"/>
          </p:cNvSpPr>
          <p:nvPr>
            <p:ph type="sldNum" sz="quarter" idx="5"/>
          </p:nvPr>
        </p:nvSpPr>
        <p:spPr/>
        <p:txBody>
          <a:bodyPr/>
          <a:lstStyle/>
          <a:p>
            <a:fld id="{F09D384B-325C-476B-A72F-59059405F7B6}" type="slidenum">
              <a:rPr lang="ja-JP" altLang="en-US" smtClean="0"/>
              <a:pPr/>
              <a:t>14</a:t>
            </a:fld>
            <a:endParaRPr lang="ja-JP" altLang="en-US"/>
          </a:p>
        </p:txBody>
      </p:sp>
    </p:spTree>
    <p:extLst>
      <p:ext uri="{BB962C8B-B14F-4D97-AF65-F5344CB8AC3E}">
        <p14:creationId xmlns:p14="http://schemas.microsoft.com/office/powerpoint/2010/main" val="136062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FF13E-6690-D9BD-C0BE-DD6048F39A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1625E2-C035-BFFF-A07F-A00ABE296C0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7B159B-32AC-5DD9-7440-AC211E3E79CD}"/>
              </a:ext>
            </a:extLst>
          </p:cNvPr>
          <p:cNvSpPr>
            <a:spLocks noGrp="1"/>
          </p:cNvSpPr>
          <p:nvPr>
            <p:ph type="body" idx="1"/>
          </p:nvPr>
        </p:nvSpPr>
        <p:spPr/>
        <p:txBody>
          <a:bodyPr>
            <a:normAutofit/>
          </a:bodyPr>
          <a:lstStyle/>
          <a:p>
            <a:pPr algn="l">
              <a:lnSpc>
                <a:spcPts val="1500"/>
              </a:lnSpc>
              <a:spcAft>
                <a:spcPts val="1350"/>
              </a:spcAft>
            </a:pPr>
            <a:r>
              <a:rPr lang="ja-JP" altLang="en-US" b="0" i="0" dirty="0">
                <a:solidFill>
                  <a:srgbClr val="E2E2E5"/>
                </a:solidFill>
                <a:effectLst/>
                <a:latin typeface="Google Sans Text"/>
              </a:rPr>
              <a:t>また、多くの企業は、新年度に合わせて年間計画や中期計画を発表されると思いますが、</a:t>
            </a:r>
            <a:endParaRPr lang="en-US" altLang="ja-JP" b="0" i="0" dirty="0">
              <a:solidFill>
                <a:srgbClr val="E2E2E5"/>
              </a:solidFill>
              <a:effectLst/>
              <a:latin typeface="Google Sans Text"/>
            </a:endParaRPr>
          </a:p>
          <a:p>
            <a:pPr algn="l">
              <a:lnSpc>
                <a:spcPts val="1500"/>
              </a:lnSpc>
              <a:spcAft>
                <a:spcPts val="1350"/>
              </a:spcAft>
            </a:pPr>
            <a:r>
              <a:rPr lang="ja-JP" altLang="en-US" b="0" i="0" dirty="0">
                <a:solidFill>
                  <a:srgbClr val="E2E2E5"/>
                </a:solidFill>
                <a:effectLst/>
                <a:latin typeface="Google Sans Text"/>
              </a:rPr>
              <a:t>企業の方向性や戦略、具体的な数値目標などを公開することで、メディアや投資家の関心を惹きつけやすくなりますので、</a:t>
            </a:r>
            <a:endParaRPr lang="en-US" altLang="ja-JP" b="0" i="0" dirty="0">
              <a:solidFill>
                <a:srgbClr val="E2E2E5"/>
              </a:solidFill>
              <a:effectLst/>
              <a:latin typeface="Google Sans Text"/>
            </a:endParaRPr>
          </a:p>
          <a:p>
            <a:pPr algn="l">
              <a:lnSpc>
                <a:spcPts val="1500"/>
              </a:lnSpc>
              <a:spcAft>
                <a:spcPts val="1350"/>
              </a:spcAft>
            </a:pPr>
            <a:r>
              <a:rPr lang="ja-JP" altLang="en-US" b="0" i="0" dirty="0">
                <a:solidFill>
                  <a:srgbClr val="E2E2E5"/>
                </a:solidFill>
                <a:effectLst/>
                <a:latin typeface="Google Sans Text"/>
              </a:rPr>
              <a:t>企業の「新たな取り組み」や「これから」をアピールするタイミングとして、絶好の機会と言えます。</a:t>
            </a:r>
            <a:endParaRPr lang="en-US" altLang="ja-JP" b="0" i="0" dirty="0">
              <a:solidFill>
                <a:srgbClr val="E2E2E5"/>
              </a:solidFill>
              <a:effectLst/>
              <a:latin typeface="Google Sans Text"/>
            </a:endParaRPr>
          </a:p>
          <a:p>
            <a:pPr algn="l">
              <a:lnSpc>
                <a:spcPts val="1500"/>
              </a:lnSpc>
              <a:spcAft>
                <a:spcPts val="1350"/>
              </a:spcAft>
            </a:pP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競合も多いですが、チャンスも大きいからこそ、埋もれないプレスリリースにするという工夫が必要です。</a:t>
            </a:r>
            <a:endParaRPr lang="en-US" altLang="ja-JP" b="0" i="0" dirty="0">
              <a:solidFill>
                <a:srgbClr val="E2E2E5"/>
              </a:solidFill>
              <a:effectLst/>
              <a:latin typeface="Google Sans Text"/>
            </a:endParaRPr>
          </a:p>
          <a:p>
            <a:pPr marL="0" marR="0" lvl="0" indent="0" algn="l" defTabSz="914400" rtl="0" eaLnBrk="1" fontAlgn="auto" latinLnBrk="0" hangingPunct="1">
              <a:lnSpc>
                <a:spcPts val="1500"/>
              </a:lnSpc>
              <a:spcBef>
                <a:spcPts val="0"/>
              </a:spcBef>
              <a:spcAft>
                <a:spcPts val="225"/>
              </a:spcAft>
              <a:buClrTx/>
              <a:buSzTx/>
              <a:buFont typeface="Arial" panose="020B0604020202020204" pitchFamily="34" charset="0"/>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では、業界平均</a:t>
            </a:r>
            <a:r>
              <a:rPr kumimoji="1" lang="en-US" altLang="ja-JP" b="0" i="0" dirty="0">
                <a:solidFill>
                  <a:srgbClr val="000020"/>
                </a:solidFill>
                <a:effectLst/>
                <a:latin typeface="メイリオ" panose="020B0604030504040204" pitchFamily="50" charset="-128"/>
                <a:ea typeface="メイリオ" panose="020B0604030504040204" pitchFamily="50" charset="-128"/>
              </a:rPr>
              <a:t>10</a:t>
            </a:r>
            <a:r>
              <a:rPr kumimoji="1" lang="ja-JP" altLang="en-US" b="0" i="0" dirty="0">
                <a:solidFill>
                  <a:srgbClr val="000020"/>
                </a:solidFill>
                <a:effectLst/>
                <a:latin typeface="メイリオ" panose="020B0604030504040204" pitchFamily="50" charset="-128"/>
                <a:ea typeface="メイリオ" panose="020B0604030504040204" pitchFamily="50" charset="-128"/>
              </a:rPr>
              <a:t>記事以上の記事掲載数を獲得した新年度に関連する実際のプレスリリース事例を見ながら、ポイントを解説していきたいと思います。</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algn="l">
              <a:lnSpc>
                <a:spcPts val="1500"/>
              </a:lnSpc>
              <a:spcAft>
                <a:spcPts val="225"/>
              </a:spcAft>
              <a:buFont typeface="Arial" panose="020B0604020202020204" pitchFamily="34" charset="0"/>
              <a:buNone/>
            </a:pPr>
            <a:endParaRPr lang="en-US" altLang="ja-JP" b="0" i="0" dirty="0">
              <a:solidFill>
                <a:srgbClr val="E2E2E5"/>
              </a:solidFill>
              <a:effectLst/>
              <a:latin typeface="Google Sans Text"/>
            </a:endParaRPr>
          </a:p>
        </p:txBody>
      </p:sp>
      <p:sp>
        <p:nvSpPr>
          <p:cNvPr id="4" name="スライド番号プレースホルダー 3">
            <a:extLst>
              <a:ext uri="{FF2B5EF4-FFF2-40B4-BE49-F238E27FC236}">
                <a16:creationId xmlns:a16="http://schemas.microsoft.com/office/drawing/2014/main" id="{5CBD00DE-595F-7ABD-6A5B-39ECA77D9E03}"/>
              </a:ext>
            </a:extLst>
          </p:cNvPr>
          <p:cNvSpPr>
            <a:spLocks noGrp="1"/>
          </p:cNvSpPr>
          <p:nvPr>
            <p:ph type="sldNum" sz="quarter" idx="5"/>
          </p:nvPr>
        </p:nvSpPr>
        <p:spPr/>
        <p:txBody>
          <a:bodyPr/>
          <a:lstStyle/>
          <a:p>
            <a:fld id="{F09D384B-325C-476B-A72F-59059405F7B6}" type="slidenum">
              <a:rPr lang="ja-JP" altLang="en-US" smtClean="0"/>
              <a:pPr/>
              <a:t>15</a:t>
            </a:fld>
            <a:endParaRPr lang="ja-JP" altLang="en-US"/>
          </a:p>
        </p:txBody>
      </p:sp>
    </p:spTree>
    <p:extLst>
      <p:ext uri="{BB962C8B-B14F-4D97-AF65-F5344CB8AC3E}">
        <p14:creationId xmlns:p14="http://schemas.microsoft.com/office/powerpoint/2010/main" val="2224823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59404-4D50-BA6C-729F-58C793B3BD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CE2E0D9-7588-8EC6-B6CA-AC775ED4218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BC8807F-434D-E856-75BB-1F32EAA2F410}"/>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まず</a:t>
            </a:r>
            <a:r>
              <a:rPr kumimoji="1" lang="en-US" altLang="ja-JP" b="0" i="0" dirty="0">
                <a:solidFill>
                  <a:srgbClr val="000020"/>
                </a:solidFill>
                <a:effectLst/>
                <a:latin typeface="メイリオ" panose="020B0604030504040204" pitchFamily="50" charset="-128"/>
                <a:ea typeface="メイリオ" panose="020B0604030504040204" pitchFamily="50" charset="-128"/>
              </a:rPr>
              <a:t>1</a:t>
            </a:r>
            <a:r>
              <a:rPr kumimoji="1" lang="ja-JP" altLang="en-US" b="0" i="0" dirty="0">
                <a:solidFill>
                  <a:srgbClr val="000020"/>
                </a:solidFill>
                <a:effectLst/>
                <a:latin typeface="メイリオ" panose="020B0604030504040204" pitchFamily="50" charset="-128"/>
                <a:ea typeface="メイリオ" panose="020B0604030504040204" pitchFamily="50" charset="-128"/>
              </a:rPr>
              <a:t>つ目の事例です。スペースの都合上、リリース前半のみのご紹介となりますが、全文読まれたい方は右上の</a:t>
            </a:r>
            <a:r>
              <a:rPr kumimoji="1" lang="en-US" altLang="ja-JP" b="0" i="0" dirty="0">
                <a:solidFill>
                  <a:srgbClr val="000020"/>
                </a:solidFill>
                <a:effectLst/>
                <a:latin typeface="メイリオ" panose="020B0604030504040204" pitchFamily="50" charset="-128"/>
                <a:ea typeface="メイリオ" panose="020B0604030504040204" pitchFamily="50" charset="-128"/>
              </a:rPr>
              <a:t>QR</a:t>
            </a:r>
            <a:r>
              <a:rPr kumimoji="1" lang="ja-JP" altLang="en-US" b="0" i="0" dirty="0">
                <a:solidFill>
                  <a:srgbClr val="000020"/>
                </a:solidFill>
                <a:effectLst/>
                <a:latin typeface="メイリオ" panose="020B0604030504040204" pitchFamily="50" charset="-128"/>
                <a:ea typeface="メイリオ" panose="020B0604030504040204" pitchFamily="50" charset="-128"/>
              </a:rPr>
              <a:t>コードからご覧ください。</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こちらは株式会社グラフィコさんが配信された、いわゆる調査リリースです。「オキシクリーン」という商品名を聞くと、結構ピンとくる方も多いのではないかなと思うのですが</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まず結果からお伝えすると、こちらのプレスリリースは</a:t>
            </a:r>
            <a:r>
              <a:rPr kumimoji="1" lang="en-US" altLang="ja-JP" b="0" i="0" dirty="0">
                <a:solidFill>
                  <a:srgbClr val="000020"/>
                </a:solidFill>
                <a:effectLst/>
                <a:latin typeface="メイリオ" panose="020B0604030504040204" pitchFamily="50" charset="-128"/>
                <a:ea typeface="メイリオ" panose="020B0604030504040204" pitchFamily="50" charset="-128"/>
              </a:rPr>
              <a:t>37</a:t>
            </a:r>
            <a:r>
              <a:rPr kumimoji="1" lang="ja-JP" altLang="en-US" b="0" i="0" dirty="0">
                <a:solidFill>
                  <a:srgbClr val="000020"/>
                </a:solidFill>
                <a:effectLst/>
                <a:latin typeface="メイリオ" panose="020B0604030504040204" pitchFamily="50" charset="-128"/>
                <a:ea typeface="メイリオ" panose="020B0604030504040204" pitchFamily="50" charset="-128"/>
              </a:rPr>
              <a:t>件の記事掲載を獲得しまして、多数の大手メディアをはじめ、ビジネス系メディアやキュレーションメディアへ掲載されていました。</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94A3F82E-535D-85CF-616E-7FA4CFC85ECF}"/>
              </a:ext>
            </a:extLst>
          </p:cNvPr>
          <p:cNvSpPr>
            <a:spLocks noGrp="1"/>
          </p:cNvSpPr>
          <p:nvPr>
            <p:ph type="sldNum" sz="quarter" idx="10"/>
          </p:nvPr>
        </p:nvSpPr>
        <p:spPr/>
        <p:txBody>
          <a:bodyPr/>
          <a:lstStyle/>
          <a:p>
            <a:fld id="{F09D384B-325C-476B-A72F-59059405F7B6}" type="slidenum">
              <a:rPr lang="ja-JP" altLang="en-US" smtClean="0"/>
              <a:pPr/>
              <a:t>16</a:t>
            </a:fld>
            <a:endParaRPr lang="ja-JP" altLang="en-US"/>
          </a:p>
        </p:txBody>
      </p:sp>
    </p:spTree>
    <p:extLst>
      <p:ext uri="{BB962C8B-B14F-4D97-AF65-F5344CB8AC3E}">
        <p14:creationId xmlns:p14="http://schemas.microsoft.com/office/powerpoint/2010/main" val="3674569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91F8A-1CB2-42FE-26A9-09420C10357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944AC1-909C-7DD9-E89C-AC28305E802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BB745C7-5B47-32A8-F245-D60C25503109}"/>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今回のプレスリリースのポイントは</a:t>
            </a:r>
            <a:r>
              <a:rPr kumimoji="1" lang="en-US" altLang="ja-JP" b="0" i="0" dirty="0">
                <a:solidFill>
                  <a:srgbClr val="000020"/>
                </a:solidFill>
                <a:effectLst/>
                <a:latin typeface="メイリオ" panose="020B0604030504040204" pitchFamily="50" charset="-128"/>
                <a:ea typeface="メイリオ" panose="020B0604030504040204" pitchFamily="50" charset="-128"/>
              </a:rPr>
              <a:t>3</a:t>
            </a:r>
            <a:r>
              <a:rPr kumimoji="1" lang="ja-JP" altLang="en-US" b="0" i="0" dirty="0">
                <a:solidFill>
                  <a:srgbClr val="000020"/>
                </a:solidFill>
                <a:effectLst/>
                <a:latin typeface="メイリオ" panose="020B0604030504040204" pitchFamily="50" charset="-128"/>
                <a:ea typeface="メイリオ" panose="020B0604030504040204" pitchFamily="50" charset="-128"/>
              </a:rPr>
              <a:t>つです。</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algn="l">
              <a:lnSpc>
                <a:spcPts val="1500"/>
              </a:lnSpc>
              <a:spcAft>
                <a:spcPts val="1350"/>
              </a:spcAft>
            </a:pPr>
            <a:r>
              <a:rPr lang="en-US" altLang="ja-JP" b="0" i="0" dirty="0">
                <a:solidFill>
                  <a:srgbClr val="E2E2E5"/>
                </a:solidFill>
                <a:effectLst/>
                <a:latin typeface="Google Sans Text"/>
              </a:rPr>
              <a:t>1. </a:t>
            </a:r>
            <a:r>
              <a:rPr lang="ja-JP" altLang="en-US" b="0" i="0" dirty="0">
                <a:solidFill>
                  <a:srgbClr val="E2E2E5"/>
                </a:solidFill>
                <a:effectLst/>
                <a:latin typeface="Google Sans Text"/>
              </a:rPr>
              <a:t>ターゲット層への明確な訴求力と話題性</a:t>
            </a:r>
          </a:p>
          <a:p>
            <a:pPr algn="l">
              <a:lnSpc>
                <a:spcPts val="1500"/>
              </a:lnSpc>
              <a:spcAft>
                <a:spcPts val="1350"/>
              </a:spcAft>
            </a:pPr>
            <a:r>
              <a:rPr lang="en-US" altLang="ja-JP" b="0" i="0" dirty="0">
                <a:solidFill>
                  <a:srgbClr val="E2E2E5"/>
                </a:solidFill>
                <a:effectLst/>
                <a:latin typeface="Google Sans Text"/>
              </a:rPr>
              <a:t>2. </a:t>
            </a:r>
            <a:r>
              <a:rPr lang="ja-JP" altLang="en-US" b="0" i="0" dirty="0">
                <a:solidFill>
                  <a:srgbClr val="E2E2E5"/>
                </a:solidFill>
                <a:effectLst/>
                <a:latin typeface="Google Sans Text"/>
              </a:rPr>
              <a:t>調査データの豊富さと活用しやすさ</a:t>
            </a:r>
          </a:p>
          <a:p>
            <a:pPr algn="l">
              <a:lnSpc>
                <a:spcPts val="1500"/>
              </a:lnSpc>
              <a:spcAft>
                <a:spcPts val="1350"/>
              </a:spcAft>
            </a:pPr>
            <a:r>
              <a:rPr lang="en-US" altLang="ja-JP" b="0" i="0" dirty="0">
                <a:solidFill>
                  <a:srgbClr val="E2E2E5"/>
                </a:solidFill>
                <a:effectLst/>
                <a:latin typeface="Google Sans Text"/>
              </a:rPr>
              <a:t>3. </a:t>
            </a:r>
            <a:r>
              <a:rPr lang="ja-JP" altLang="en-US" b="0" i="0" dirty="0">
                <a:solidFill>
                  <a:srgbClr val="E2E2E5"/>
                </a:solidFill>
                <a:effectLst/>
                <a:latin typeface="Google Sans Text"/>
              </a:rPr>
              <a:t>製品との関連性と専門家によるコメントで信頼性</a:t>
            </a:r>
            <a:r>
              <a:rPr lang="en-US" altLang="ja-JP" b="0" i="0" dirty="0">
                <a:solidFill>
                  <a:srgbClr val="E2E2E5"/>
                </a:solidFill>
                <a:effectLst/>
                <a:latin typeface="Google Sans Text"/>
              </a:rPr>
              <a:t>UP</a:t>
            </a:r>
          </a:p>
          <a:p>
            <a:pPr algn="l">
              <a:lnSpc>
                <a:spcPts val="1500"/>
              </a:lnSpc>
              <a:spcAft>
                <a:spcPts val="1350"/>
              </a:spcAft>
            </a:pPr>
            <a:endParaRPr lang="en-US" altLang="ja-JP" b="0" i="0" dirty="0">
              <a:solidFill>
                <a:srgbClr val="E2E2E5"/>
              </a:solidFill>
              <a:effectLst/>
              <a:latin typeface="Google Sans Text"/>
            </a:endParaRPr>
          </a:p>
          <a:p>
            <a:pPr algn="l">
              <a:lnSpc>
                <a:spcPts val="1500"/>
              </a:lnSpc>
              <a:spcAft>
                <a:spcPts val="1350"/>
              </a:spcAft>
            </a:pPr>
            <a:r>
              <a:rPr lang="ja-JP" altLang="en-US" b="0" i="0" dirty="0">
                <a:solidFill>
                  <a:srgbClr val="E2E2E5"/>
                </a:solidFill>
                <a:effectLst/>
                <a:latin typeface="Google Sans Text"/>
              </a:rPr>
              <a:t>では、ひとつずつ見ていきましょう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D0C17825-C8DB-73B8-02C8-FA987855BA10}"/>
              </a:ext>
            </a:extLst>
          </p:cNvPr>
          <p:cNvSpPr>
            <a:spLocks noGrp="1"/>
          </p:cNvSpPr>
          <p:nvPr>
            <p:ph type="sldNum" sz="quarter" idx="10"/>
          </p:nvPr>
        </p:nvSpPr>
        <p:spPr/>
        <p:txBody>
          <a:bodyPr/>
          <a:lstStyle/>
          <a:p>
            <a:fld id="{F09D384B-325C-476B-A72F-59059405F7B6}" type="slidenum">
              <a:rPr lang="ja-JP" altLang="en-US" smtClean="0"/>
              <a:pPr/>
              <a:t>17</a:t>
            </a:fld>
            <a:endParaRPr lang="ja-JP" altLang="en-US"/>
          </a:p>
        </p:txBody>
      </p:sp>
    </p:spTree>
    <p:extLst>
      <p:ext uri="{BB962C8B-B14F-4D97-AF65-F5344CB8AC3E}">
        <p14:creationId xmlns:p14="http://schemas.microsoft.com/office/powerpoint/2010/main" val="2922088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0AC2E-64BB-56F9-36BE-309D80F281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FC5DB4-4F92-ECDE-B00B-5631C72FE3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D8E17B0-54F8-A90E-3CA0-6C3463FF72A2}"/>
              </a:ext>
            </a:extLst>
          </p:cNvPr>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E2E2E5"/>
                </a:solidFill>
                <a:effectLst/>
                <a:latin typeface="Google Sans Text"/>
              </a:rPr>
              <a:t>ポイント</a:t>
            </a:r>
            <a:r>
              <a:rPr lang="en-US" altLang="ja-JP" b="0" i="0" dirty="0">
                <a:solidFill>
                  <a:srgbClr val="E2E2E5"/>
                </a:solidFill>
                <a:effectLst/>
                <a:latin typeface="Google Sans Text"/>
              </a:rPr>
              <a:t>1</a:t>
            </a:r>
            <a:r>
              <a:rPr lang="ja-JP" altLang="en-US" b="0" i="0" dirty="0">
                <a:solidFill>
                  <a:srgbClr val="E2E2E5"/>
                </a:solidFill>
                <a:effectLst/>
                <a:latin typeface="Google Sans Text"/>
              </a:rPr>
              <a:t>つめ。、ターゲット層への明確な訴求力と話題性についてです。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dirty="0">
              <a:solidFill>
                <a:srgbClr val="E2E2E5"/>
              </a:solidFill>
              <a:effectLst/>
              <a:latin typeface="Google Sans 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E2E2E5"/>
                </a:solidFill>
                <a:effectLst/>
                <a:latin typeface="Google Sans Text"/>
              </a:rPr>
              <a:t>本リリースは、昨年</a:t>
            </a:r>
            <a:r>
              <a:rPr lang="en-US" altLang="ja-JP" b="0" i="0" dirty="0">
                <a:solidFill>
                  <a:srgbClr val="E2E2E5"/>
                </a:solidFill>
                <a:effectLst/>
                <a:latin typeface="Google Sans Text"/>
              </a:rPr>
              <a:t>3</a:t>
            </a:r>
            <a:r>
              <a:rPr lang="ja-JP" altLang="en-US" b="0" i="0" dirty="0">
                <a:solidFill>
                  <a:srgbClr val="E2E2E5"/>
                </a:solidFill>
                <a:effectLst/>
                <a:latin typeface="Google Sans Text"/>
              </a:rPr>
              <a:t>月中旬に配信され、</a:t>
            </a:r>
            <a:r>
              <a:rPr lang="en-US" altLang="ja-JP" b="0" i="0" dirty="0">
                <a:solidFill>
                  <a:srgbClr val="E2E2E5"/>
                </a:solidFill>
                <a:effectLst/>
                <a:latin typeface="Google Sans Text"/>
              </a:rPr>
              <a:t>4</a:t>
            </a:r>
            <a:r>
              <a:rPr lang="ja-JP" altLang="en-US" b="0" i="0" dirty="0">
                <a:solidFill>
                  <a:srgbClr val="E2E2E5"/>
                </a:solidFill>
                <a:effectLst/>
                <a:latin typeface="Google Sans Text"/>
              </a:rPr>
              <a:t>月という新生活シーズンを前に、注目されやすい層である新社会人に焦点を当てている点が、メディアの関心を惹きつけやすかったと言えます。</a:t>
            </a:r>
            <a:endParaRPr lang="en-US" altLang="ja-JP" b="0" i="0" dirty="0">
              <a:solidFill>
                <a:srgbClr val="E2E2E5"/>
              </a:solidFill>
              <a:effectLst/>
              <a:latin typeface="Google Sans 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E2E2E5"/>
                </a:solidFill>
                <a:effectLst/>
                <a:latin typeface="Google Sans Text"/>
              </a:rPr>
              <a:t>タイトル冒頭に「新社会人」というキーワードが入っていますが、ターゲットが明確なので関連情報を探すメディアに取っても分かりやすいですよね。</a:t>
            </a:r>
            <a:endParaRPr lang="en-US" altLang="ja-JP" b="0" i="0" dirty="0">
              <a:solidFill>
                <a:srgbClr val="E2E2E5"/>
              </a:solidFill>
              <a:effectLst/>
              <a:latin typeface="Google Sans 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E2E2E5"/>
                </a:solidFill>
                <a:effectLst/>
                <a:latin typeface="Google Sans Text"/>
              </a:rPr>
              <a:t>更に、大学生時代をコロナ禍で過ごした「コロナネイティブ世代」というキーワードが現代社会の状況を反映していることで、このリリースのニュース価値を高めています。</a:t>
            </a:r>
            <a:endParaRPr lang="en-US" altLang="ja-JP" b="0" i="0" dirty="0">
              <a:solidFill>
                <a:srgbClr val="E2E2E5"/>
              </a:solidFill>
              <a:effectLst/>
              <a:latin typeface="Google Sans Tex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E2E2E5"/>
              </a:solidFill>
              <a:effectLst/>
              <a:latin typeface="Google Sans Text"/>
              <a:ea typeface="メイリオ" panose="020B0604030504040204" pitchFamily="50" charset="-128"/>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そしてこちらのリリース、内容を読んでいただくとお分かりいただけるんですが、新社会人と現社会人との意識の違いを明確に示していることで、</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世代間ギャップという普遍的なテーマに繋がっていて、読み手の興味を引く内容になっています。</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a:t>
            </a:r>
            <a:r>
              <a:rPr lang="en-US" altLang="ja-JP" b="0" i="0" dirty="0">
                <a:solidFill>
                  <a:srgbClr val="E2E2E5"/>
                </a:solidFill>
                <a:effectLst/>
                <a:latin typeface="Google Sans Text"/>
              </a:rPr>
              <a:t>4</a:t>
            </a:r>
            <a:r>
              <a:rPr lang="ja-JP" altLang="en-US" b="0" i="0" dirty="0">
                <a:solidFill>
                  <a:srgbClr val="E2E2E5"/>
                </a:solidFill>
                <a:effectLst/>
                <a:latin typeface="Google Sans Text"/>
              </a:rPr>
              <a:t>月が楽しみ」という回答の差や、ビジネスマナーに対する意識の違いなど、具体的なデータで示されることで、リリース内容の信憑性と面白さが増しています。</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endParaRPr lang="ja-JP" altLang="en-US"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また、対面時に気になることとして「ニオイ」を上位に挙げているという調査結果は、当時のマスク生活からの移行期における新しいニーズを捉えていて、</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清潔意識の高まりやエチケットに対する関心の高さを反映しているのもあり、共感を呼びやすいリリースになっていたのではないでしょうか。</a:t>
            </a:r>
          </a:p>
        </p:txBody>
      </p:sp>
      <p:sp>
        <p:nvSpPr>
          <p:cNvPr id="4" name="スライド番号プレースホルダー 3">
            <a:extLst>
              <a:ext uri="{FF2B5EF4-FFF2-40B4-BE49-F238E27FC236}">
                <a16:creationId xmlns:a16="http://schemas.microsoft.com/office/drawing/2014/main" id="{5230254B-95C9-2D05-5106-F1E8297FE002}"/>
              </a:ext>
            </a:extLst>
          </p:cNvPr>
          <p:cNvSpPr>
            <a:spLocks noGrp="1"/>
          </p:cNvSpPr>
          <p:nvPr>
            <p:ph type="sldNum" sz="quarter" idx="10"/>
          </p:nvPr>
        </p:nvSpPr>
        <p:spPr/>
        <p:txBody>
          <a:bodyPr/>
          <a:lstStyle/>
          <a:p>
            <a:fld id="{F09D384B-325C-476B-A72F-59059405F7B6}" type="slidenum">
              <a:rPr lang="ja-JP" altLang="en-US" smtClean="0"/>
              <a:pPr/>
              <a:t>18</a:t>
            </a:fld>
            <a:endParaRPr lang="ja-JP" altLang="en-US"/>
          </a:p>
        </p:txBody>
      </p:sp>
    </p:spTree>
    <p:extLst>
      <p:ext uri="{BB962C8B-B14F-4D97-AF65-F5344CB8AC3E}">
        <p14:creationId xmlns:p14="http://schemas.microsoft.com/office/powerpoint/2010/main" val="4029162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6CC1B-9A40-8BDE-6A62-C944CA29D2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DBB727-A689-864A-A4D6-0417F4225CF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2FF69E-AE8D-A0DD-F9BC-F19598B9C5D0}"/>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E2E2E5"/>
                </a:solidFill>
                <a:effectLst/>
                <a:latin typeface="Google Sans Text"/>
              </a:rPr>
              <a:t>ポイント</a:t>
            </a:r>
            <a:r>
              <a:rPr lang="en-US" altLang="ja-JP" b="0" i="0" dirty="0">
                <a:solidFill>
                  <a:srgbClr val="E2E2E5"/>
                </a:solidFill>
                <a:effectLst/>
                <a:latin typeface="Google Sans Text"/>
              </a:rPr>
              <a:t>2</a:t>
            </a:r>
            <a:r>
              <a:rPr lang="ja-JP" altLang="en-US" b="0" i="0" dirty="0">
                <a:solidFill>
                  <a:srgbClr val="E2E2E5"/>
                </a:solidFill>
                <a:effectLst/>
                <a:latin typeface="Google Sans Text"/>
              </a:rPr>
              <a:t>つめ。</a:t>
            </a:r>
            <a:r>
              <a:rPr lang="en-US" altLang="ja-JP" b="0" i="0" dirty="0">
                <a:solidFill>
                  <a:srgbClr val="E2E2E5"/>
                </a:solidFill>
                <a:effectLst/>
                <a:latin typeface="Google Sans Text"/>
              </a:rPr>
              <a:t> </a:t>
            </a:r>
            <a:r>
              <a:rPr lang="ja-JP" altLang="en-US" b="0" i="0" dirty="0">
                <a:solidFill>
                  <a:srgbClr val="E2E2E5"/>
                </a:solidFill>
                <a:effectLst/>
                <a:latin typeface="Google Sans Text"/>
              </a:rPr>
              <a:t>調査データの豊富さと活用しやすさについてです。</a:t>
            </a:r>
            <a:endParaRPr lang="en-US" altLang="ja-JP" b="0" i="0" dirty="0">
              <a:solidFill>
                <a:srgbClr val="E2E2E5"/>
              </a:solidFill>
              <a:effectLst/>
              <a:latin typeface="Google Sans Tex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この調査リリースは、アンケート対象者が</a:t>
            </a:r>
            <a:r>
              <a:rPr lang="en-US" altLang="ja-JP" b="0" i="0" dirty="0">
                <a:solidFill>
                  <a:srgbClr val="E2E2E5"/>
                </a:solidFill>
                <a:effectLst/>
                <a:latin typeface="Google Sans Text"/>
              </a:rPr>
              <a:t>1,050</a:t>
            </a:r>
            <a:r>
              <a:rPr lang="ja-JP" altLang="en-US" b="0" i="0" dirty="0">
                <a:solidFill>
                  <a:srgbClr val="E2E2E5"/>
                </a:solidFill>
                <a:effectLst/>
                <a:latin typeface="Google Sans Text"/>
              </a:rPr>
              <a:t>人という十分なサンプル数を確保されて実施されているので、情報としても非常に信頼性が高いです。</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また、新社会人と現社会人の男女比をほぼ均等にすることで、偏りのないデータ分析になっていることで、より説得力が増しています。</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endParaRPr lang="ja-JP" altLang="en-US"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そして、ご覧いただけるとわかるように、グラフィコさんは調査結果を非常にきれいに図表でまとめて視覚的に表現されていました。</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かなりデータ自体が整っているので、メディアが記事を作成する際にそのまま利用しやすい形式になっています。</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更に面白いのが、現社会人が新社会人だった頃の、「敬語・言葉使い」「電話応対」など、具体的な事例と共に失敗エピソードも記載されていまして、</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これが多くの読者の共感を呼びやすい内容ですので、記事に人間味を加える要素となっています。</a:t>
            </a:r>
            <a:endParaRPr lang="en-US" altLang="ja-JP" b="0" i="0" dirty="0">
              <a:solidFill>
                <a:srgbClr val="E2E2E5"/>
              </a:solidFill>
              <a:effectLst/>
              <a:latin typeface="Google Sans Text"/>
            </a:endParaRPr>
          </a:p>
        </p:txBody>
      </p:sp>
      <p:sp>
        <p:nvSpPr>
          <p:cNvPr id="4" name="スライド番号プレースホルダー 3">
            <a:extLst>
              <a:ext uri="{FF2B5EF4-FFF2-40B4-BE49-F238E27FC236}">
                <a16:creationId xmlns:a16="http://schemas.microsoft.com/office/drawing/2014/main" id="{478B72DB-C3EE-B2A4-D3EF-E1AA3D8A06E9}"/>
              </a:ext>
            </a:extLst>
          </p:cNvPr>
          <p:cNvSpPr>
            <a:spLocks noGrp="1"/>
          </p:cNvSpPr>
          <p:nvPr>
            <p:ph type="sldNum" sz="quarter" idx="10"/>
          </p:nvPr>
        </p:nvSpPr>
        <p:spPr/>
        <p:txBody>
          <a:bodyPr/>
          <a:lstStyle/>
          <a:p>
            <a:fld id="{F09D384B-325C-476B-A72F-59059405F7B6}" type="slidenum">
              <a:rPr lang="ja-JP" altLang="en-US" smtClean="0"/>
              <a:pPr/>
              <a:t>19</a:t>
            </a:fld>
            <a:endParaRPr lang="ja-JP" altLang="en-US"/>
          </a:p>
        </p:txBody>
      </p:sp>
    </p:spTree>
    <p:extLst>
      <p:ext uri="{BB962C8B-B14F-4D97-AF65-F5344CB8AC3E}">
        <p14:creationId xmlns:p14="http://schemas.microsoft.com/office/powerpoint/2010/main" val="203144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5015C-50F4-A611-CBE4-28D01DD3B5B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C02068-2893-7807-2375-E88CA2B2DB1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368E670-644C-A17D-7666-F5B93A21D2AB}"/>
              </a:ext>
            </a:extLst>
          </p:cNvPr>
          <p:cNvSpPr>
            <a:spLocks noGrp="1"/>
          </p:cNvSpPr>
          <p:nvPr>
            <p:ph type="body" idx="1"/>
          </p:nvPr>
        </p:nvSpPr>
        <p:spPr/>
        <p:txBody>
          <a:bodyPr/>
          <a:lstStyle/>
          <a:p>
            <a:r>
              <a:rPr kumimoji="1" lang="ja-JP" altLang="en-US" sz="1800" dirty="0"/>
              <a:t>セミナースタートの前に、視聴環境の確認をさせていただきます。</a:t>
            </a:r>
            <a:endParaRPr kumimoji="1" lang="en-US" altLang="ja-JP" sz="1800" dirty="0"/>
          </a:p>
          <a:p>
            <a:r>
              <a:rPr kumimoji="1" lang="ja-JP" altLang="en-US" sz="1800" dirty="0"/>
              <a:t>音声が聞こえづらかったり、映像に乱れが生じているなどはありませんでしょうか。</a:t>
            </a:r>
            <a:endParaRPr kumimoji="1" lang="en-US" altLang="ja-JP" sz="1800" dirty="0"/>
          </a:p>
          <a:p>
            <a:r>
              <a:rPr kumimoji="1" lang="ja-JP" altLang="en-US" sz="1800" dirty="0"/>
              <a:t>万が一、セミナー中に不具合などございましたら、画面下部に表示されているチャットからご連絡ください。</a:t>
            </a:r>
            <a:endParaRPr kumimoji="1" lang="en-US" altLang="ja-JP" sz="1800" dirty="0"/>
          </a:p>
          <a:p>
            <a:r>
              <a:rPr kumimoji="1" lang="ja-JP" altLang="en-US" sz="1800" dirty="0"/>
              <a:t>運営事務局にて対応させていただきます。</a:t>
            </a:r>
            <a:endParaRPr kumimoji="1" lang="en-US" altLang="ja-JP" sz="1800" dirty="0"/>
          </a:p>
          <a:p>
            <a:endParaRPr kumimoji="1" lang="en-US" altLang="ja-JP" sz="1800" dirty="0"/>
          </a:p>
          <a:p>
            <a:r>
              <a:rPr kumimoji="1" lang="ja-JP" altLang="en-US" sz="1800" dirty="0"/>
              <a:t>また、本日のセミナーは質疑応答の時間は設けておりません。ご了承ください。</a:t>
            </a:r>
            <a:endParaRPr kumimoji="1" lang="en-US" altLang="ja-JP" sz="1800" dirty="0"/>
          </a:p>
          <a:p>
            <a:r>
              <a:rPr kumimoji="1" lang="ja-JP" altLang="en-US" sz="1800" dirty="0"/>
              <a:t>質問がある場合は、終了後アンケートにご記入いただけましたら、別途担当者より回答させていただきます。</a:t>
            </a:r>
            <a:endParaRPr kumimoji="1" lang="en-US" altLang="ja-JP" sz="1800" dirty="0"/>
          </a:p>
          <a:p>
            <a:r>
              <a:rPr kumimoji="1" lang="ja-JP" altLang="en-US" sz="1800" dirty="0"/>
              <a:t>よろしくお願いいたします。</a:t>
            </a:r>
            <a:endParaRPr kumimoji="1" lang="en-US" altLang="ja-JP" sz="1800" dirty="0"/>
          </a:p>
          <a:p>
            <a:endParaRPr kumimoji="1" lang="ja-JP" altLang="en-US" sz="1800" dirty="0"/>
          </a:p>
        </p:txBody>
      </p:sp>
      <p:sp>
        <p:nvSpPr>
          <p:cNvPr id="4" name="スライド番号プレースホルダー 3">
            <a:extLst>
              <a:ext uri="{FF2B5EF4-FFF2-40B4-BE49-F238E27FC236}">
                <a16:creationId xmlns:a16="http://schemas.microsoft.com/office/drawing/2014/main" id="{3AFDAF01-54FF-8771-3533-522370010733}"/>
              </a:ext>
            </a:extLst>
          </p:cNvPr>
          <p:cNvSpPr>
            <a:spLocks noGrp="1"/>
          </p:cNvSpPr>
          <p:nvPr>
            <p:ph type="sldNum" sz="quarter" idx="5"/>
          </p:nvPr>
        </p:nvSpPr>
        <p:spPr/>
        <p:txBody>
          <a:bodyPr/>
          <a:lstStyle/>
          <a:p>
            <a:fld id="{F09D384B-325C-476B-A72F-59059405F7B6}" type="slidenum">
              <a:rPr lang="ja-JP" altLang="en-US" smtClean="0"/>
              <a:pPr/>
              <a:t>2</a:t>
            </a:fld>
            <a:endParaRPr lang="ja-JP" altLang="en-US"/>
          </a:p>
        </p:txBody>
      </p:sp>
    </p:spTree>
    <p:extLst>
      <p:ext uri="{BB962C8B-B14F-4D97-AF65-F5344CB8AC3E}">
        <p14:creationId xmlns:p14="http://schemas.microsoft.com/office/powerpoint/2010/main" val="335112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4DDD2-82D2-D19F-DA16-B7ED10592F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C63496A-5C8E-9DEF-3746-3ACB394E786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7D5840F-E71F-BAD6-F72E-A2067D901979}"/>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E2E2E5"/>
                </a:solidFill>
                <a:effectLst/>
                <a:latin typeface="Google Sans Text"/>
              </a:rPr>
              <a:t>ポイント</a:t>
            </a:r>
            <a:r>
              <a:rPr lang="en-US" altLang="ja-JP" b="0" i="0" dirty="0">
                <a:solidFill>
                  <a:srgbClr val="E2E2E5"/>
                </a:solidFill>
                <a:effectLst/>
                <a:latin typeface="Google Sans Text"/>
              </a:rPr>
              <a:t>3</a:t>
            </a:r>
            <a:r>
              <a:rPr lang="ja-JP" altLang="en-US" b="0" i="0" dirty="0">
                <a:solidFill>
                  <a:srgbClr val="E2E2E5"/>
                </a:solidFill>
                <a:effectLst/>
                <a:latin typeface="Google Sans Text"/>
              </a:rPr>
              <a:t>つめ。製品との関連性と専門家によるコメントで信頼性</a:t>
            </a:r>
            <a:r>
              <a:rPr lang="en-US" altLang="ja-JP" b="0" i="0" dirty="0">
                <a:solidFill>
                  <a:srgbClr val="E2E2E5"/>
                </a:solidFill>
                <a:effectLst/>
                <a:latin typeface="Google Sans Text"/>
              </a:rPr>
              <a:t>UP</a:t>
            </a:r>
            <a:r>
              <a:rPr lang="ja-JP" altLang="en-US" b="0" i="0" dirty="0">
                <a:solidFill>
                  <a:srgbClr val="E2E2E5"/>
                </a:solidFill>
                <a:effectLst/>
                <a:latin typeface="Google Sans Text"/>
              </a:rPr>
              <a:t>についてです。</a:t>
            </a:r>
            <a:endParaRPr lang="en-US" altLang="ja-JP" b="0" i="0" dirty="0">
              <a:solidFill>
                <a:srgbClr val="E2E2E5"/>
              </a:solidFill>
              <a:effectLst/>
              <a:latin typeface="Google Sans Tex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オキシクリーンという商品自体は、以前から販売されている商品ですが、「新生活シーズン」に関する調査の中で「白い服のケア」に困ったという調査結果と、「オキシクリーン」との関連性が高く、無理なく製品情報を訴求できる構成になっています。</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そして、 本リリースでは、クリンネスト</a:t>
            </a:r>
            <a:r>
              <a:rPr lang="en-US" altLang="ja-JP" b="0" i="0" dirty="0">
                <a:solidFill>
                  <a:srgbClr val="E2E2E5"/>
                </a:solidFill>
                <a:effectLst/>
                <a:latin typeface="Google Sans Text"/>
              </a:rPr>
              <a:t>1</a:t>
            </a:r>
            <a:r>
              <a:rPr lang="ja-JP" altLang="en-US" b="0" i="0" dirty="0">
                <a:solidFill>
                  <a:srgbClr val="E2E2E5"/>
                </a:solidFill>
                <a:effectLst/>
                <a:latin typeface="Google Sans Text"/>
              </a:rPr>
              <a:t>級の資格を持つ専門家のコメントを掲載しています。このようなコメントは、エンドースメントともいわれるんですが、</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業界や業種、商品との関連性が高い専門家からのコメントは、プレスリリースの信頼性と専門性を高めてくれますので、専門家にエンドースメントを依頼するという方法も</a:t>
            </a:r>
            <a:r>
              <a:rPr lang="en-US" altLang="ja-JP" b="0" i="0" dirty="0">
                <a:solidFill>
                  <a:srgbClr val="E2E2E5"/>
                </a:solidFill>
                <a:effectLst/>
                <a:latin typeface="Google Sans Text"/>
              </a:rPr>
              <a:t>1</a:t>
            </a:r>
            <a:r>
              <a:rPr lang="ja-JP" altLang="en-US" b="0" i="0" dirty="0">
                <a:solidFill>
                  <a:srgbClr val="E2E2E5"/>
                </a:solidFill>
                <a:effectLst/>
                <a:latin typeface="Google Sans Text"/>
              </a:rPr>
              <a:t>つの手段として覚えておいていただければと思います。</a:t>
            </a:r>
            <a:endParaRPr lang="en-US" altLang="ja-JP" b="0" i="0" dirty="0">
              <a:solidFill>
                <a:srgbClr val="E2E2E5"/>
              </a:solidFill>
              <a:effectLst/>
              <a:latin typeface="Google Sans Text"/>
            </a:endParaRPr>
          </a:p>
        </p:txBody>
      </p:sp>
      <p:sp>
        <p:nvSpPr>
          <p:cNvPr id="4" name="スライド番号プレースホルダー 3">
            <a:extLst>
              <a:ext uri="{FF2B5EF4-FFF2-40B4-BE49-F238E27FC236}">
                <a16:creationId xmlns:a16="http://schemas.microsoft.com/office/drawing/2014/main" id="{E869F416-F303-C372-572D-9268DF9DC875}"/>
              </a:ext>
            </a:extLst>
          </p:cNvPr>
          <p:cNvSpPr>
            <a:spLocks noGrp="1"/>
          </p:cNvSpPr>
          <p:nvPr>
            <p:ph type="sldNum" sz="quarter" idx="10"/>
          </p:nvPr>
        </p:nvSpPr>
        <p:spPr/>
        <p:txBody>
          <a:bodyPr/>
          <a:lstStyle/>
          <a:p>
            <a:fld id="{F09D384B-325C-476B-A72F-59059405F7B6}" type="slidenum">
              <a:rPr lang="ja-JP" altLang="en-US" smtClean="0"/>
              <a:pPr/>
              <a:t>20</a:t>
            </a:fld>
            <a:endParaRPr lang="ja-JP" altLang="en-US"/>
          </a:p>
        </p:txBody>
      </p:sp>
    </p:spTree>
    <p:extLst>
      <p:ext uri="{BB962C8B-B14F-4D97-AF65-F5344CB8AC3E}">
        <p14:creationId xmlns:p14="http://schemas.microsoft.com/office/powerpoint/2010/main" val="3975141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B6768-EA2E-1FCB-D6CD-1A82CF021B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03CE2E4-2047-1071-8F51-AC8340BECFD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766B484-A119-9C46-42B7-1EA0EA963659}"/>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dirty="0">
                <a:solidFill>
                  <a:srgbClr val="000020"/>
                </a:solidFill>
                <a:effectLst/>
                <a:latin typeface="メイリオ" panose="020B0604030504040204" pitchFamily="50" charset="-128"/>
                <a:ea typeface="メイリオ" panose="020B0604030504040204" pitchFamily="50" charset="-128"/>
              </a:rPr>
              <a:t>2</a:t>
            </a:r>
            <a:r>
              <a:rPr kumimoji="1" lang="ja-JP" altLang="en-US" b="0" i="0" dirty="0">
                <a:solidFill>
                  <a:srgbClr val="000020"/>
                </a:solidFill>
                <a:effectLst/>
                <a:latin typeface="メイリオ" panose="020B0604030504040204" pitchFamily="50" charset="-128"/>
                <a:ea typeface="メイリオ" panose="020B0604030504040204" pitchFamily="50" charset="-128"/>
              </a:rPr>
              <a:t>つ目の事例です。</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こちらは、プラマイゼロ株式会社さんが配信された、激落ちくんとコラボした電動モップと電動ブラシ発売のリリースです。</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こちらのプレスリリース、</a:t>
            </a:r>
            <a:r>
              <a:rPr kumimoji="1" lang="en-US" altLang="ja-JP" b="0" i="0" dirty="0">
                <a:solidFill>
                  <a:srgbClr val="000020"/>
                </a:solidFill>
                <a:effectLst/>
                <a:latin typeface="メイリオ" panose="020B0604030504040204" pitchFamily="50" charset="-128"/>
                <a:ea typeface="メイリオ" panose="020B0604030504040204" pitchFamily="50" charset="-128"/>
              </a:rPr>
              <a:t>95</a:t>
            </a:r>
            <a:r>
              <a:rPr kumimoji="1" lang="ja-JP" altLang="en-US" b="0" i="0" dirty="0">
                <a:solidFill>
                  <a:srgbClr val="000020"/>
                </a:solidFill>
                <a:effectLst/>
                <a:latin typeface="メイリオ" panose="020B0604030504040204" pitchFamily="50" charset="-128"/>
                <a:ea typeface="メイリオ" panose="020B0604030504040204" pitchFamily="50" charset="-128"/>
              </a:rPr>
              <a:t>件の記事掲載を獲得し、大手メディア、暮らし情報系や便利グッズ、ガジェットを紹介するメディアに多く掲載されていました。</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6D068956-19D6-C4B3-7DBA-6A5CD74D1D39}"/>
              </a:ext>
            </a:extLst>
          </p:cNvPr>
          <p:cNvSpPr>
            <a:spLocks noGrp="1"/>
          </p:cNvSpPr>
          <p:nvPr>
            <p:ph type="sldNum" sz="quarter" idx="10"/>
          </p:nvPr>
        </p:nvSpPr>
        <p:spPr/>
        <p:txBody>
          <a:bodyPr/>
          <a:lstStyle/>
          <a:p>
            <a:fld id="{F09D384B-325C-476B-A72F-59059405F7B6}" type="slidenum">
              <a:rPr lang="ja-JP" altLang="en-US" smtClean="0"/>
              <a:pPr/>
              <a:t>21</a:t>
            </a:fld>
            <a:endParaRPr lang="ja-JP" altLang="en-US"/>
          </a:p>
        </p:txBody>
      </p:sp>
    </p:spTree>
    <p:extLst>
      <p:ext uri="{BB962C8B-B14F-4D97-AF65-F5344CB8AC3E}">
        <p14:creationId xmlns:p14="http://schemas.microsoft.com/office/powerpoint/2010/main" val="1700141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9A15D-2FD2-4A1F-5022-8FA52878B24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1D92A7E-51C9-D415-5DF6-83F77F5A49B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2A4681-4AB7-0483-22B5-EB0243DB844E}"/>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今回のポイントは</a:t>
            </a:r>
            <a:r>
              <a:rPr kumimoji="1" lang="en-US" altLang="ja-JP" b="0" i="0" dirty="0">
                <a:solidFill>
                  <a:srgbClr val="000020"/>
                </a:solidFill>
                <a:effectLst/>
                <a:latin typeface="メイリオ" panose="020B0604030504040204" pitchFamily="50" charset="-128"/>
                <a:ea typeface="メイリオ" panose="020B0604030504040204" pitchFamily="50" charset="-128"/>
              </a:rPr>
              <a:t>2</a:t>
            </a:r>
            <a:r>
              <a:rPr kumimoji="1" lang="ja-JP" altLang="en-US" b="0" i="0" dirty="0">
                <a:solidFill>
                  <a:srgbClr val="000020"/>
                </a:solidFill>
                <a:effectLst/>
                <a:latin typeface="メイリオ" panose="020B0604030504040204" pitchFamily="50" charset="-128"/>
                <a:ea typeface="メイリオ" panose="020B0604030504040204" pitchFamily="50" charset="-128"/>
              </a:rPr>
              <a:t>つです。</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indent="0" defTabSz="844083">
              <a:lnSpc>
                <a:spcPts val="3400"/>
              </a:lnSpc>
              <a:buFont typeface="+mj-lt"/>
              <a:buNone/>
            </a:pPr>
            <a:r>
              <a:rPr lang="en-US" altLang="ja-JP" sz="1200" b="0" dirty="0">
                <a:solidFill>
                  <a:schemeClr val="bg1"/>
                </a:solidFill>
                <a:latin typeface="+mn-ea"/>
              </a:rPr>
              <a:t>1.</a:t>
            </a:r>
            <a:r>
              <a:rPr lang="ja-JP" altLang="en-US" sz="1200" b="0" dirty="0">
                <a:solidFill>
                  <a:schemeClr val="bg1"/>
                </a:solidFill>
                <a:latin typeface="+mn-ea"/>
              </a:rPr>
              <a:t>新生活需要と「手軽さ」「おしゃれ」という訴求ポイント</a:t>
            </a:r>
            <a:endParaRPr lang="en-US" altLang="ja-JP" sz="1200" b="0" dirty="0">
              <a:solidFill>
                <a:schemeClr val="bg1"/>
              </a:solidFill>
              <a:latin typeface="+mn-ea"/>
            </a:endParaRPr>
          </a:p>
          <a:p>
            <a:pPr marL="0" marR="0" lvl="0" indent="0" algn="l" defTabSz="844083" rtl="0" eaLnBrk="1" fontAlgn="auto" latinLnBrk="0" hangingPunct="1">
              <a:lnSpc>
                <a:spcPts val="3400"/>
              </a:lnSpc>
              <a:spcBef>
                <a:spcPts val="0"/>
              </a:spcBef>
              <a:spcAft>
                <a:spcPts val="0"/>
              </a:spcAft>
              <a:buClrTx/>
              <a:buSzTx/>
              <a:buFont typeface="+mj-lt"/>
              <a:buNone/>
              <a:tabLst/>
              <a:defRPr/>
            </a:pPr>
            <a:r>
              <a:rPr lang="en-US" altLang="ja-JP" sz="1200" b="0" dirty="0">
                <a:solidFill>
                  <a:schemeClr val="bg1"/>
                </a:solidFill>
                <a:latin typeface="+mn-ea"/>
              </a:rPr>
              <a:t>2.</a:t>
            </a:r>
            <a:r>
              <a:rPr lang="ja-JP" altLang="en-US" sz="1200" b="0" i="0" dirty="0">
                <a:solidFill>
                  <a:srgbClr val="E2E2E5"/>
                </a:solidFill>
                <a:effectLst/>
                <a:latin typeface="Google Sans Text"/>
              </a:rPr>
              <a:t>人気ブランドとのコラボレーション</a:t>
            </a:r>
            <a:endParaRPr lang="en-US" altLang="ja-JP" sz="1200" b="0" i="0" dirty="0">
              <a:solidFill>
                <a:srgbClr val="E2E2E5"/>
              </a:solidFill>
              <a:effectLst/>
              <a:latin typeface="Google Sans Text"/>
            </a:endParaRPr>
          </a:p>
          <a:p>
            <a:pPr marL="0" indent="0" defTabSz="844083">
              <a:lnSpc>
                <a:spcPts val="3400"/>
              </a:lnSpc>
              <a:buFont typeface="+mj-lt"/>
              <a:buNone/>
            </a:pPr>
            <a:endParaRPr lang="en-US" altLang="ja-JP" sz="1200" b="0" dirty="0">
              <a:solidFill>
                <a:schemeClr val="bg1"/>
              </a:solidFill>
              <a:latin typeface="+mn-ea"/>
            </a:endParaRPr>
          </a:p>
          <a:p>
            <a:pPr algn="l">
              <a:lnSpc>
                <a:spcPts val="1500"/>
              </a:lnSpc>
              <a:spcAft>
                <a:spcPts val="1350"/>
              </a:spcAft>
            </a:pPr>
            <a:endParaRPr lang="en-US" altLang="ja-JP" b="0" i="0" dirty="0">
              <a:solidFill>
                <a:srgbClr val="E2E2E5"/>
              </a:solidFill>
              <a:effectLst/>
              <a:latin typeface="Google Sans Text"/>
            </a:endParaRPr>
          </a:p>
          <a:p>
            <a:pPr algn="l">
              <a:lnSpc>
                <a:spcPts val="1500"/>
              </a:lnSpc>
              <a:spcAft>
                <a:spcPts val="1350"/>
              </a:spcAft>
            </a:pPr>
            <a:r>
              <a:rPr lang="ja-JP" altLang="en-US" b="0" i="0" dirty="0">
                <a:solidFill>
                  <a:srgbClr val="E2E2E5"/>
                </a:solidFill>
                <a:effectLst/>
                <a:latin typeface="Google Sans Text"/>
              </a:rPr>
              <a:t>では、ひとつずつ見ていきましょう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650A4341-ECAE-EBDE-6DDB-BC61463D656D}"/>
              </a:ext>
            </a:extLst>
          </p:cNvPr>
          <p:cNvSpPr>
            <a:spLocks noGrp="1"/>
          </p:cNvSpPr>
          <p:nvPr>
            <p:ph type="sldNum" sz="quarter" idx="10"/>
          </p:nvPr>
        </p:nvSpPr>
        <p:spPr/>
        <p:txBody>
          <a:bodyPr/>
          <a:lstStyle/>
          <a:p>
            <a:fld id="{F09D384B-325C-476B-A72F-59059405F7B6}" type="slidenum">
              <a:rPr lang="ja-JP" altLang="en-US" smtClean="0"/>
              <a:pPr/>
              <a:t>22</a:t>
            </a:fld>
            <a:endParaRPr lang="ja-JP" altLang="en-US"/>
          </a:p>
        </p:txBody>
      </p:sp>
    </p:spTree>
    <p:extLst>
      <p:ext uri="{BB962C8B-B14F-4D97-AF65-F5344CB8AC3E}">
        <p14:creationId xmlns:p14="http://schemas.microsoft.com/office/powerpoint/2010/main" val="1617360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C3454-CC78-7242-0EC7-6D710FDACD9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6CCC13-C56F-D8A5-643A-6BA48DD0F14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D2A224-5D6A-D830-AF16-46F632621CD7}"/>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ポイントひとつめ。</a:t>
            </a:r>
            <a:r>
              <a:rPr lang="ja-JP" altLang="en-US" dirty="0"/>
              <a:t>新生活需要と「手軽さ」「おしゃれ」という訴求ポイントについてです。</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新年度は、引越しや模様替え、気分一新のための大掃除など、住まいの清掃ニーズが高まる時期です。</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このプレスリリースは昨年</a:t>
            </a:r>
            <a:r>
              <a:rPr lang="en-US" altLang="ja-JP" b="0" i="0" dirty="0">
                <a:solidFill>
                  <a:srgbClr val="E2E2E5"/>
                </a:solidFill>
                <a:effectLst/>
                <a:latin typeface="Google Sans Text"/>
              </a:rPr>
              <a:t>4</a:t>
            </a:r>
            <a:r>
              <a:rPr lang="ja-JP" altLang="en-US" b="0" i="0" dirty="0">
                <a:solidFill>
                  <a:srgbClr val="E2E2E5"/>
                </a:solidFill>
                <a:effectLst/>
                <a:latin typeface="Google Sans Text"/>
              </a:rPr>
              <a:t>月</a:t>
            </a:r>
            <a:r>
              <a:rPr lang="en-US" altLang="ja-JP" b="0" i="0" dirty="0">
                <a:solidFill>
                  <a:srgbClr val="E2E2E5"/>
                </a:solidFill>
                <a:effectLst/>
                <a:latin typeface="Google Sans Text"/>
              </a:rPr>
              <a:t>5</a:t>
            </a:r>
            <a:r>
              <a:rPr lang="ja-JP" altLang="en-US" b="0" i="0" dirty="0">
                <a:solidFill>
                  <a:srgbClr val="E2E2E5"/>
                </a:solidFill>
                <a:effectLst/>
                <a:latin typeface="Google Sans Text"/>
              </a:rPr>
              <a:t>日配信されましたが、ちょうど新生活需要にマッチするタイミングでの発売情報でした。</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そして、新生活で特に初めての一人暮らしの方であれば、インテリアにこだわりたいと思う方も多いと思いますので、まさに新生活を始める人々にとって魅力的な訴求ポイントになります。</a:t>
            </a: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よって、お掃除道具でありながら、見た目にこだわったおしゃれなデザインというところも、記事化を後押ししたと推測します。</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そもそも、共働き世帯の増加や家事の効率化志向の高まりもあって、家事の負担を軽減する製品へのニーズは年々高まっているという背景もありますので、</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lang="ja-JP" altLang="en-US" b="0" i="0" dirty="0">
                <a:solidFill>
                  <a:srgbClr val="E2E2E5"/>
                </a:solidFill>
                <a:effectLst/>
                <a:latin typeface="Google Sans Text"/>
              </a:rPr>
              <a:t>労力をかけずに清掃できる製品は、忙しい現代人にとって魅力的な選択肢にもなりますので、そういう点でもメディアや消費者の関心が惹きやすかったというのもあると思いますが、</a:t>
            </a:r>
            <a:endParaRPr lang="en-US" altLang="ja-JP" b="0" i="0" dirty="0">
              <a:solidFill>
                <a:srgbClr val="E2E2E5"/>
              </a:solidFill>
              <a:effectLst/>
              <a:latin typeface="Google Sans Text"/>
            </a:endParaRPr>
          </a:p>
          <a:p>
            <a:pPr algn="l">
              <a:lnSpc>
                <a:spcPts val="1500"/>
              </a:lnSpc>
              <a:spcAft>
                <a:spcPts val="225"/>
              </a:spcAft>
              <a:buFont typeface="Arial" panose="020B0604020202020204" pitchFamily="34" charset="0"/>
              <a:buNone/>
            </a:pPr>
            <a:r>
              <a:rPr kumimoji="1" lang="ja-JP" altLang="en-US" b="0" i="0" dirty="0">
                <a:solidFill>
                  <a:srgbClr val="E2E2E5"/>
                </a:solidFill>
                <a:effectLst/>
                <a:latin typeface="Google Sans Text"/>
                <a:ea typeface="メイリオ" panose="020B0604030504040204" pitchFamily="50" charset="-128"/>
              </a:rPr>
              <a:t>新年度というタイミングで発売、新生活需要を狙った内容で配信されていた点が、非常に上手いなと感じたプレスリリースでした。</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64BE1090-5D72-F116-5FE0-47BBC21D64B9}"/>
              </a:ext>
            </a:extLst>
          </p:cNvPr>
          <p:cNvSpPr>
            <a:spLocks noGrp="1"/>
          </p:cNvSpPr>
          <p:nvPr>
            <p:ph type="sldNum" sz="quarter" idx="10"/>
          </p:nvPr>
        </p:nvSpPr>
        <p:spPr/>
        <p:txBody>
          <a:bodyPr/>
          <a:lstStyle/>
          <a:p>
            <a:fld id="{F09D384B-325C-476B-A72F-59059405F7B6}" type="slidenum">
              <a:rPr lang="ja-JP" altLang="en-US" smtClean="0"/>
              <a:pPr/>
              <a:t>23</a:t>
            </a:fld>
            <a:endParaRPr lang="ja-JP" altLang="en-US"/>
          </a:p>
        </p:txBody>
      </p:sp>
    </p:spTree>
    <p:extLst>
      <p:ext uri="{BB962C8B-B14F-4D97-AF65-F5344CB8AC3E}">
        <p14:creationId xmlns:p14="http://schemas.microsoft.com/office/powerpoint/2010/main" val="1186625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23189-0445-C587-181E-7266277B98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DC992E-3440-B66E-1518-C5B0C66F8F7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FB60CD7-70B4-4F97-4256-F31108D1C1BD}"/>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ポイントふたつめ。</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見てお分かりの通り、今回</a:t>
            </a:r>
            <a:r>
              <a:rPr lang="ja-JP" altLang="en-US" b="0" i="0" dirty="0">
                <a:solidFill>
                  <a:srgbClr val="E2E2E5"/>
                </a:solidFill>
                <a:effectLst/>
                <a:latin typeface="Google Sans Text"/>
              </a:rPr>
              <a:t>掃除用品として非常に知名度のある</a:t>
            </a:r>
            <a:r>
              <a:rPr lang="en-US" altLang="ja-JP" b="0" i="0" dirty="0">
                <a:solidFill>
                  <a:srgbClr val="E2E2E5"/>
                </a:solidFill>
                <a:effectLst/>
                <a:latin typeface="Google Sans Text"/>
              </a:rPr>
              <a:t>【</a:t>
            </a:r>
            <a:r>
              <a:rPr lang="ja-JP" altLang="en-US" b="0" i="0" dirty="0">
                <a:solidFill>
                  <a:srgbClr val="E2E2E5"/>
                </a:solidFill>
                <a:effectLst/>
                <a:latin typeface="Google Sans Text"/>
              </a:rPr>
              <a:t>激落ちくん</a:t>
            </a:r>
            <a:r>
              <a:rPr lang="en-US" altLang="ja-JP" b="0" i="0" dirty="0">
                <a:solidFill>
                  <a:srgbClr val="E2E2E5"/>
                </a:solidFill>
                <a:effectLst/>
                <a:latin typeface="Google Sans Text"/>
              </a:rPr>
              <a:t>】</a:t>
            </a:r>
            <a:r>
              <a:rPr lang="ja-JP" altLang="en-US" b="0" i="0" dirty="0">
                <a:solidFill>
                  <a:srgbClr val="E2E2E5"/>
                </a:solidFill>
                <a:effectLst/>
                <a:latin typeface="Google Sans Text"/>
              </a:rPr>
              <a:t>ブランドとのコラボレーションは、やはりプレスリリースの注目度を飛躍的に高めるポイントになりました。</a:t>
            </a:r>
            <a:endParaRPr lang="en-US" altLang="ja-JP" b="0" i="0" dirty="0">
              <a:solidFill>
                <a:srgbClr val="E2E2E5"/>
              </a:solidFill>
              <a:effectLst/>
              <a:latin typeface="Google Sans 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000000"/>
                </a:solidFill>
                <a:effectLst/>
                <a:latin typeface="Hiragino Kaku Gothic ProN"/>
              </a:rPr>
              <a:t>激落ちくんを販売するレック株式会社から許可を得て開発された、本格的なお掃除グッズということもあり、</a:t>
            </a:r>
            <a:r>
              <a:rPr lang="ja-JP" altLang="en-US" b="0" i="0" dirty="0">
                <a:solidFill>
                  <a:srgbClr val="E2E2E5"/>
                </a:solidFill>
                <a:effectLst/>
                <a:latin typeface="Google Sans Text"/>
              </a:rPr>
              <a:t>既存の</a:t>
            </a:r>
            <a:r>
              <a:rPr lang="en-US" altLang="ja-JP" b="0" i="0" dirty="0">
                <a:solidFill>
                  <a:srgbClr val="E2E2E5"/>
                </a:solidFill>
                <a:effectLst/>
                <a:latin typeface="Google Sans Text"/>
              </a:rPr>
              <a:t>【</a:t>
            </a:r>
            <a:r>
              <a:rPr lang="ja-JP" altLang="en-US" b="0" i="0" dirty="0">
                <a:solidFill>
                  <a:srgbClr val="E2E2E5"/>
                </a:solidFill>
                <a:effectLst/>
                <a:latin typeface="Google Sans Text"/>
              </a:rPr>
              <a:t>激落ちくん</a:t>
            </a:r>
            <a:r>
              <a:rPr lang="en-US" altLang="ja-JP" b="0" i="0" dirty="0">
                <a:solidFill>
                  <a:srgbClr val="E2E2E5"/>
                </a:solidFill>
                <a:effectLst/>
                <a:latin typeface="Google Sans Text"/>
              </a:rPr>
              <a:t>】</a:t>
            </a:r>
            <a:r>
              <a:rPr lang="ja-JP" altLang="en-US" b="0" i="0" dirty="0">
                <a:solidFill>
                  <a:srgbClr val="E2E2E5"/>
                </a:solidFill>
                <a:effectLst/>
                <a:latin typeface="Google Sans Text"/>
              </a:rPr>
              <a:t>ファン層への訴求はもちろん、</a:t>
            </a:r>
            <a:endParaRPr lang="en-US" altLang="ja-JP" b="0" i="0" dirty="0">
              <a:solidFill>
                <a:srgbClr val="E2E2E5"/>
              </a:solidFill>
              <a:effectLst/>
              <a:latin typeface="Google Sans 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E2E2E5"/>
                </a:solidFill>
                <a:effectLst/>
                <a:latin typeface="Google Sans Text"/>
              </a:rPr>
              <a:t>製品に対する安心感や期待感が醸成されるので、記事化される要素としても十分だったと思われます。</a:t>
            </a:r>
            <a:endParaRPr lang="en-US" altLang="ja-JP" b="0" i="0" dirty="0">
              <a:solidFill>
                <a:srgbClr val="E2E2E5"/>
              </a:solidFill>
              <a:effectLst/>
              <a:latin typeface="Google Sans Tex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dirty="0">
              <a:solidFill>
                <a:srgbClr val="E2E2E5"/>
              </a:solidFill>
              <a:effectLst/>
              <a:latin typeface="Google Sans 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E2E2E5"/>
                </a:solidFill>
                <a:effectLst/>
                <a:latin typeface="Google Sans Text"/>
              </a:rPr>
              <a:t>知名度のある会社や商品というのは、やはり世間の興味関心が高いので、メディアに取り上げられる機会も多く、</a:t>
            </a:r>
            <a:endParaRPr lang="en-US" altLang="ja-JP" b="0" i="0" dirty="0">
              <a:solidFill>
                <a:srgbClr val="E2E2E5"/>
              </a:solidFill>
              <a:effectLst/>
              <a:latin typeface="Google Sans 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E2E2E5"/>
                </a:solidFill>
                <a:effectLst/>
                <a:latin typeface="Google Sans Text"/>
              </a:rPr>
              <a:t>自社の知名度だけだとどうしても弱いなと感じられている企業は多いかもしれません。</a:t>
            </a:r>
            <a:endParaRPr lang="en-US" altLang="ja-JP" b="0" i="0" dirty="0">
              <a:solidFill>
                <a:srgbClr val="E2E2E5"/>
              </a:solidFill>
              <a:effectLst/>
              <a:latin typeface="Google Sans 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E2E2E5"/>
                </a:solidFill>
                <a:effectLst/>
                <a:latin typeface="Google Sans Text"/>
              </a:rPr>
              <a:t>プラマイゼロさん自体は、既に</a:t>
            </a:r>
            <a:r>
              <a:rPr lang="en-US" altLang="ja-JP" b="0" i="0" dirty="0">
                <a:solidFill>
                  <a:srgbClr val="E2E2E5"/>
                </a:solidFill>
                <a:effectLst/>
                <a:latin typeface="Google Sans Text"/>
              </a:rPr>
              <a:t>20</a:t>
            </a:r>
            <a:r>
              <a:rPr lang="ja-JP" altLang="en-US" b="0" i="0" dirty="0">
                <a:solidFill>
                  <a:srgbClr val="E2E2E5"/>
                </a:solidFill>
                <a:effectLst/>
                <a:latin typeface="Google Sans Text"/>
              </a:rPr>
              <a:t>年以上家電ブランドを販売されている会社ですが、今回激落ちくんとのコラボで、更に知名度を伸ばす結果になりました。</a:t>
            </a:r>
            <a:endParaRPr lang="en-US" altLang="ja-JP" b="0" i="0" dirty="0">
              <a:solidFill>
                <a:srgbClr val="E2E2E5"/>
              </a:solidFill>
              <a:effectLst/>
              <a:latin typeface="Google Sans Text"/>
            </a:endParaRPr>
          </a:p>
        </p:txBody>
      </p:sp>
      <p:sp>
        <p:nvSpPr>
          <p:cNvPr id="4" name="スライド番号プレースホルダー 3">
            <a:extLst>
              <a:ext uri="{FF2B5EF4-FFF2-40B4-BE49-F238E27FC236}">
                <a16:creationId xmlns:a16="http://schemas.microsoft.com/office/drawing/2014/main" id="{65E0A178-D262-1173-7A02-4A2C410D02D8}"/>
              </a:ext>
            </a:extLst>
          </p:cNvPr>
          <p:cNvSpPr>
            <a:spLocks noGrp="1"/>
          </p:cNvSpPr>
          <p:nvPr>
            <p:ph type="sldNum" sz="quarter" idx="10"/>
          </p:nvPr>
        </p:nvSpPr>
        <p:spPr/>
        <p:txBody>
          <a:bodyPr/>
          <a:lstStyle/>
          <a:p>
            <a:fld id="{F09D384B-325C-476B-A72F-59059405F7B6}" type="slidenum">
              <a:rPr lang="ja-JP" altLang="en-US" smtClean="0"/>
              <a:pPr/>
              <a:t>24</a:t>
            </a:fld>
            <a:endParaRPr lang="ja-JP" altLang="en-US"/>
          </a:p>
        </p:txBody>
      </p:sp>
    </p:spTree>
    <p:extLst>
      <p:ext uri="{BB962C8B-B14F-4D97-AF65-F5344CB8AC3E}">
        <p14:creationId xmlns:p14="http://schemas.microsoft.com/office/powerpoint/2010/main" val="1547177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74EB0-7EC3-2AE3-39C0-43AE036083E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9970C8-ED9D-EAD3-024A-650CE5C5010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8E4A097-30CB-BA13-75ED-0ACF1682B038}"/>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dirty="0">
                <a:solidFill>
                  <a:srgbClr val="000020"/>
                </a:solidFill>
                <a:effectLst/>
                <a:latin typeface="メイリオ" panose="020B0604030504040204" pitchFamily="50" charset="-128"/>
                <a:ea typeface="メイリオ" panose="020B0604030504040204" pitchFamily="50" charset="-128"/>
              </a:rPr>
              <a:t>3</a:t>
            </a:r>
            <a:r>
              <a:rPr kumimoji="1" lang="ja-JP" altLang="en-US" b="0" i="0" dirty="0">
                <a:solidFill>
                  <a:srgbClr val="000020"/>
                </a:solidFill>
                <a:effectLst/>
                <a:latin typeface="メイリオ" panose="020B0604030504040204" pitchFamily="50" charset="-128"/>
                <a:ea typeface="メイリオ" panose="020B0604030504040204" pitchFamily="50" charset="-128"/>
              </a:rPr>
              <a:t>つ目の事例です。</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こちらは、事例としては少し古いんですがユニークなリリースなのでご紹介します。</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リスト株式会社さんが</a:t>
            </a:r>
            <a:r>
              <a:rPr kumimoji="1" lang="en-US" altLang="ja-JP" b="0" i="0" dirty="0">
                <a:solidFill>
                  <a:srgbClr val="000020"/>
                </a:solidFill>
                <a:effectLst/>
                <a:latin typeface="メイリオ" panose="020B0604030504040204" pitchFamily="50" charset="-128"/>
                <a:ea typeface="メイリオ" panose="020B0604030504040204" pitchFamily="50" charset="-128"/>
              </a:rPr>
              <a:t>2021</a:t>
            </a:r>
            <a:r>
              <a:rPr kumimoji="1" lang="ja-JP" altLang="en-US" b="0" i="0" dirty="0">
                <a:solidFill>
                  <a:srgbClr val="000020"/>
                </a:solidFill>
                <a:effectLst/>
                <a:latin typeface="メイリオ" panose="020B0604030504040204" pitchFamily="50" charset="-128"/>
                <a:ea typeface="メイリオ" panose="020B0604030504040204" pitchFamily="50" charset="-128"/>
              </a:rPr>
              <a:t>年に配信されたリリースで、新卒社員に新生活準備金として</a:t>
            </a:r>
            <a:r>
              <a:rPr kumimoji="1" lang="en-US" altLang="ja-JP" b="0" i="0" dirty="0">
                <a:solidFill>
                  <a:srgbClr val="000020"/>
                </a:solidFill>
                <a:effectLst/>
                <a:latin typeface="メイリオ" panose="020B0604030504040204" pitchFamily="50" charset="-128"/>
                <a:ea typeface="メイリオ" panose="020B0604030504040204" pitchFamily="50" charset="-128"/>
              </a:rPr>
              <a:t>10</a:t>
            </a:r>
            <a:r>
              <a:rPr kumimoji="1" lang="ja-JP" altLang="en-US" b="0" i="0" dirty="0">
                <a:solidFill>
                  <a:srgbClr val="000020"/>
                </a:solidFill>
                <a:effectLst/>
                <a:latin typeface="メイリオ" panose="020B0604030504040204" pitchFamily="50" charset="-128"/>
                <a:ea typeface="メイリオ" panose="020B0604030504040204" pitchFamily="50" charset="-128"/>
              </a:rPr>
              <a:t>万円を支給するという内容です。</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こちらのプレスリリース、</a:t>
            </a:r>
            <a:r>
              <a:rPr kumimoji="1" lang="en-US" altLang="ja-JP" b="0" i="0" dirty="0">
                <a:solidFill>
                  <a:srgbClr val="000020"/>
                </a:solidFill>
                <a:effectLst/>
                <a:latin typeface="メイリオ" panose="020B0604030504040204" pitchFamily="50" charset="-128"/>
                <a:ea typeface="メイリオ" panose="020B0604030504040204" pitchFamily="50" charset="-128"/>
              </a:rPr>
              <a:t>41</a:t>
            </a:r>
            <a:r>
              <a:rPr kumimoji="1" lang="ja-JP" altLang="en-US" b="0" i="0" dirty="0">
                <a:solidFill>
                  <a:srgbClr val="000020"/>
                </a:solidFill>
                <a:effectLst/>
                <a:latin typeface="メイリオ" panose="020B0604030504040204" pitchFamily="50" charset="-128"/>
                <a:ea typeface="メイリオ" panose="020B0604030504040204" pitchFamily="50" charset="-128"/>
              </a:rPr>
              <a:t>件の記事掲載を獲得し、大手メディアや、主にビジネス系メディア、不動産系メディアなどに掲載されていました。</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4ECC87F4-BD09-4BFE-6CB5-446303A58DF1}"/>
              </a:ext>
            </a:extLst>
          </p:cNvPr>
          <p:cNvSpPr>
            <a:spLocks noGrp="1"/>
          </p:cNvSpPr>
          <p:nvPr>
            <p:ph type="sldNum" sz="quarter" idx="10"/>
          </p:nvPr>
        </p:nvSpPr>
        <p:spPr/>
        <p:txBody>
          <a:bodyPr/>
          <a:lstStyle/>
          <a:p>
            <a:fld id="{F09D384B-325C-476B-A72F-59059405F7B6}" type="slidenum">
              <a:rPr lang="ja-JP" altLang="en-US" smtClean="0"/>
              <a:pPr/>
              <a:t>25</a:t>
            </a:fld>
            <a:endParaRPr lang="ja-JP" altLang="en-US"/>
          </a:p>
        </p:txBody>
      </p:sp>
    </p:spTree>
    <p:extLst>
      <p:ext uri="{BB962C8B-B14F-4D97-AF65-F5344CB8AC3E}">
        <p14:creationId xmlns:p14="http://schemas.microsoft.com/office/powerpoint/2010/main" val="364333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D2F47-4146-747B-2162-6865456859B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76D456-4A11-B05C-CDD7-2D647236592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0B7B578-480F-81C0-4893-0A4B8A16867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000020"/>
                </a:solidFill>
                <a:effectLst/>
                <a:latin typeface="メイリオ" panose="020B0604030504040204" pitchFamily="50" charset="-128"/>
                <a:ea typeface="メイリオ" panose="020B0604030504040204" pitchFamily="50" charset="-128"/>
              </a:rPr>
              <a:t>今回のポイントは</a:t>
            </a:r>
            <a:r>
              <a:rPr kumimoji="1" lang="en-US" altLang="ja-JP" b="0" i="0" dirty="0">
                <a:solidFill>
                  <a:srgbClr val="000020"/>
                </a:solidFill>
                <a:effectLst/>
                <a:latin typeface="メイリオ" panose="020B0604030504040204" pitchFamily="50" charset="-128"/>
                <a:ea typeface="メイリオ" panose="020B0604030504040204" pitchFamily="50" charset="-128"/>
              </a:rPr>
              <a:t>3</a:t>
            </a:r>
            <a:r>
              <a:rPr kumimoji="1" lang="ja-JP" altLang="en-US" b="0" i="0" dirty="0">
                <a:solidFill>
                  <a:srgbClr val="000020"/>
                </a:solidFill>
                <a:effectLst/>
                <a:latin typeface="メイリオ" panose="020B0604030504040204" pitchFamily="50" charset="-128"/>
                <a:ea typeface="メイリオ" panose="020B0604030504040204" pitchFamily="50" charset="-128"/>
              </a:rPr>
              <a:t>つです。</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indent="0" defTabSz="844083">
              <a:lnSpc>
                <a:spcPts val="3400"/>
              </a:lnSpc>
              <a:buFont typeface="+mj-lt"/>
              <a:buNone/>
            </a:pPr>
            <a:r>
              <a:rPr lang="en-US" altLang="ja-JP" sz="1200" b="0" dirty="0">
                <a:solidFill>
                  <a:schemeClr val="bg1"/>
                </a:solidFill>
                <a:latin typeface="メイリオ" panose="020B0604030504040204" pitchFamily="50" charset="-128"/>
                <a:ea typeface="メイリオ" panose="020B0604030504040204" pitchFamily="50" charset="-128"/>
              </a:rPr>
              <a:t>1.</a:t>
            </a:r>
            <a:r>
              <a:rPr lang="ja-JP" altLang="en-US" sz="1200" b="0" dirty="0">
                <a:solidFill>
                  <a:schemeClr val="bg1"/>
                </a:solidFill>
                <a:latin typeface="メイリオ" panose="020B0604030504040204" pitchFamily="50" charset="-128"/>
                <a:ea typeface="メイリオ" panose="020B0604030504040204" pitchFamily="50" charset="-128"/>
              </a:rPr>
              <a:t>自社情報を幅広く配信している</a:t>
            </a:r>
            <a:endParaRPr lang="en-US" altLang="ja-JP" sz="1200" b="0" dirty="0">
              <a:solidFill>
                <a:schemeClr val="bg1"/>
              </a:solidFill>
              <a:latin typeface="メイリオ" panose="020B0604030504040204" pitchFamily="50" charset="-128"/>
              <a:ea typeface="メイリオ" panose="020B0604030504040204" pitchFamily="50" charset="-128"/>
            </a:endParaRPr>
          </a:p>
          <a:p>
            <a:pPr marL="0" indent="0" defTabSz="844083">
              <a:lnSpc>
                <a:spcPts val="3400"/>
              </a:lnSpc>
              <a:buFont typeface="+mj-lt"/>
              <a:buNone/>
            </a:pPr>
            <a:r>
              <a:rPr lang="en-US" altLang="ja-JP" sz="1200" b="0" dirty="0">
                <a:solidFill>
                  <a:schemeClr val="bg1"/>
                </a:solidFill>
                <a:latin typeface="メイリオ" panose="020B0604030504040204" pitchFamily="50" charset="-128"/>
                <a:ea typeface="メイリオ" panose="020B0604030504040204" pitchFamily="50" charset="-128"/>
              </a:rPr>
              <a:t>2.</a:t>
            </a:r>
            <a:r>
              <a:rPr lang="ja-JP" altLang="en-US" sz="1200" b="0" dirty="0">
                <a:solidFill>
                  <a:schemeClr val="bg1"/>
                </a:solidFill>
                <a:latin typeface="メイリオ" panose="020B0604030504040204" pitchFamily="50" charset="-128"/>
                <a:ea typeface="メイリオ" panose="020B0604030504040204" pitchFamily="50" charset="-128"/>
              </a:rPr>
              <a:t>適切なタイミングで配信をしている</a:t>
            </a:r>
            <a:endParaRPr lang="en-US" altLang="ja-JP" sz="1200" b="0" dirty="0">
              <a:solidFill>
                <a:schemeClr val="bg1"/>
              </a:solidFill>
              <a:latin typeface="メイリオ" panose="020B0604030504040204" pitchFamily="50" charset="-128"/>
              <a:ea typeface="メイリオ" panose="020B0604030504040204" pitchFamily="50" charset="-128"/>
            </a:endParaRPr>
          </a:p>
          <a:p>
            <a:pPr marL="0" indent="0" defTabSz="844083">
              <a:lnSpc>
                <a:spcPts val="3400"/>
              </a:lnSpc>
              <a:buFont typeface="+mj-lt"/>
              <a:buNone/>
            </a:pPr>
            <a:r>
              <a:rPr lang="en-US" altLang="ja-JP" sz="1200" b="0" dirty="0">
                <a:solidFill>
                  <a:schemeClr val="bg1"/>
                </a:solidFill>
                <a:latin typeface="メイリオ" panose="020B0604030504040204" pitchFamily="50" charset="-128"/>
                <a:ea typeface="メイリオ" panose="020B0604030504040204" pitchFamily="50" charset="-128"/>
              </a:rPr>
              <a:t>3.</a:t>
            </a:r>
            <a:r>
              <a:rPr lang="ja-JP" altLang="en-US" sz="1200" b="0" dirty="0">
                <a:solidFill>
                  <a:schemeClr val="bg1"/>
                </a:solidFill>
                <a:latin typeface="メイリオ" panose="020B0604030504040204" pitchFamily="50" charset="-128"/>
                <a:ea typeface="メイリオ" panose="020B0604030504040204" pitchFamily="50" charset="-128"/>
              </a:rPr>
              <a:t>取り組み内容にインパクトがある</a:t>
            </a:r>
            <a:endParaRPr lang="en-US" altLang="ja-JP" sz="1200" b="0" dirty="0">
              <a:solidFill>
                <a:schemeClr val="bg1"/>
              </a:solidFill>
              <a:latin typeface="メイリオ" panose="020B0604030504040204" pitchFamily="50" charset="-128"/>
              <a:ea typeface="メイリオ" panose="020B0604030504040204" pitchFamily="50" charset="-128"/>
            </a:endParaRPr>
          </a:p>
          <a:p>
            <a:pPr marL="0" indent="0" defTabSz="844083">
              <a:lnSpc>
                <a:spcPts val="3400"/>
              </a:lnSpc>
              <a:buFont typeface="+mj-lt"/>
              <a:buNone/>
            </a:pPr>
            <a:endParaRPr lang="en-US" altLang="ja-JP" sz="1200" b="0" dirty="0">
              <a:solidFill>
                <a:schemeClr val="bg1"/>
              </a:solidFill>
              <a:latin typeface="+mn-ea"/>
            </a:endParaRPr>
          </a:p>
          <a:p>
            <a:pPr algn="l">
              <a:lnSpc>
                <a:spcPts val="1500"/>
              </a:lnSpc>
              <a:spcAft>
                <a:spcPts val="1350"/>
              </a:spcAft>
            </a:pPr>
            <a:endParaRPr lang="en-US" altLang="ja-JP" b="0" i="0" dirty="0">
              <a:solidFill>
                <a:srgbClr val="E2E2E5"/>
              </a:solidFill>
              <a:effectLst/>
              <a:latin typeface="Google Sans Text"/>
            </a:endParaRPr>
          </a:p>
          <a:p>
            <a:pPr algn="l">
              <a:lnSpc>
                <a:spcPts val="1500"/>
              </a:lnSpc>
              <a:spcAft>
                <a:spcPts val="1350"/>
              </a:spcAft>
            </a:pPr>
            <a:r>
              <a:rPr lang="ja-JP" altLang="en-US" b="0" i="0" dirty="0">
                <a:solidFill>
                  <a:srgbClr val="E2E2E5"/>
                </a:solidFill>
                <a:effectLst/>
                <a:latin typeface="Google Sans Text"/>
              </a:rPr>
              <a:t>こちらも、ひとつずつ見ていきましょう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550EE003-0826-3328-6C0C-7B9AEA5CB030}"/>
              </a:ext>
            </a:extLst>
          </p:cNvPr>
          <p:cNvSpPr>
            <a:spLocks noGrp="1"/>
          </p:cNvSpPr>
          <p:nvPr>
            <p:ph type="sldNum" sz="quarter" idx="10"/>
          </p:nvPr>
        </p:nvSpPr>
        <p:spPr/>
        <p:txBody>
          <a:bodyPr/>
          <a:lstStyle/>
          <a:p>
            <a:fld id="{F09D384B-325C-476B-A72F-59059405F7B6}" type="slidenum">
              <a:rPr lang="ja-JP" altLang="en-US" smtClean="0"/>
              <a:pPr/>
              <a:t>26</a:t>
            </a:fld>
            <a:endParaRPr lang="ja-JP" altLang="en-US"/>
          </a:p>
        </p:txBody>
      </p:sp>
    </p:spTree>
    <p:extLst>
      <p:ext uri="{BB962C8B-B14F-4D97-AF65-F5344CB8AC3E}">
        <p14:creationId xmlns:p14="http://schemas.microsoft.com/office/powerpoint/2010/main" val="907531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2A782-11F2-CB4D-B35D-51575E500AF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F4074D7-497B-4889-0EBE-3BC1023FF98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DB0F651-6944-296A-25DD-4785D074AB2E}"/>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dirty="0">
                <a:solidFill>
                  <a:srgbClr val="000020"/>
                </a:solidFill>
                <a:effectLst/>
                <a:latin typeface="メイリオ" panose="020B0604030504040204" pitchFamily="50" charset="-128"/>
                <a:ea typeface="メイリオ" panose="020B0604030504040204" pitchFamily="50" charset="-128"/>
              </a:rPr>
              <a:t>3</a:t>
            </a:r>
            <a:r>
              <a:rPr kumimoji="1" lang="ja-JP" altLang="en-US" b="0" i="0" dirty="0">
                <a:solidFill>
                  <a:srgbClr val="000020"/>
                </a:solidFill>
                <a:effectLst/>
                <a:latin typeface="メイリオ" panose="020B0604030504040204" pitchFamily="50" charset="-128"/>
                <a:ea typeface="メイリオ" panose="020B0604030504040204" pitchFamily="50" charset="-128"/>
              </a:rPr>
              <a:t>つ目の事例です。</a:t>
            </a: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000020"/>
              </a:solidFill>
              <a:effectLst/>
              <a:latin typeface="メイリオ" panose="020B0604030504040204" pitchFamily="50" charset="-128"/>
              <a:ea typeface="メイリオ" panose="020B0604030504040204" pitchFamily="50" charset="-128"/>
            </a:endParaRPr>
          </a:p>
          <a:p>
            <a:pPr algn="l" rtl="0" fontAlgn="base"/>
            <a:r>
              <a:rPr lang="ja-JP" altLang="ja-JP" b="0" i="0" u="none" strike="noStrike" dirty="0">
                <a:solidFill>
                  <a:srgbClr val="000020"/>
                </a:solidFill>
                <a:effectLst/>
                <a:latin typeface="Calibri" panose="020F0502020204030204" pitchFamily="34" charset="0"/>
                <a:ea typeface="メイリオ" panose="020B0604030504040204" pitchFamily="50" charset="-128"/>
              </a:rPr>
              <a:t>まず</a:t>
            </a:r>
            <a:r>
              <a:rPr lang="en-US" altLang="ja-JP" b="0" i="0" u="none" strike="noStrike" dirty="0">
                <a:solidFill>
                  <a:srgbClr val="000020"/>
                </a:solidFill>
                <a:effectLst/>
                <a:latin typeface="メイリオ" panose="020B0604030504040204" pitchFamily="50" charset="-128"/>
              </a:rPr>
              <a:t>1</a:t>
            </a:r>
            <a:r>
              <a:rPr lang="ja-JP" altLang="ja-JP" b="0" i="0" u="none" strike="noStrike" dirty="0">
                <a:solidFill>
                  <a:srgbClr val="000020"/>
                </a:solidFill>
                <a:effectLst/>
                <a:latin typeface="Calibri" panose="020F0502020204030204" pitchFamily="34" charset="0"/>
                <a:ea typeface="メイリオ" panose="020B0604030504040204" pitchFamily="50" charset="-128"/>
              </a:rPr>
              <a:t>つ目は、自社情報を幅広く配信しているという点です。</a:t>
            </a:r>
            <a:r>
              <a:rPr lang="en-US" altLang="ja-JP" b="0" i="0" dirty="0">
                <a:solidFill>
                  <a:srgbClr val="444444"/>
                </a:solidFill>
                <a:effectLst/>
                <a:latin typeface="メイリオ" panose="020B0604030504040204" pitchFamily="50" charset="-128"/>
              </a:rPr>
              <a:t>​</a:t>
            </a:r>
            <a:endParaRPr lang="en-US" altLang="ja-JP" b="0" i="0" dirty="0">
              <a:solidFill>
                <a:srgbClr val="444444"/>
              </a:solidFill>
              <a:effectLst/>
              <a:latin typeface="Calibri" panose="020F0502020204030204" pitchFamily="34" charset="0"/>
            </a:endParaRPr>
          </a:p>
          <a:p>
            <a:pPr algn="l" rtl="0" fontAlgn="base"/>
            <a:r>
              <a:rPr lang="ja-JP" altLang="ja-JP" b="0" i="0" u="none" strike="noStrike" dirty="0">
                <a:solidFill>
                  <a:srgbClr val="000020"/>
                </a:solidFill>
                <a:effectLst/>
                <a:latin typeface="Calibri" panose="020F0502020204030204" pitchFamily="34" charset="0"/>
                <a:ea typeface="メイリオ" panose="020B0604030504040204" pitchFamily="50" charset="-128"/>
              </a:rPr>
              <a:t>例えば、</a:t>
            </a:r>
            <a:r>
              <a:rPr lang="en-US" altLang="ja-JP" b="0" i="0" u="none" strike="noStrike" dirty="0">
                <a:solidFill>
                  <a:srgbClr val="000020"/>
                </a:solidFill>
                <a:effectLst/>
                <a:latin typeface="メイリオ" panose="020B0604030504040204" pitchFamily="50" charset="-128"/>
              </a:rPr>
              <a:t>1</a:t>
            </a:r>
            <a:r>
              <a:rPr lang="ja-JP" altLang="ja-JP" b="0" i="0" u="none" strike="noStrike" dirty="0">
                <a:solidFill>
                  <a:srgbClr val="000020"/>
                </a:solidFill>
                <a:effectLst/>
                <a:latin typeface="Calibri" panose="020F0502020204030204" pitchFamily="34" charset="0"/>
                <a:ea typeface="メイリオ" panose="020B0604030504040204" pitchFamily="50" charset="-128"/>
              </a:rPr>
              <a:t>つのサービスの動きのみを配信し続ける場合、もちろん</a:t>
            </a:r>
            <a:r>
              <a:rPr lang="ja-JP" altLang="en-US" b="0" i="0" u="none" strike="noStrike" dirty="0">
                <a:solidFill>
                  <a:srgbClr val="000020"/>
                </a:solidFill>
                <a:effectLst/>
                <a:latin typeface="Calibri" panose="020F0502020204030204" pitchFamily="34" charset="0"/>
                <a:ea typeface="メイリオ" panose="020B0604030504040204" pitchFamily="50" charset="-128"/>
              </a:rPr>
              <a:t>発信する切り口</a:t>
            </a:r>
            <a:r>
              <a:rPr lang="ja-JP" altLang="ja-JP" b="0" i="0" u="none" strike="noStrike" dirty="0">
                <a:solidFill>
                  <a:srgbClr val="000020"/>
                </a:solidFill>
                <a:effectLst/>
                <a:latin typeface="Calibri" panose="020F0502020204030204" pitchFamily="34" charset="0"/>
                <a:ea typeface="メイリオ" panose="020B0604030504040204" pitchFamily="50" charset="-128"/>
              </a:rPr>
              <a:t>によって多少は変わりますが</a:t>
            </a:r>
            <a:r>
              <a:rPr lang="en-US" altLang="ja-JP" b="0" i="0" dirty="0">
                <a:solidFill>
                  <a:srgbClr val="444444"/>
                </a:solidFill>
                <a:effectLst/>
                <a:latin typeface="メイリオ" panose="020B0604030504040204" pitchFamily="50" charset="-128"/>
              </a:rPr>
              <a:t>​</a:t>
            </a:r>
            <a:r>
              <a:rPr lang="ja-JP" altLang="en-US" b="0" i="0" dirty="0">
                <a:solidFill>
                  <a:srgbClr val="444444"/>
                </a:solidFill>
                <a:effectLst/>
                <a:latin typeface="メイリオ" panose="020B0604030504040204" pitchFamily="50" charset="-128"/>
              </a:rPr>
              <a:t>、</a:t>
            </a:r>
            <a:r>
              <a:rPr lang="ja-JP" altLang="ja-JP" b="0" i="0" u="none" strike="noStrike" dirty="0">
                <a:solidFill>
                  <a:srgbClr val="000020"/>
                </a:solidFill>
                <a:effectLst/>
                <a:latin typeface="Calibri" panose="020F0502020204030204" pitchFamily="34" charset="0"/>
                <a:ea typeface="メイリオ" panose="020B0604030504040204" pitchFamily="50" charset="-128"/>
              </a:rPr>
              <a:t>配信するメディアは</a:t>
            </a:r>
            <a:r>
              <a:rPr lang="en-US" altLang="ja-JP" b="0" i="0" u="none" strike="noStrike" dirty="0">
                <a:solidFill>
                  <a:srgbClr val="000020"/>
                </a:solidFill>
                <a:effectLst/>
                <a:latin typeface="メイリオ" panose="020B0604030504040204" pitchFamily="50" charset="-128"/>
              </a:rPr>
              <a:t>8</a:t>
            </a:r>
            <a:r>
              <a:rPr lang="ja-JP" altLang="ja-JP" b="0" i="0" u="none" strike="noStrike" dirty="0">
                <a:solidFill>
                  <a:srgbClr val="000020"/>
                </a:solidFill>
                <a:effectLst/>
                <a:latin typeface="Calibri" panose="020F0502020204030204" pitchFamily="34" charset="0"/>
                <a:ea typeface="メイリオ" panose="020B0604030504040204" pitchFamily="50" charset="-128"/>
              </a:rPr>
              <a:t>割固定されてくるはずです。</a:t>
            </a:r>
            <a:r>
              <a:rPr lang="en-US" altLang="ja-JP" b="0" i="0" dirty="0">
                <a:solidFill>
                  <a:srgbClr val="444444"/>
                </a:solidFill>
                <a:effectLst/>
                <a:latin typeface="メイリオ" panose="020B0604030504040204" pitchFamily="50" charset="-128"/>
              </a:rPr>
              <a:t>​</a:t>
            </a:r>
            <a:endParaRPr lang="en-US" altLang="ja-JP" b="0" i="0" dirty="0">
              <a:solidFill>
                <a:srgbClr val="444444"/>
              </a:solidFill>
              <a:effectLst/>
              <a:latin typeface="Calibri" panose="020F0502020204030204" pitchFamily="34" charset="0"/>
            </a:endParaRPr>
          </a:p>
          <a:p>
            <a:pPr algn="l" rtl="0" fontAlgn="base"/>
            <a:r>
              <a:rPr lang="ja-JP" altLang="ja-JP" b="0" i="0" u="none" strike="noStrike" dirty="0">
                <a:solidFill>
                  <a:srgbClr val="000020"/>
                </a:solidFill>
                <a:effectLst/>
                <a:latin typeface="Calibri" panose="020F0502020204030204" pitchFamily="34" charset="0"/>
                <a:ea typeface="メイリオ" panose="020B0604030504040204" pitchFamily="50" charset="-128"/>
              </a:rPr>
              <a:t>ですが、リスト</a:t>
            </a:r>
            <a:r>
              <a:rPr lang="ja-JP" altLang="en-US" b="0" i="0" u="none" strike="noStrike" dirty="0">
                <a:solidFill>
                  <a:srgbClr val="000020"/>
                </a:solidFill>
                <a:effectLst/>
                <a:latin typeface="Calibri" panose="020F0502020204030204" pitchFamily="34" charset="0"/>
                <a:ea typeface="メイリオ" panose="020B0604030504040204" pitchFamily="50" charset="-128"/>
              </a:rPr>
              <a:t>株式会社</a:t>
            </a:r>
            <a:r>
              <a:rPr lang="ja-JP" altLang="ja-JP" b="0" i="0" u="none" strike="noStrike" dirty="0">
                <a:solidFill>
                  <a:srgbClr val="000020"/>
                </a:solidFill>
                <a:effectLst/>
                <a:latin typeface="Calibri" panose="020F0502020204030204" pitchFamily="34" charset="0"/>
                <a:ea typeface="メイリオ" panose="020B0604030504040204" pitchFamily="50" charset="-128"/>
              </a:rPr>
              <a:t>さんのように、事業の動きだけでなく、コーポレート情報、採用周りの取り組みについて配信することで狙えるメディアはガラッと変わっていきます。</a:t>
            </a:r>
            <a:endParaRPr lang="en-US" altLang="ja-JP" b="0" i="0" u="none" strike="noStrike" dirty="0">
              <a:solidFill>
                <a:srgbClr val="000020"/>
              </a:solidFill>
              <a:effectLst/>
              <a:latin typeface="Calibri" panose="020F0502020204030204" pitchFamily="34" charset="0"/>
              <a:ea typeface="メイリオ" panose="020B0604030504040204" pitchFamily="50" charset="-128"/>
            </a:endParaRPr>
          </a:p>
          <a:p>
            <a:pPr algn="l" rtl="0" fontAlgn="base"/>
            <a:r>
              <a:rPr lang="ja-JP" altLang="ja-JP" b="0" i="0" u="none" strike="noStrike" dirty="0">
                <a:solidFill>
                  <a:srgbClr val="000020"/>
                </a:solidFill>
                <a:effectLst/>
                <a:latin typeface="Calibri" panose="020F0502020204030204" pitchFamily="34" charset="0"/>
                <a:ea typeface="メイリオ" panose="020B0604030504040204" pitchFamily="50" charset="-128"/>
              </a:rPr>
              <a:t>また、</a:t>
            </a:r>
            <a:r>
              <a:rPr lang="ja-JP" altLang="en-US" b="0" i="0" u="none" strike="noStrike" dirty="0">
                <a:solidFill>
                  <a:srgbClr val="000020"/>
                </a:solidFill>
                <a:effectLst/>
                <a:latin typeface="Calibri" panose="020F0502020204030204" pitchFamily="34" charset="0"/>
                <a:ea typeface="メイリオ" panose="020B0604030504040204" pitchFamily="50" charset="-128"/>
              </a:rPr>
              <a:t>自社の</a:t>
            </a:r>
            <a:r>
              <a:rPr lang="ja-JP" altLang="ja-JP" b="0" i="0" u="none" strike="noStrike" dirty="0">
                <a:solidFill>
                  <a:srgbClr val="000020"/>
                </a:solidFill>
                <a:effectLst/>
                <a:latin typeface="Calibri" panose="020F0502020204030204" pitchFamily="34" charset="0"/>
                <a:ea typeface="メイリオ" panose="020B0604030504040204" pitchFamily="50" charset="-128"/>
              </a:rPr>
              <a:t>事業以外の</a:t>
            </a:r>
            <a:r>
              <a:rPr lang="ja-JP" altLang="en-US" b="0" i="0" u="none" strike="noStrike" dirty="0">
                <a:solidFill>
                  <a:srgbClr val="000020"/>
                </a:solidFill>
                <a:effectLst/>
                <a:latin typeface="Calibri" panose="020F0502020204030204" pitchFamily="34" charset="0"/>
                <a:ea typeface="メイリオ" panose="020B0604030504040204" pitchFamily="50" charset="-128"/>
              </a:rPr>
              <a:t>取り組み</a:t>
            </a:r>
            <a:r>
              <a:rPr lang="ja-JP" altLang="ja-JP" b="0" i="0" u="none" strike="noStrike" dirty="0">
                <a:solidFill>
                  <a:srgbClr val="000020"/>
                </a:solidFill>
                <a:effectLst/>
                <a:latin typeface="Calibri" panose="020F0502020204030204" pitchFamily="34" charset="0"/>
                <a:ea typeface="メイリオ" panose="020B0604030504040204" pitchFamily="50" charset="-128"/>
              </a:rPr>
              <a:t>を配信されている企業様は意外といらっしゃらないので</a:t>
            </a:r>
            <a:r>
              <a:rPr lang="en-US" altLang="ja-JP" b="0" i="0" dirty="0">
                <a:solidFill>
                  <a:srgbClr val="444444"/>
                </a:solidFill>
                <a:effectLst/>
                <a:latin typeface="メイリオ" panose="020B0604030504040204" pitchFamily="50" charset="-128"/>
              </a:rPr>
              <a:t>​</a:t>
            </a:r>
            <a:r>
              <a:rPr lang="ja-JP" altLang="en-US" b="0" i="0" dirty="0">
                <a:solidFill>
                  <a:srgbClr val="444444"/>
                </a:solidFill>
                <a:effectLst/>
                <a:latin typeface="メイリオ" panose="020B0604030504040204" pitchFamily="50" charset="-128"/>
              </a:rPr>
              <a:t>、</a:t>
            </a:r>
            <a:r>
              <a:rPr lang="ja-JP" altLang="ja-JP" b="0" i="0" u="none" strike="noStrike" dirty="0">
                <a:solidFill>
                  <a:srgbClr val="000020"/>
                </a:solidFill>
                <a:effectLst/>
                <a:latin typeface="Calibri" panose="020F0502020204030204" pitchFamily="34" charset="0"/>
                <a:ea typeface="メイリオ" panose="020B0604030504040204" pitchFamily="50" charset="-128"/>
              </a:rPr>
              <a:t>記事に繋がりやすいなんてこともあります。</a:t>
            </a:r>
            <a:r>
              <a:rPr lang="en-US" altLang="ja-JP" b="0" i="0" dirty="0">
                <a:solidFill>
                  <a:srgbClr val="444444"/>
                </a:solidFill>
                <a:effectLst/>
                <a:latin typeface="メイリオ" panose="020B0604030504040204" pitchFamily="50" charset="-128"/>
              </a:rPr>
              <a:t>​</a:t>
            </a:r>
            <a:endParaRPr lang="en-US" altLang="ja-JP" b="0" i="0" dirty="0">
              <a:solidFill>
                <a:srgbClr val="444444"/>
              </a:solidFill>
              <a:effectLst/>
              <a:latin typeface="Calibri" panose="020F0502020204030204" pitchFamily="34" charset="0"/>
            </a:endParaRPr>
          </a:p>
          <a:p>
            <a:pPr algn="l" rtl="0" fontAlgn="base"/>
            <a:r>
              <a:rPr lang="ja-JP" altLang="ja-JP" b="0" i="0" u="none" strike="noStrike" dirty="0">
                <a:solidFill>
                  <a:srgbClr val="000020"/>
                </a:solidFill>
                <a:effectLst/>
                <a:latin typeface="Calibri" panose="020F0502020204030204" pitchFamily="34" charset="0"/>
                <a:ea typeface="メイリオ" panose="020B0604030504040204" pitchFamily="50" charset="-128"/>
              </a:rPr>
              <a:t>ちなみに弊社でも、逆メンター制度を導入しましたという内容で</a:t>
            </a:r>
            <a:r>
              <a:rPr lang="ja-JP" altLang="en-US" b="0" i="0" u="none" strike="noStrike" dirty="0">
                <a:solidFill>
                  <a:srgbClr val="000020"/>
                </a:solidFill>
                <a:effectLst/>
                <a:latin typeface="Calibri" panose="020F0502020204030204" pitchFamily="34" charset="0"/>
                <a:ea typeface="メイリオ" panose="020B0604030504040204" pitchFamily="50" charset="-128"/>
              </a:rPr>
              <a:t>プレスリリースを</a:t>
            </a:r>
            <a:r>
              <a:rPr lang="ja-JP" altLang="ja-JP" b="0" i="0" u="none" strike="noStrike" dirty="0">
                <a:solidFill>
                  <a:srgbClr val="000020"/>
                </a:solidFill>
                <a:effectLst/>
                <a:latin typeface="Calibri" panose="020F0502020204030204" pitchFamily="34" charset="0"/>
                <a:ea typeface="メイリオ" panose="020B0604030504040204" pitchFamily="50" charset="-128"/>
              </a:rPr>
              <a:t>配信し</a:t>
            </a:r>
            <a:r>
              <a:rPr lang="ja-JP" altLang="en-US" b="0" i="0" u="none" strike="noStrike" dirty="0">
                <a:solidFill>
                  <a:srgbClr val="000020"/>
                </a:solidFill>
                <a:effectLst/>
                <a:latin typeface="Calibri" panose="020F0502020204030204" pitchFamily="34" charset="0"/>
                <a:ea typeface="メイリオ" panose="020B0604030504040204" pitchFamily="50" charset="-128"/>
              </a:rPr>
              <a:t>た結果</a:t>
            </a:r>
            <a:r>
              <a:rPr lang="ja-JP" altLang="ja-JP" b="0" i="0" u="none" strike="noStrike" dirty="0">
                <a:solidFill>
                  <a:srgbClr val="000020"/>
                </a:solidFill>
                <a:effectLst/>
                <a:latin typeface="Calibri" panose="020F0502020204030204" pitchFamily="34" charset="0"/>
                <a:ea typeface="メイリオ" panose="020B0604030504040204" pitchFamily="50" charset="-128"/>
              </a:rPr>
              <a:t>、アベマニュース</a:t>
            </a:r>
            <a:r>
              <a:rPr lang="ja-JP" altLang="en-US" b="0" i="0" u="none" strike="noStrike" dirty="0">
                <a:solidFill>
                  <a:srgbClr val="000020"/>
                </a:solidFill>
                <a:effectLst/>
                <a:latin typeface="Calibri" panose="020F0502020204030204" pitchFamily="34" charset="0"/>
                <a:ea typeface="メイリオ" panose="020B0604030504040204" pitchFamily="50" charset="-128"/>
              </a:rPr>
              <a:t>さん</a:t>
            </a:r>
            <a:r>
              <a:rPr lang="ja-JP" altLang="ja-JP" b="0" i="0" u="none" strike="noStrike" dirty="0">
                <a:solidFill>
                  <a:srgbClr val="000020"/>
                </a:solidFill>
                <a:effectLst/>
                <a:latin typeface="Calibri" panose="020F0502020204030204" pitchFamily="34" charset="0"/>
                <a:ea typeface="メイリオ" panose="020B0604030504040204" pitchFamily="50" charset="-128"/>
              </a:rPr>
              <a:t>にお招きされ</a:t>
            </a:r>
            <a:r>
              <a:rPr lang="ja-JP" altLang="en-US" b="0" i="0" u="none" strike="noStrike" dirty="0">
                <a:solidFill>
                  <a:srgbClr val="000020"/>
                </a:solidFill>
                <a:effectLst/>
                <a:latin typeface="Calibri" panose="020F0502020204030204" pitchFamily="34" charset="0"/>
                <a:ea typeface="メイリオ" panose="020B0604030504040204" pitchFamily="50" charset="-128"/>
              </a:rPr>
              <a:t>たことがありました。</a:t>
            </a:r>
            <a:endParaRPr lang="en-US" altLang="ja-JP" b="0" i="0" dirty="0">
              <a:solidFill>
                <a:srgbClr val="444444"/>
              </a:solidFill>
              <a:effectLst/>
              <a:latin typeface="Calibri" panose="020F0502020204030204" pitchFamily="34" charset="0"/>
            </a:endParaRPr>
          </a:p>
        </p:txBody>
      </p:sp>
      <p:sp>
        <p:nvSpPr>
          <p:cNvPr id="4" name="スライド番号プレースホルダー 3">
            <a:extLst>
              <a:ext uri="{FF2B5EF4-FFF2-40B4-BE49-F238E27FC236}">
                <a16:creationId xmlns:a16="http://schemas.microsoft.com/office/drawing/2014/main" id="{8BFDF212-3D52-810C-BEA7-3F2CE7E0968F}"/>
              </a:ext>
            </a:extLst>
          </p:cNvPr>
          <p:cNvSpPr>
            <a:spLocks noGrp="1"/>
          </p:cNvSpPr>
          <p:nvPr>
            <p:ph type="sldNum" sz="quarter" idx="10"/>
          </p:nvPr>
        </p:nvSpPr>
        <p:spPr/>
        <p:txBody>
          <a:bodyPr/>
          <a:lstStyle/>
          <a:p>
            <a:fld id="{F09D384B-325C-476B-A72F-59059405F7B6}" type="slidenum">
              <a:rPr lang="ja-JP" altLang="en-US" smtClean="0"/>
              <a:pPr/>
              <a:t>27</a:t>
            </a:fld>
            <a:endParaRPr lang="ja-JP" altLang="en-US"/>
          </a:p>
        </p:txBody>
      </p:sp>
    </p:spTree>
    <p:extLst>
      <p:ext uri="{BB962C8B-B14F-4D97-AF65-F5344CB8AC3E}">
        <p14:creationId xmlns:p14="http://schemas.microsoft.com/office/powerpoint/2010/main" val="3407732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5C491-85DC-BB1B-7866-014AE9AC8C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BEF861-5B43-52C1-402B-D323085F2C0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96F84CD-F820-6565-734F-0F7DD5985000}"/>
              </a:ext>
            </a:extLst>
          </p:cNvPr>
          <p:cNvSpPr>
            <a:spLocks noGrp="1"/>
          </p:cNvSpPr>
          <p:nvPr>
            <p:ph type="body" idx="1"/>
          </p:nvPr>
        </p:nvSpPr>
        <p:spPr/>
        <p:txBody>
          <a:bodyPr>
            <a:normAutofit/>
          </a:bodyPr>
          <a:lstStyle/>
          <a:p>
            <a:pPr algn="l" rtl="0" fontAlgn="base"/>
            <a:r>
              <a:rPr lang="ja-JP" altLang="ja-JP" b="0" i="0" u="none" strike="noStrike" dirty="0">
                <a:solidFill>
                  <a:srgbClr val="000020"/>
                </a:solidFill>
                <a:effectLst/>
                <a:latin typeface="Calibri" panose="020F0502020204030204" pitchFamily="34" charset="0"/>
                <a:ea typeface="メイリオ" panose="020B0604030504040204" pitchFamily="50" charset="-128"/>
              </a:rPr>
              <a:t>次に</a:t>
            </a:r>
            <a:r>
              <a:rPr lang="en-US" altLang="ja-JP" b="0" i="0" u="none" strike="noStrike" dirty="0">
                <a:solidFill>
                  <a:srgbClr val="000020"/>
                </a:solidFill>
                <a:effectLst/>
                <a:latin typeface="メイリオ" panose="020B0604030504040204" pitchFamily="50" charset="-128"/>
              </a:rPr>
              <a:t>2</a:t>
            </a:r>
            <a:r>
              <a:rPr lang="ja-JP" altLang="ja-JP" b="0" i="0" u="none" strike="noStrike" dirty="0">
                <a:solidFill>
                  <a:srgbClr val="000020"/>
                </a:solidFill>
                <a:effectLst/>
                <a:latin typeface="Calibri" panose="020F0502020204030204" pitchFamily="34" charset="0"/>
                <a:ea typeface="メイリオ" panose="020B0604030504040204" pitchFamily="50" charset="-128"/>
              </a:rPr>
              <a:t>つ目です。</a:t>
            </a:r>
            <a:r>
              <a:rPr lang="en-US" altLang="ja-JP" b="0" i="0" dirty="0">
                <a:solidFill>
                  <a:srgbClr val="444444"/>
                </a:solidFill>
                <a:effectLst/>
                <a:latin typeface="メイリオ" panose="020B0604030504040204" pitchFamily="50" charset="-128"/>
              </a:rPr>
              <a:t>​</a:t>
            </a:r>
            <a:endParaRPr lang="en-US" altLang="ja-JP" b="0" i="0" dirty="0">
              <a:solidFill>
                <a:srgbClr val="444444"/>
              </a:solidFill>
              <a:effectLst/>
              <a:latin typeface="Calibri" panose="020F0502020204030204" pitchFamily="34" charset="0"/>
            </a:endParaRPr>
          </a:p>
          <a:p>
            <a:pPr algn="l" rtl="0" fontAlgn="base"/>
            <a:r>
              <a:rPr lang="ja-JP" altLang="en-US" b="0" i="0" u="none" strike="noStrike" dirty="0">
                <a:solidFill>
                  <a:srgbClr val="000020"/>
                </a:solidFill>
                <a:effectLst/>
                <a:latin typeface="Calibri" panose="020F0502020204030204" pitchFamily="34" charset="0"/>
                <a:ea typeface="メイリオ" panose="020B0604030504040204" pitchFamily="50" charset="-128"/>
              </a:rPr>
              <a:t>こちらのリリースが配信された</a:t>
            </a:r>
            <a:r>
              <a:rPr lang="en-US" altLang="ja-JP" b="0" i="0" u="none" strike="noStrike" dirty="0">
                <a:solidFill>
                  <a:srgbClr val="000020"/>
                </a:solidFill>
                <a:effectLst/>
                <a:latin typeface="Calibri" panose="020F0502020204030204" pitchFamily="34" charset="0"/>
                <a:ea typeface="メイリオ" panose="020B0604030504040204" pitchFamily="50" charset="-128"/>
              </a:rPr>
              <a:t>2021</a:t>
            </a:r>
            <a:r>
              <a:rPr lang="ja-JP" altLang="en-US" b="0" i="0" u="none" strike="noStrike" dirty="0">
                <a:solidFill>
                  <a:srgbClr val="000020"/>
                </a:solidFill>
                <a:effectLst/>
                <a:latin typeface="Calibri" panose="020F0502020204030204" pitchFamily="34" charset="0"/>
                <a:ea typeface="メイリオ" panose="020B0604030504040204" pitchFamily="50" charset="-128"/>
              </a:rPr>
              <a:t>年当時はコロナ渦真っただ中でしたが</a:t>
            </a:r>
            <a:r>
              <a:rPr lang="ja-JP" altLang="ja-JP" b="0" i="0" u="none" strike="noStrike" dirty="0">
                <a:solidFill>
                  <a:srgbClr val="000020"/>
                </a:solidFill>
                <a:effectLst/>
                <a:latin typeface="Calibri" panose="020F0502020204030204" pitchFamily="34" charset="0"/>
                <a:ea typeface="メイリオ" panose="020B0604030504040204" pitchFamily="50" charset="-128"/>
              </a:rPr>
              <a:t>、</a:t>
            </a:r>
            <a:r>
              <a:rPr lang="en-US" altLang="ja-JP" b="0" i="0" u="none" strike="noStrike" dirty="0">
                <a:solidFill>
                  <a:srgbClr val="000020"/>
                </a:solidFill>
                <a:effectLst/>
                <a:latin typeface="メイリオ" panose="020B0604030504040204" pitchFamily="50" charset="-128"/>
              </a:rPr>
              <a:t>1</a:t>
            </a:r>
            <a:r>
              <a:rPr lang="ja-JP" altLang="ja-JP" b="0" i="0" u="none" strike="noStrike" dirty="0">
                <a:solidFill>
                  <a:srgbClr val="000020"/>
                </a:solidFill>
                <a:effectLst/>
                <a:latin typeface="Calibri" panose="020F0502020204030204" pitchFamily="34" charset="0"/>
                <a:ea typeface="メイリオ" panose="020B0604030504040204" pitchFamily="50" charset="-128"/>
              </a:rPr>
              <a:t>回目の緊急事態宣言が発令された</a:t>
            </a:r>
            <a:r>
              <a:rPr lang="en-US" altLang="ja-JP" b="0" i="0" u="none" strike="noStrike" dirty="0">
                <a:solidFill>
                  <a:srgbClr val="000020"/>
                </a:solidFill>
                <a:effectLst/>
                <a:latin typeface="メイリオ" panose="020B0604030504040204" pitchFamily="50" charset="-128"/>
              </a:rPr>
              <a:t>2020</a:t>
            </a:r>
            <a:r>
              <a:rPr lang="ja-JP" altLang="ja-JP" b="0" i="0" u="none" strike="noStrike" dirty="0">
                <a:solidFill>
                  <a:srgbClr val="000020"/>
                </a:solidFill>
                <a:effectLst/>
                <a:latin typeface="Calibri" panose="020F0502020204030204" pitchFamily="34" charset="0"/>
                <a:ea typeface="メイリオ" panose="020B0604030504040204" pitchFamily="50" charset="-128"/>
              </a:rPr>
              <a:t>年</a:t>
            </a:r>
            <a:r>
              <a:rPr lang="en-US" altLang="ja-JP" b="0" i="0" u="none" strike="noStrike" dirty="0">
                <a:solidFill>
                  <a:srgbClr val="000020"/>
                </a:solidFill>
                <a:effectLst/>
                <a:latin typeface="メイリオ" panose="020B0604030504040204" pitchFamily="50" charset="-128"/>
              </a:rPr>
              <a:t>4</a:t>
            </a:r>
            <a:r>
              <a:rPr lang="ja-JP" altLang="ja-JP" b="0" i="0" u="none" strike="noStrike" dirty="0">
                <a:solidFill>
                  <a:srgbClr val="000020"/>
                </a:solidFill>
                <a:effectLst/>
                <a:latin typeface="Calibri" panose="020F0502020204030204" pitchFamily="34" charset="0"/>
                <a:ea typeface="メイリオ" panose="020B0604030504040204" pitchFamily="50" charset="-128"/>
              </a:rPr>
              <a:t>月</a:t>
            </a:r>
            <a:r>
              <a:rPr lang="ja-JP" altLang="en-US" b="0" i="0" u="none" strike="noStrike" dirty="0">
                <a:solidFill>
                  <a:srgbClr val="000020"/>
                </a:solidFill>
                <a:effectLst/>
                <a:latin typeface="Calibri" panose="020F0502020204030204" pitchFamily="34" charset="0"/>
                <a:ea typeface="メイリオ" panose="020B0604030504040204" pitchFamily="50" charset="-128"/>
              </a:rPr>
              <a:t>からまもなく</a:t>
            </a:r>
            <a:r>
              <a:rPr lang="en-US" altLang="ja-JP" b="0" i="0" u="none" strike="noStrike" dirty="0">
                <a:solidFill>
                  <a:srgbClr val="000020"/>
                </a:solidFill>
                <a:effectLst/>
                <a:latin typeface="Calibri" panose="020F0502020204030204" pitchFamily="34" charset="0"/>
                <a:ea typeface="メイリオ" panose="020B0604030504040204" pitchFamily="50" charset="-128"/>
              </a:rPr>
              <a:t>1</a:t>
            </a:r>
            <a:r>
              <a:rPr lang="ja-JP" altLang="en-US" b="0" i="0" u="none" strike="noStrike" dirty="0">
                <a:solidFill>
                  <a:srgbClr val="000020"/>
                </a:solidFill>
                <a:effectLst/>
                <a:latin typeface="Calibri" panose="020F0502020204030204" pitchFamily="34" charset="0"/>
                <a:ea typeface="メイリオ" panose="020B0604030504040204" pitchFamily="50" charset="-128"/>
              </a:rPr>
              <a:t>年を迎える時期で、</a:t>
            </a:r>
            <a:r>
              <a:rPr lang="ja-JP" altLang="ja-JP" b="0" i="0" u="none" strike="noStrike" dirty="0">
                <a:solidFill>
                  <a:srgbClr val="000020"/>
                </a:solidFill>
                <a:effectLst/>
                <a:latin typeface="Calibri" panose="020F0502020204030204" pitchFamily="34" charset="0"/>
                <a:ea typeface="メイリオ" panose="020B0604030504040204" pitchFamily="50" charset="-128"/>
              </a:rPr>
              <a:t>コロナ後初めての新卒入社</a:t>
            </a:r>
            <a:r>
              <a:rPr lang="ja-JP" altLang="en-US" b="0" i="0" u="none" strike="noStrike" dirty="0">
                <a:solidFill>
                  <a:srgbClr val="000020"/>
                </a:solidFill>
                <a:effectLst/>
                <a:latin typeface="Calibri" panose="020F0502020204030204" pitchFamily="34" charset="0"/>
                <a:ea typeface="メイリオ" panose="020B0604030504040204" pitchFamily="50" charset="-128"/>
              </a:rPr>
              <a:t>を控えるタイミングでした。</a:t>
            </a:r>
            <a:endParaRPr lang="en-US" altLang="ja-JP" b="0" i="0" u="none" strike="noStrike" dirty="0">
              <a:solidFill>
                <a:srgbClr val="000020"/>
              </a:solidFill>
              <a:effectLst/>
              <a:latin typeface="Calibri" panose="020F0502020204030204" pitchFamily="34" charset="0"/>
              <a:ea typeface="メイリオ" panose="020B0604030504040204" pitchFamily="50" charset="-128"/>
            </a:endParaRPr>
          </a:p>
          <a:p>
            <a:pPr algn="l" rtl="0" fontAlgn="base"/>
            <a:endParaRPr lang="en-US" altLang="ja-JP" b="0" i="0" dirty="0">
              <a:solidFill>
                <a:srgbClr val="444444"/>
              </a:solidFill>
              <a:effectLst/>
              <a:latin typeface="Calibri" panose="020F0502020204030204" pitchFamily="34" charset="0"/>
            </a:endParaRPr>
          </a:p>
          <a:p>
            <a:pPr algn="l" rtl="0" fontAlgn="base"/>
            <a:r>
              <a:rPr lang="ja-JP" altLang="en-US" b="0" i="0" u="none" strike="noStrike" dirty="0">
                <a:solidFill>
                  <a:srgbClr val="000020"/>
                </a:solidFill>
                <a:effectLst/>
                <a:latin typeface="Calibri" panose="020F0502020204030204" pitchFamily="34" charset="0"/>
                <a:ea typeface="メイリオ" panose="020B0604030504040204" pitchFamily="50" charset="-128"/>
              </a:rPr>
              <a:t>日本全体の経済が落ち込み、</a:t>
            </a:r>
            <a:r>
              <a:rPr lang="ja-JP" altLang="ja-JP" b="0" i="0" u="none" strike="noStrike" dirty="0">
                <a:solidFill>
                  <a:srgbClr val="000020"/>
                </a:solidFill>
                <a:effectLst/>
                <a:latin typeface="Calibri" panose="020F0502020204030204" pitchFamily="34" charset="0"/>
                <a:ea typeface="メイリオ" panose="020B0604030504040204" pitchFamily="50" charset="-128"/>
              </a:rPr>
              <a:t>経済的に</a:t>
            </a:r>
            <a:r>
              <a:rPr lang="ja-JP" altLang="en-US" b="0" i="0" u="none" strike="noStrike" dirty="0">
                <a:solidFill>
                  <a:srgbClr val="000020"/>
                </a:solidFill>
                <a:effectLst/>
                <a:latin typeface="Calibri" panose="020F0502020204030204" pitchFamily="34" charset="0"/>
                <a:ea typeface="メイリオ" panose="020B0604030504040204" pitchFamily="50" charset="-128"/>
              </a:rPr>
              <a:t>も</a:t>
            </a:r>
            <a:r>
              <a:rPr lang="ja-JP" altLang="ja-JP" b="0" i="0" u="none" strike="noStrike" dirty="0">
                <a:solidFill>
                  <a:srgbClr val="000020"/>
                </a:solidFill>
                <a:effectLst/>
                <a:latin typeface="Calibri" panose="020F0502020204030204" pitchFamily="34" charset="0"/>
                <a:ea typeface="メイリオ" panose="020B0604030504040204" pitchFamily="50" charset="-128"/>
              </a:rPr>
              <a:t>厳しい環境で入社</a:t>
            </a:r>
            <a:r>
              <a:rPr lang="ja-JP" altLang="en-US" b="0" i="0" u="none" strike="noStrike" dirty="0">
                <a:solidFill>
                  <a:srgbClr val="000020"/>
                </a:solidFill>
                <a:effectLst/>
                <a:latin typeface="Calibri" panose="020F0502020204030204" pitchFamily="34" charset="0"/>
                <a:ea typeface="メイリオ" panose="020B0604030504040204" pitchFamily="50" charset="-128"/>
              </a:rPr>
              <a:t>する新社会人も多い中</a:t>
            </a:r>
            <a:r>
              <a:rPr lang="ja-JP" altLang="ja-JP" b="0" i="0" u="none" strike="noStrike" dirty="0">
                <a:solidFill>
                  <a:srgbClr val="000020"/>
                </a:solidFill>
                <a:effectLst/>
                <a:latin typeface="Calibri" panose="020F0502020204030204" pitchFamily="34" charset="0"/>
                <a:ea typeface="メイリオ" panose="020B0604030504040204" pitchFamily="50" charset="-128"/>
              </a:rPr>
              <a:t>、そこに対して企業側がどう働きかけるのかというのは世間的にも注目されやすい内容となっていましたので</a:t>
            </a:r>
            <a:r>
              <a:rPr lang="en-US" altLang="ja-JP" b="0" i="0" dirty="0">
                <a:solidFill>
                  <a:srgbClr val="444444"/>
                </a:solidFill>
                <a:effectLst/>
                <a:latin typeface="メイリオ" panose="020B0604030504040204" pitchFamily="50" charset="-128"/>
              </a:rPr>
              <a:t>​</a:t>
            </a:r>
            <a:endParaRPr lang="en-US" altLang="ja-JP" b="0" i="0" dirty="0">
              <a:solidFill>
                <a:srgbClr val="444444"/>
              </a:solidFill>
              <a:effectLst/>
              <a:latin typeface="Calibri" panose="020F0502020204030204" pitchFamily="34" charset="0"/>
            </a:endParaRPr>
          </a:p>
          <a:p>
            <a:pPr algn="l" rtl="0" fontAlgn="base"/>
            <a:r>
              <a:rPr lang="ja-JP" altLang="en-US" b="0" i="0" u="none" strike="noStrike" dirty="0">
                <a:solidFill>
                  <a:srgbClr val="000020"/>
                </a:solidFill>
                <a:effectLst/>
                <a:latin typeface="Calibri" panose="020F0502020204030204" pitchFamily="34" charset="0"/>
                <a:ea typeface="メイリオ" panose="020B0604030504040204" pitchFamily="50" charset="-128"/>
              </a:rPr>
              <a:t>非常に</a:t>
            </a:r>
            <a:r>
              <a:rPr lang="ja-JP" altLang="ja-JP" b="0" i="0" u="none" strike="noStrike" dirty="0">
                <a:solidFill>
                  <a:srgbClr val="000020"/>
                </a:solidFill>
                <a:effectLst/>
                <a:latin typeface="Calibri" panose="020F0502020204030204" pitchFamily="34" charset="0"/>
                <a:ea typeface="メイリオ" panose="020B0604030504040204" pitchFamily="50" charset="-128"/>
              </a:rPr>
              <a:t>適切なタイミングでの配信だったと思います。</a:t>
            </a:r>
            <a:endParaRPr lang="en-US" altLang="ja-JP" b="0" i="0" dirty="0">
              <a:solidFill>
                <a:srgbClr val="444444"/>
              </a:solidFill>
              <a:effectLst/>
              <a:latin typeface="Calibri" panose="020F0502020204030204" pitchFamily="34" charset="0"/>
            </a:endParaRPr>
          </a:p>
        </p:txBody>
      </p:sp>
      <p:sp>
        <p:nvSpPr>
          <p:cNvPr id="4" name="スライド番号プレースホルダー 3">
            <a:extLst>
              <a:ext uri="{FF2B5EF4-FFF2-40B4-BE49-F238E27FC236}">
                <a16:creationId xmlns:a16="http://schemas.microsoft.com/office/drawing/2014/main" id="{03332B86-B0F8-4DED-D67D-B94133F77851}"/>
              </a:ext>
            </a:extLst>
          </p:cNvPr>
          <p:cNvSpPr>
            <a:spLocks noGrp="1"/>
          </p:cNvSpPr>
          <p:nvPr>
            <p:ph type="sldNum" sz="quarter" idx="10"/>
          </p:nvPr>
        </p:nvSpPr>
        <p:spPr/>
        <p:txBody>
          <a:bodyPr/>
          <a:lstStyle/>
          <a:p>
            <a:fld id="{F09D384B-325C-476B-A72F-59059405F7B6}" type="slidenum">
              <a:rPr lang="ja-JP" altLang="en-US" smtClean="0"/>
              <a:pPr/>
              <a:t>28</a:t>
            </a:fld>
            <a:endParaRPr lang="ja-JP" altLang="en-US"/>
          </a:p>
        </p:txBody>
      </p:sp>
    </p:spTree>
    <p:extLst>
      <p:ext uri="{BB962C8B-B14F-4D97-AF65-F5344CB8AC3E}">
        <p14:creationId xmlns:p14="http://schemas.microsoft.com/office/powerpoint/2010/main" val="3057195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A995A-9FF0-0468-D163-653F710128F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CF3990-987D-62A3-DA0B-7613577E2E9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796069F-A67B-FD6D-1532-9D35B23478B6}"/>
              </a:ext>
            </a:extLst>
          </p:cNvPr>
          <p:cNvSpPr>
            <a:spLocks noGrp="1"/>
          </p:cNvSpPr>
          <p:nvPr>
            <p:ph type="body" idx="1"/>
          </p:nvPr>
        </p:nvSpPr>
        <p:spPr/>
        <p:txBody>
          <a:bodyPr>
            <a:normAutofit/>
          </a:bodyPr>
          <a:lstStyle/>
          <a:p>
            <a:pPr algn="l" rtl="0" fontAlgn="base"/>
            <a:r>
              <a:rPr lang="ja-JP" altLang="ja-JP" b="0" i="0" u="none" strike="noStrike" dirty="0">
                <a:solidFill>
                  <a:srgbClr val="000020"/>
                </a:solidFill>
                <a:effectLst/>
                <a:latin typeface="Calibri" panose="020F0502020204030204" pitchFamily="34" charset="0"/>
                <a:ea typeface="メイリオ" panose="020B0604030504040204" pitchFamily="50" charset="-128"/>
              </a:rPr>
              <a:t>最後</a:t>
            </a:r>
            <a:r>
              <a:rPr lang="en-US" altLang="ja-JP" b="0" i="0" u="none" strike="noStrike" dirty="0">
                <a:solidFill>
                  <a:srgbClr val="000020"/>
                </a:solidFill>
                <a:effectLst/>
                <a:latin typeface="メイリオ" panose="020B0604030504040204" pitchFamily="50" charset="-128"/>
              </a:rPr>
              <a:t>3</a:t>
            </a:r>
            <a:r>
              <a:rPr lang="ja-JP" altLang="ja-JP" b="0" i="0" u="none" strike="noStrike" dirty="0">
                <a:solidFill>
                  <a:srgbClr val="000020"/>
                </a:solidFill>
                <a:effectLst/>
                <a:latin typeface="Calibri" panose="020F0502020204030204" pitchFamily="34" charset="0"/>
                <a:ea typeface="メイリオ" panose="020B0604030504040204" pitchFamily="50" charset="-128"/>
              </a:rPr>
              <a:t>つ</a:t>
            </a:r>
            <a:r>
              <a:rPr lang="ja-JP" altLang="en-US" b="0" i="0" u="none" strike="noStrike" dirty="0">
                <a:solidFill>
                  <a:srgbClr val="000020"/>
                </a:solidFill>
                <a:effectLst/>
                <a:latin typeface="Calibri" panose="020F0502020204030204" pitchFamily="34" charset="0"/>
                <a:ea typeface="メイリオ" panose="020B0604030504040204" pitchFamily="50" charset="-128"/>
              </a:rPr>
              <a:t>めのポイント</a:t>
            </a:r>
            <a:r>
              <a:rPr lang="ja-JP" altLang="ja-JP" b="0" i="0" u="none" strike="noStrike" dirty="0">
                <a:solidFill>
                  <a:srgbClr val="000020"/>
                </a:solidFill>
                <a:effectLst/>
                <a:latin typeface="Calibri" panose="020F0502020204030204" pitchFamily="34" charset="0"/>
                <a:ea typeface="メイリオ" panose="020B0604030504040204" pitchFamily="50" charset="-128"/>
              </a:rPr>
              <a:t>、取り組み内容にインパクトがある</a:t>
            </a:r>
            <a:r>
              <a:rPr lang="ja-JP" altLang="en-US" b="0" i="0" u="none" strike="noStrike" dirty="0">
                <a:solidFill>
                  <a:srgbClr val="000020"/>
                </a:solidFill>
                <a:effectLst/>
                <a:latin typeface="Calibri" panose="020F0502020204030204" pitchFamily="34" charset="0"/>
                <a:ea typeface="メイリオ" panose="020B0604030504040204" pitchFamily="50" charset="-128"/>
              </a:rPr>
              <a:t>という</a:t>
            </a:r>
            <a:r>
              <a:rPr lang="ja-JP" altLang="ja-JP" b="0" i="0" u="none" strike="noStrike" dirty="0">
                <a:solidFill>
                  <a:srgbClr val="000020"/>
                </a:solidFill>
                <a:effectLst/>
                <a:latin typeface="Calibri" panose="020F0502020204030204" pitchFamily="34" charset="0"/>
                <a:ea typeface="メイリオ" panose="020B0604030504040204" pitchFamily="50" charset="-128"/>
              </a:rPr>
              <a:t>ことです。</a:t>
            </a:r>
            <a:r>
              <a:rPr lang="en-US" altLang="ja-JP" b="0" i="0" dirty="0">
                <a:solidFill>
                  <a:srgbClr val="444444"/>
                </a:solidFill>
                <a:effectLst/>
                <a:latin typeface="メイリオ" panose="020B0604030504040204" pitchFamily="50" charset="-128"/>
              </a:rPr>
              <a:t>​</a:t>
            </a:r>
            <a:endParaRPr lang="en-US" altLang="ja-JP" b="0" i="0" dirty="0">
              <a:solidFill>
                <a:srgbClr val="444444"/>
              </a:solidFill>
              <a:effectLst/>
              <a:latin typeface="Calibri" panose="020F0502020204030204" pitchFamily="34" charset="0"/>
            </a:endParaRPr>
          </a:p>
          <a:p>
            <a:pPr algn="l" rtl="0" fontAlgn="base"/>
            <a:r>
              <a:rPr lang="ja-JP" altLang="en-US" b="0" i="0" u="none" strike="noStrike" dirty="0">
                <a:solidFill>
                  <a:srgbClr val="000000"/>
                </a:solidFill>
                <a:effectLst/>
                <a:latin typeface="Calibri" panose="020F0502020204030204" pitchFamily="34" charset="0"/>
                <a:ea typeface="Calibri" panose="020F0502020204030204" pitchFamily="34" charset="0"/>
              </a:rPr>
              <a:t>コロナ禍</a:t>
            </a:r>
            <a:r>
              <a:rPr lang="ja-JP" altLang="ja-JP" b="0" i="0" u="none" strike="noStrike" dirty="0">
                <a:solidFill>
                  <a:srgbClr val="000000"/>
                </a:solidFill>
                <a:effectLst/>
                <a:latin typeface="Calibri" panose="020F0502020204030204" pitchFamily="34" charset="0"/>
                <a:ea typeface="Calibri" panose="020F0502020204030204" pitchFamily="34" charset="0"/>
              </a:rPr>
              <a:t>で経済的に苦しい学生が多かったところに</a:t>
            </a:r>
            <a:r>
              <a:rPr lang="ja-JP" altLang="en-US" b="0" i="0" u="none" strike="noStrike" dirty="0">
                <a:solidFill>
                  <a:srgbClr val="000000"/>
                </a:solidFill>
                <a:effectLst/>
                <a:latin typeface="Calibri" panose="020F0502020204030204" pitchFamily="34" charset="0"/>
                <a:ea typeface="Calibri" panose="020F0502020204030204" pitchFamily="34" charset="0"/>
              </a:rPr>
              <a:t>、</a:t>
            </a:r>
            <a:r>
              <a:rPr lang="ja-JP" altLang="ja-JP" b="0" i="0" u="none" strike="noStrike" dirty="0">
                <a:solidFill>
                  <a:srgbClr val="000000"/>
                </a:solidFill>
                <a:effectLst/>
                <a:latin typeface="Calibri" panose="020F0502020204030204" pitchFamily="34" charset="0"/>
                <a:ea typeface="Calibri" panose="020F0502020204030204" pitchFamily="34" charset="0"/>
              </a:rPr>
              <a:t>金銭的支援として</a:t>
            </a:r>
            <a:r>
              <a:rPr lang="en-US" altLang="ja-JP" b="0" i="0" u="none" strike="noStrike" dirty="0">
                <a:solidFill>
                  <a:srgbClr val="000000"/>
                </a:solidFill>
                <a:effectLst/>
                <a:latin typeface="Calibri" panose="020F0502020204030204" pitchFamily="34" charset="0"/>
              </a:rPr>
              <a:t>10</a:t>
            </a:r>
            <a:r>
              <a:rPr lang="ja-JP" altLang="ja-JP" b="0" i="0" u="none" strike="noStrike" dirty="0">
                <a:solidFill>
                  <a:srgbClr val="000000"/>
                </a:solidFill>
                <a:effectLst/>
                <a:latin typeface="Calibri" panose="020F0502020204030204" pitchFamily="34" charset="0"/>
                <a:ea typeface="Calibri" panose="020F0502020204030204" pitchFamily="34" charset="0"/>
              </a:rPr>
              <a:t>万円を支給するという思い切った判断のインパクトが</a:t>
            </a:r>
            <a:r>
              <a:rPr lang="en-US" altLang="ja-JP" b="0" i="0" dirty="0">
                <a:solidFill>
                  <a:srgbClr val="444444"/>
                </a:solidFill>
                <a:effectLst/>
                <a:latin typeface="Calibri" panose="020F0502020204030204" pitchFamily="34" charset="0"/>
              </a:rPr>
              <a:t>​</a:t>
            </a:r>
            <a:r>
              <a:rPr lang="ja-JP" altLang="ja-JP" b="0" i="0" u="none" strike="noStrike" dirty="0">
                <a:solidFill>
                  <a:srgbClr val="000020"/>
                </a:solidFill>
                <a:effectLst/>
                <a:latin typeface="Calibri" panose="020F0502020204030204" pitchFamily="34" charset="0"/>
                <a:ea typeface="メイリオ" panose="020B0604030504040204" pitchFamily="50" charset="-128"/>
              </a:rPr>
              <a:t>掲載に繋がったポイント</a:t>
            </a:r>
            <a:r>
              <a:rPr lang="ja-JP" altLang="en-US" b="0" i="0" u="none" strike="noStrike" dirty="0">
                <a:solidFill>
                  <a:srgbClr val="000020"/>
                </a:solidFill>
                <a:effectLst/>
                <a:latin typeface="Calibri" panose="020F0502020204030204" pitchFamily="34" charset="0"/>
                <a:ea typeface="メイリオ" panose="020B0604030504040204" pitchFamily="50" charset="-128"/>
              </a:rPr>
              <a:t>だったと思われます。</a:t>
            </a:r>
            <a:endParaRPr lang="en-US" altLang="ja-JP" b="0" i="0" u="none" strike="noStrike" dirty="0">
              <a:solidFill>
                <a:srgbClr val="000020"/>
              </a:solidFill>
              <a:effectLst/>
              <a:latin typeface="Calibri" panose="020F0502020204030204" pitchFamily="34" charset="0"/>
              <a:ea typeface="メイリオ" panose="020B0604030504040204" pitchFamily="50" charset="-128"/>
            </a:endParaRPr>
          </a:p>
          <a:p>
            <a:pPr algn="l" rtl="0" fontAlgn="base"/>
            <a:r>
              <a:rPr lang="ja-JP" altLang="en-US" b="0" i="0" u="none" strike="noStrike" dirty="0">
                <a:solidFill>
                  <a:srgbClr val="000020"/>
                </a:solidFill>
                <a:effectLst/>
                <a:latin typeface="Calibri" panose="020F0502020204030204" pitchFamily="34" charset="0"/>
                <a:ea typeface="メイリオ" panose="020B0604030504040204" pitchFamily="50" charset="-128"/>
              </a:rPr>
              <a:t>各メディアで実際に</a:t>
            </a:r>
            <a:r>
              <a:rPr lang="ja-JP" altLang="ja-JP" b="0" i="0" u="none" strike="noStrike" dirty="0">
                <a:solidFill>
                  <a:srgbClr val="000020"/>
                </a:solidFill>
                <a:effectLst/>
                <a:latin typeface="Calibri" panose="020F0502020204030204" pitchFamily="34" charset="0"/>
                <a:ea typeface="メイリオ" panose="020B0604030504040204" pitchFamily="50" charset="-128"/>
              </a:rPr>
              <a:t>掲載された記事を見てみると、「コ</a:t>
            </a:r>
            <a:r>
              <a:rPr lang="ja-JP" altLang="ja-JP" b="0" i="0" u="none" strike="noStrike" dirty="0">
                <a:solidFill>
                  <a:srgbClr val="000000"/>
                </a:solidFill>
                <a:effectLst/>
                <a:latin typeface="Calibri" panose="020F0502020204030204" pitchFamily="34" charset="0"/>
                <a:ea typeface="Calibri" panose="020F0502020204030204" pitchFamily="34" charset="0"/>
              </a:rPr>
              <a:t>ロナ禍にバイトができなかった学生のために～</a:t>
            </a:r>
            <a:r>
              <a:rPr lang="ja-JP" altLang="ja-JP" b="0" i="0" u="none" strike="noStrike" dirty="0">
                <a:solidFill>
                  <a:srgbClr val="000020"/>
                </a:solidFill>
                <a:effectLst/>
                <a:latin typeface="Calibri" panose="020F0502020204030204" pitchFamily="34" charset="0"/>
                <a:ea typeface="メイリオ" panose="020B0604030504040204" pitchFamily="50" charset="-128"/>
              </a:rPr>
              <a:t>」と</a:t>
            </a:r>
            <a:r>
              <a:rPr lang="ja-JP" altLang="en-US" b="0" i="0" u="none" strike="noStrike" dirty="0">
                <a:solidFill>
                  <a:srgbClr val="000020"/>
                </a:solidFill>
                <a:effectLst/>
                <a:latin typeface="Calibri" panose="020F0502020204030204" pitchFamily="34" charset="0"/>
                <a:ea typeface="メイリオ" panose="020B0604030504040204" pitchFamily="50" charset="-128"/>
              </a:rPr>
              <a:t>いう</a:t>
            </a:r>
            <a:r>
              <a:rPr lang="ja-JP" altLang="ja-JP" b="0" i="0" u="none" strike="noStrike" dirty="0">
                <a:solidFill>
                  <a:srgbClr val="000020"/>
                </a:solidFill>
                <a:effectLst/>
                <a:latin typeface="Calibri" panose="020F0502020204030204" pitchFamily="34" charset="0"/>
                <a:ea typeface="メイリオ" panose="020B0604030504040204" pitchFamily="50" charset="-128"/>
              </a:rPr>
              <a:t>切り口で</a:t>
            </a:r>
            <a:r>
              <a:rPr lang="en-US" altLang="ja-JP" b="0" i="0" dirty="0">
                <a:solidFill>
                  <a:srgbClr val="444444"/>
                </a:solidFill>
                <a:effectLst/>
                <a:latin typeface="メイリオ" panose="020B0604030504040204" pitchFamily="50" charset="-128"/>
              </a:rPr>
              <a:t>​</a:t>
            </a:r>
            <a:r>
              <a:rPr lang="ja-JP" altLang="ja-JP" b="0" i="0" u="none" strike="noStrike" dirty="0">
                <a:solidFill>
                  <a:srgbClr val="000020"/>
                </a:solidFill>
                <a:effectLst/>
                <a:latin typeface="Calibri" panose="020F0502020204030204" pitchFamily="34" charset="0"/>
                <a:ea typeface="メイリオ" panose="020B0604030504040204" pitchFamily="50" charset="-128"/>
              </a:rPr>
              <a:t>取り上げているメディア</a:t>
            </a:r>
            <a:r>
              <a:rPr lang="ja-JP" altLang="en-US" b="0" i="0" u="none" strike="noStrike" dirty="0">
                <a:solidFill>
                  <a:srgbClr val="000020"/>
                </a:solidFill>
                <a:effectLst/>
                <a:latin typeface="Calibri" panose="020F0502020204030204" pitchFamily="34" charset="0"/>
                <a:ea typeface="メイリオ" panose="020B0604030504040204" pitchFamily="50" charset="-128"/>
              </a:rPr>
              <a:t>も見受けられ</a:t>
            </a:r>
            <a:endParaRPr lang="en-US" altLang="ja-JP" b="0" i="0" u="none" strike="noStrike" dirty="0">
              <a:solidFill>
                <a:srgbClr val="000020"/>
              </a:solidFill>
              <a:effectLst/>
              <a:latin typeface="Calibri" panose="020F0502020204030204" pitchFamily="34" charset="0"/>
              <a:ea typeface="メイリオ" panose="020B0604030504040204" pitchFamily="50" charset="-128"/>
            </a:endParaRPr>
          </a:p>
          <a:p>
            <a:pPr algn="l" rtl="0" fontAlgn="base"/>
            <a:r>
              <a:rPr lang="ja-JP" altLang="en-US" b="0" i="0" dirty="0">
                <a:solidFill>
                  <a:srgbClr val="444444"/>
                </a:solidFill>
                <a:effectLst/>
                <a:latin typeface="Calibri" panose="020F0502020204030204" pitchFamily="34" charset="0"/>
              </a:rPr>
              <a:t>当時はコロナ関連の情報が常に注目を集める話題であった中で、新年度というタイミングで新卒世代の経済的問題を解決する内容として、非常にたくさん記事として取り上げられていました。</a:t>
            </a:r>
            <a:endParaRPr lang="en-US" altLang="ja-JP" b="0" i="0" dirty="0">
              <a:solidFill>
                <a:srgbClr val="444444"/>
              </a:solidFill>
              <a:effectLst/>
              <a:latin typeface="Calibri" panose="020F0502020204030204" pitchFamily="34" charset="0"/>
            </a:endParaRPr>
          </a:p>
          <a:p>
            <a:pPr algn="l" rtl="0" fontAlgn="base"/>
            <a:endParaRPr lang="en-US" altLang="ja-JP" b="0" i="0" dirty="0">
              <a:solidFill>
                <a:srgbClr val="444444"/>
              </a:solidFill>
              <a:effectLst/>
              <a:latin typeface="Calibri" panose="020F0502020204030204" pitchFamily="34" charset="0"/>
            </a:endParaRPr>
          </a:p>
          <a:p>
            <a:pPr algn="l" rtl="0" fontAlgn="base"/>
            <a:r>
              <a:rPr lang="ja-JP" altLang="en-US" b="0" i="0" dirty="0">
                <a:solidFill>
                  <a:srgbClr val="444444"/>
                </a:solidFill>
                <a:effectLst/>
                <a:latin typeface="Calibri" panose="020F0502020204030204" pitchFamily="34" charset="0"/>
              </a:rPr>
              <a:t>新商品・新サービスといった情報や新たな取り組みがない場合でも、今回ご紹介したリリースのように、</a:t>
            </a:r>
            <a:endParaRPr lang="en-US" altLang="ja-JP" b="0" i="0" dirty="0">
              <a:solidFill>
                <a:srgbClr val="444444"/>
              </a:solidFill>
              <a:effectLst/>
              <a:latin typeface="Calibri" panose="020F0502020204030204" pitchFamily="34" charset="0"/>
            </a:endParaRPr>
          </a:p>
          <a:p>
            <a:pPr algn="l" rtl="0" fontAlgn="base"/>
            <a:r>
              <a:rPr lang="ja-JP" altLang="en-US" b="0" i="0" dirty="0">
                <a:solidFill>
                  <a:srgbClr val="444444"/>
                </a:solidFill>
                <a:effectLst/>
                <a:latin typeface="Calibri" panose="020F0502020204030204" pitchFamily="34" charset="0"/>
              </a:rPr>
              <a:t>新年度に合わせた社内の取り組みに関する情報発信と社会的意義を上手くかけ合わせられると、十分記事として取り上げられる可能性があるという事例でした。</a:t>
            </a:r>
            <a:endParaRPr lang="en-US" altLang="ja-JP" b="0" i="0" dirty="0">
              <a:solidFill>
                <a:srgbClr val="444444"/>
              </a:solidFill>
              <a:effectLst/>
              <a:latin typeface="Calibri" panose="020F0502020204030204" pitchFamily="34" charset="0"/>
            </a:endParaRPr>
          </a:p>
        </p:txBody>
      </p:sp>
      <p:sp>
        <p:nvSpPr>
          <p:cNvPr id="4" name="スライド番号プレースホルダー 3">
            <a:extLst>
              <a:ext uri="{FF2B5EF4-FFF2-40B4-BE49-F238E27FC236}">
                <a16:creationId xmlns:a16="http://schemas.microsoft.com/office/drawing/2014/main" id="{32C46427-4CA5-B1BD-5CF0-CC4A26964FBD}"/>
              </a:ext>
            </a:extLst>
          </p:cNvPr>
          <p:cNvSpPr>
            <a:spLocks noGrp="1"/>
          </p:cNvSpPr>
          <p:nvPr>
            <p:ph type="sldNum" sz="quarter" idx="10"/>
          </p:nvPr>
        </p:nvSpPr>
        <p:spPr/>
        <p:txBody>
          <a:bodyPr/>
          <a:lstStyle/>
          <a:p>
            <a:fld id="{F09D384B-325C-476B-A72F-59059405F7B6}" type="slidenum">
              <a:rPr lang="ja-JP" altLang="en-US" smtClean="0"/>
              <a:pPr/>
              <a:t>29</a:t>
            </a:fld>
            <a:endParaRPr lang="ja-JP" altLang="en-US"/>
          </a:p>
        </p:txBody>
      </p:sp>
    </p:spTree>
    <p:extLst>
      <p:ext uri="{BB962C8B-B14F-4D97-AF65-F5344CB8AC3E}">
        <p14:creationId xmlns:p14="http://schemas.microsoft.com/office/powerpoint/2010/main" val="187312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r>
              <a:rPr kumimoji="1" lang="ja-JP" altLang="en-US" sz="1200" dirty="0"/>
              <a:t>では、遅ればせながら簡単に自己紹介となりますが、</a:t>
            </a:r>
            <a:r>
              <a:rPr kumimoji="1" lang="ja-JP" altLang="en-US" sz="1200" dirty="0">
                <a:ea typeface="メイリオ"/>
              </a:rPr>
              <a:t>本日スピーカーを担当しますソーシャルワイヤー岸本と申します。</a:t>
            </a:r>
            <a:endParaRPr lang="en-US" altLang="ja-JP" sz="1200" dirty="0">
              <a:latin typeface="Meiryo" panose="020B0604030504040204" pitchFamily="34" charset="-128"/>
              <a:ea typeface="Meiryo" panose="020B060403050404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effectLst/>
                <a:uLnTx/>
                <a:uFillTx/>
                <a:latin typeface="Meiryo"/>
                <a:ea typeface="Meiryo"/>
                <a:cs typeface="Arial" panose="020B0604020202020204" pitchFamily="34" charset="0"/>
              </a:rPr>
              <a:t>当社の営業グループにて、</a:t>
            </a:r>
            <a:r>
              <a:rPr kumimoji="0" lang="ja-JP" altLang="en-US" dirty="0">
                <a:latin typeface="Meiryo"/>
                <a:ea typeface="Meiryo"/>
                <a:cs typeface="Arial" panose="020B0604020202020204" pitchFamily="34" charset="0"/>
              </a:rPr>
              <a:t>お客様の</a:t>
            </a:r>
            <a:r>
              <a:rPr kumimoji="0" lang="ja-JP" altLang="en-US" sz="1200" b="0" i="0" u="none" strike="noStrike" kern="1200" cap="none" spc="0" normalizeH="0" baseline="0" noProof="0" dirty="0">
                <a:ln>
                  <a:noFill/>
                </a:ln>
                <a:effectLst/>
                <a:uLnTx/>
                <a:uFillTx/>
                <a:latin typeface="Meiryo"/>
                <a:ea typeface="Meiryo"/>
                <a:cs typeface="Arial" panose="020B0604020202020204" pitchFamily="34" charset="0"/>
              </a:rPr>
              <a:t>プレスリリース配信に関わる</a:t>
            </a:r>
            <a:r>
              <a:rPr kumimoji="0" lang="en-US" altLang="ja-JP" sz="1200" b="0" i="0" u="none" strike="noStrike" kern="1200" cap="none" spc="0" normalizeH="0" baseline="0" noProof="0" dirty="0">
                <a:ln>
                  <a:noFill/>
                </a:ln>
                <a:effectLst/>
                <a:uLnTx/>
                <a:uFillTx/>
                <a:latin typeface="Meiryo"/>
                <a:ea typeface="Meiryo"/>
                <a:cs typeface="Arial" panose="020B0604020202020204" pitchFamily="34" charset="0"/>
              </a:rPr>
              <a:t>PR</a:t>
            </a:r>
            <a:r>
              <a:rPr kumimoji="0" lang="ja-JP" altLang="en-US" sz="1200" b="0" i="0" u="none" strike="noStrike" kern="1200" cap="none" spc="0" normalizeH="0" baseline="0" noProof="0" dirty="0">
                <a:ln>
                  <a:noFill/>
                </a:ln>
                <a:effectLst/>
                <a:uLnTx/>
                <a:uFillTx/>
                <a:latin typeface="Meiryo"/>
                <a:ea typeface="Meiryo"/>
                <a:cs typeface="Arial" panose="020B0604020202020204" pitchFamily="34" charset="0"/>
              </a:rPr>
              <a:t>の課題解決をサポートさせていただいています。</a:t>
            </a:r>
            <a:br>
              <a:rPr kumimoji="0" lang="en-US" altLang="ja-JP" sz="1200" b="0" i="0" u="none" strike="noStrike" kern="1200" cap="none" spc="0" normalizeH="0" baseline="0" noProof="0" dirty="0">
                <a:ln>
                  <a:noFill/>
                </a:ln>
                <a:effectLst/>
                <a:uLnTx/>
                <a:uFillTx/>
                <a:latin typeface="Meiryo"/>
                <a:ea typeface="Meiryo"/>
                <a:cs typeface="Arial" panose="020B0604020202020204" pitchFamily="34" charset="0"/>
              </a:rPr>
            </a:b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本日のセミナーでは、</a:t>
            </a:r>
            <a:r>
              <a:rPr lang="ja-JP" altLang="en-US" b="0" i="0" dirty="0">
                <a:solidFill>
                  <a:srgbClr val="E2E2E5"/>
                </a:solidFill>
                <a:effectLst/>
                <a:latin typeface="Google Sans Text"/>
              </a:rPr>
              <a:t>新年度におけるプレスリリースの書き方のポイントを、</a:t>
            </a:r>
            <a:r>
              <a:rPr kumimoji="1" lang="ja-JP" altLang="en-US" sz="1200" b="0" i="0" dirty="0">
                <a:solidFill>
                  <a:srgbClr val="E2E2E5"/>
                </a:solidFill>
                <a:effectLst/>
                <a:latin typeface="Google Sans Text"/>
                <a:ea typeface="Meiryo"/>
              </a:rPr>
              <a:t>事例を交えながらお話しさせていただきます。</a:t>
            </a:r>
            <a:endParaRPr kumimoji="1" lang="en-US" altLang="ja-JP" sz="1200" b="0" i="0" dirty="0">
              <a:solidFill>
                <a:srgbClr val="E2E2E5"/>
              </a:solidFill>
              <a:effectLst/>
              <a:latin typeface="Google Sans Text"/>
              <a:ea typeface="Meiry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a:ea typeface="Meiryo"/>
              </a:rPr>
              <a:t>新年度を迎え、人事異動などで新たに広報担当になられた方も多いかと思いますが、</a:t>
            </a:r>
            <a:endParaRPr kumimoji="1" lang="en-US" altLang="ja-JP" sz="1200" dirty="0">
              <a:latin typeface="Meiryo"/>
              <a:ea typeface="Meiry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a:ea typeface="Meiryo"/>
              </a:rPr>
              <a:t>プレスリリース配信が増える季節でもありますので、</a:t>
            </a:r>
            <a:r>
              <a:rPr kumimoji="1" lang="ja-JP" altLang="en-US" sz="1200" dirty="0"/>
              <a:t>プレスリリースを作成したことが無い方、そしてすでにご経験がある方も、少しでも有益な情報を持ち帰っていただければ幸いです！</a:t>
            </a:r>
            <a:endParaRPr lang="en-US" altLang="ja-JP" kern="100" dirty="0">
              <a:ea typeface="メイリオ"/>
            </a:endParaRPr>
          </a:p>
        </p:txBody>
      </p:sp>
      <p:sp>
        <p:nvSpPr>
          <p:cNvPr id="4" name="スライド番号プレースホルダ 3"/>
          <p:cNvSpPr>
            <a:spLocks noGrp="1"/>
          </p:cNvSpPr>
          <p:nvPr>
            <p:ph type="sldNum" sz="quarter" idx="10"/>
          </p:nvPr>
        </p:nvSpPr>
        <p:spPr/>
        <p:txBody>
          <a:bodyPr/>
          <a:lstStyle/>
          <a:p>
            <a:fld id="{F09D384B-325C-476B-A72F-59059405F7B6}" type="slidenum">
              <a:rPr kumimoji="1" lang="ja-JP" altLang="en-US" smtClean="0"/>
              <a:pPr/>
              <a:t>3</a:t>
            </a:fld>
            <a:endParaRPr kumimoji="1" lang="ja-JP" altLang="en-US"/>
          </a:p>
        </p:txBody>
      </p:sp>
    </p:spTree>
    <p:extLst>
      <p:ext uri="{BB962C8B-B14F-4D97-AF65-F5344CB8AC3E}">
        <p14:creationId xmlns:p14="http://schemas.microsoft.com/office/powerpoint/2010/main" val="3453044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lang="ja-JP" altLang="en-US" dirty="0">
                <a:ea typeface="メイリオ"/>
                <a:cs typeface="Calibri"/>
              </a:rPr>
              <a:t>本編は以上になりますが、ここで弊社が運営しているオウンドメディア「PRHACK」のご紹介をさせてください。</a:t>
            </a:r>
          </a:p>
          <a:p>
            <a:r>
              <a:rPr lang="ja-JP" dirty="0">
                <a:ea typeface="メイリオ"/>
              </a:rPr>
              <a:t>PRHACKは、</a:t>
            </a:r>
            <a:r>
              <a:rPr lang="ja-JP" altLang="en-US" dirty="0">
                <a:ea typeface="メイリオ"/>
              </a:rPr>
              <a:t>プレスリリースの基本や事例記事、原稿作成時に使えるテンプレートなど</a:t>
            </a:r>
            <a:br>
              <a:rPr lang="ja-JP" altLang="en-US" dirty="0">
                <a:ea typeface="メイリオ"/>
                <a:cs typeface="+mn-lt"/>
              </a:rPr>
            </a:br>
            <a:r>
              <a:rPr lang="ja-JP" dirty="0">
                <a:ea typeface="メイリオ"/>
              </a:rPr>
              <a:t>広報・PRに携わる方のお悩みを解決するためのお役立ち情報を公開しています。</a:t>
            </a:r>
            <a:endParaRPr lang="en-US" altLang="ja-JP" dirty="0">
              <a:ea typeface="メイリオ"/>
            </a:endParaRPr>
          </a:p>
          <a:p>
            <a:endParaRPr lang="en-US" altLang="ja-JP" dirty="0">
              <a:ea typeface="メイリオ"/>
            </a:endParaRPr>
          </a:p>
          <a:p>
            <a:r>
              <a:rPr lang="ja-JP" altLang="en-US" dirty="0">
                <a:ea typeface="メイリオ"/>
              </a:rPr>
              <a:t>サイト内では、</a:t>
            </a:r>
            <a:r>
              <a:rPr lang="en-US" altLang="ja-JP" dirty="0">
                <a:ea typeface="メイリオ"/>
              </a:rPr>
              <a:t>ChatGPT</a:t>
            </a:r>
            <a:r>
              <a:rPr lang="ja-JP" altLang="en-US" dirty="0">
                <a:ea typeface="メイリオ"/>
              </a:rPr>
              <a:t>で使えるプレスリリース作成用プロンプトも配布していますので</a:t>
            </a:r>
            <a:endParaRPr lang="en-US" altLang="ja-JP" dirty="0">
              <a:ea typeface="メイリオ"/>
            </a:endParaRPr>
          </a:p>
          <a:p>
            <a:r>
              <a:rPr lang="ja-JP" altLang="en-US" dirty="0">
                <a:ea typeface="メイリオ"/>
              </a:rPr>
              <a:t>効率的にプレスリリースを作成したいとお考えの方は、お試しいただければと思います。</a:t>
            </a:r>
            <a:endParaRPr lang="ja-JP" dirty="0">
              <a:ea typeface="メイリオ"/>
            </a:endParaRPr>
          </a:p>
        </p:txBody>
      </p:sp>
      <p:sp>
        <p:nvSpPr>
          <p:cNvPr id="4" name="スライド番号プレースホルダー 3"/>
          <p:cNvSpPr>
            <a:spLocks noGrp="1"/>
          </p:cNvSpPr>
          <p:nvPr>
            <p:ph type="sldNum" sz="quarter" idx="5"/>
          </p:nvPr>
        </p:nvSpPr>
        <p:spPr/>
        <p:txBody>
          <a:bodyPr/>
          <a:lstStyle/>
          <a:p>
            <a:fld id="{F09D384B-325C-476B-A72F-59059405F7B6}" type="slidenum">
              <a:rPr lang="ja-JP" altLang="en-US" smtClean="0"/>
              <a:pPr/>
              <a:t>30</a:t>
            </a:fld>
            <a:endParaRPr lang="ja-JP" altLang="en-US"/>
          </a:p>
        </p:txBody>
      </p:sp>
    </p:spTree>
    <p:extLst>
      <p:ext uri="{BB962C8B-B14F-4D97-AF65-F5344CB8AC3E}">
        <p14:creationId xmlns:p14="http://schemas.microsoft.com/office/powerpoint/2010/main" val="96654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2A5E6-05A4-F112-9F97-62C2E5610480}"/>
            </a:ext>
          </a:extLst>
        </p:cNvPr>
        <p:cNvGrpSpPr/>
        <p:nvPr/>
      </p:nvGrpSpPr>
      <p:grpSpPr>
        <a:xfrm>
          <a:off x="0" y="0"/>
          <a:ext cx="0" cy="0"/>
          <a:chOff x="0" y="0"/>
          <a:chExt cx="0" cy="0"/>
        </a:xfrm>
      </p:grpSpPr>
      <p:sp>
        <p:nvSpPr>
          <p:cNvPr id="2" name="スライド イメージ プレースホルダ 1">
            <a:extLst>
              <a:ext uri="{FF2B5EF4-FFF2-40B4-BE49-F238E27FC236}">
                <a16:creationId xmlns:a16="http://schemas.microsoft.com/office/drawing/2014/main" id="{6A1D2454-A113-8742-00FF-03355E364EC8}"/>
              </a:ext>
            </a:extLst>
          </p:cNvPr>
          <p:cNvSpPr>
            <a:spLocks noGrp="1" noRot="1" noChangeAspect="1"/>
          </p:cNvSpPr>
          <p:nvPr>
            <p:ph type="sldImg"/>
          </p:nvPr>
        </p:nvSpPr>
        <p:spPr>
          <a:xfrm>
            <a:off x="79375" y="739775"/>
            <a:ext cx="6577013" cy="3700463"/>
          </a:xfrm>
        </p:spPr>
      </p:sp>
      <p:sp>
        <p:nvSpPr>
          <p:cNvPr id="3" name="ノート プレースホルダ 2">
            <a:extLst>
              <a:ext uri="{FF2B5EF4-FFF2-40B4-BE49-F238E27FC236}">
                <a16:creationId xmlns:a16="http://schemas.microsoft.com/office/drawing/2014/main" id="{7FDA1EE5-97E4-222C-D48D-3A2D094B83C4}"/>
              </a:ext>
            </a:extLst>
          </p:cNvPr>
          <p:cNvSpPr>
            <a:spLocks noGrp="1"/>
          </p:cNvSpPr>
          <p:nvPr>
            <p:ph type="body" idx="1"/>
          </p:nvPr>
        </p:nvSpPr>
        <p:spPr/>
        <p:txBody>
          <a:bodyPr>
            <a:normAutofit/>
          </a:bodyPr>
          <a:lstStyle/>
          <a:p>
            <a:r>
              <a:rPr lang="ja-JP" altLang="en-US" kern="100" dirty="0">
                <a:ea typeface="メイリオ"/>
              </a:rPr>
              <a:t>最後に、今後開催予定のセミナーについてご案内です！</a:t>
            </a:r>
            <a:endParaRPr lang="en-US" altLang="ja-JP" kern="100" dirty="0">
              <a:ea typeface="メイリオ"/>
            </a:endParaRPr>
          </a:p>
          <a:p>
            <a:r>
              <a:rPr lang="ja-JP" altLang="en-US" kern="100" dirty="0">
                <a:ea typeface="メイリオ"/>
              </a:rPr>
              <a:t>来週</a:t>
            </a:r>
            <a:r>
              <a:rPr lang="en-US" altLang="ja-JP" kern="100" dirty="0">
                <a:ea typeface="メイリオ"/>
              </a:rPr>
              <a:t>10</a:t>
            </a:r>
            <a:r>
              <a:rPr lang="ja-JP" altLang="en-US" kern="100" dirty="0">
                <a:ea typeface="メイリオ"/>
              </a:rPr>
              <a:t>日木曜日</a:t>
            </a:r>
            <a:r>
              <a:rPr lang="en-US" altLang="ja-JP" kern="100" dirty="0">
                <a:ea typeface="メイリオ"/>
              </a:rPr>
              <a:t>14:00</a:t>
            </a:r>
            <a:r>
              <a:rPr lang="ja-JP" altLang="en-US" kern="100" dirty="0">
                <a:ea typeface="メイリオ"/>
              </a:rPr>
              <a:t>～は今月末に控える</a:t>
            </a:r>
            <a:r>
              <a:rPr lang="en-US" altLang="ja-JP" kern="100" dirty="0">
                <a:ea typeface="メイリオ"/>
              </a:rPr>
              <a:t>GW</a:t>
            </a:r>
            <a:r>
              <a:rPr lang="ja-JP" altLang="en-US" kern="100" dirty="0">
                <a:ea typeface="メイリオ"/>
              </a:rPr>
              <a:t>に向けて、</a:t>
            </a:r>
            <a:r>
              <a:rPr lang="en-US" altLang="ja-JP" kern="100" dirty="0">
                <a:ea typeface="メイリオ"/>
              </a:rPr>
              <a:t>GW</a:t>
            </a:r>
            <a:r>
              <a:rPr lang="ja-JP" altLang="en-US" kern="100" dirty="0">
                <a:ea typeface="メイリオ"/>
              </a:rPr>
              <a:t>キャンペーン事例を基に記事掲載のポイントを解説するセミナーを開催します。</a:t>
            </a:r>
            <a:endParaRPr lang="en-US" altLang="ja-JP" kern="100" dirty="0">
              <a:ea typeface="メイリオ"/>
            </a:endParaRPr>
          </a:p>
          <a:p>
            <a:r>
              <a:rPr lang="en-US" altLang="ja-JP" kern="100" dirty="0">
                <a:ea typeface="メイリオ"/>
              </a:rPr>
              <a:t>GW</a:t>
            </a:r>
            <a:r>
              <a:rPr lang="ja-JP" altLang="en-US" kern="100" dirty="0">
                <a:ea typeface="メイリオ"/>
              </a:rPr>
              <a:t>に合わせた施策を検討されている企業様はもちろん、大型連休にあわせた情報発信を検討されている企業様にも是非ご参加いただきたいセミナーになっていますので</a:t>
            </a:r>
            <a:endParaRPr lang="en-US" altLang="ja-JP" kern="100" dirty="0">
              <a:ea typeface="メイリオ"/>
            </a:endParaRPr>
          </a:p>
          <a:p>
            <a:r>
              <a:rPr lang="ja-JP" altLang="en-US" kern="100" dirty="0">
                <a:ea typeface="メイリオ"/>
              </a:rPr>
              <a:t>画面</a:t>
            </a:r>
            <a:r>
              <a:rPr lang="en-US" altLang="ja-JP" kern="100" dirty="0">
                <a:ea typeface="メイリオ"/>
              </a:rPr>
              <a:t>QR</a:t>
            </a:r>
            <a:r>
              <a:rPr lang="ja-JP" altLang="en-US" kern="100" dirty="0">
                <a:ea typeface="メイリオ"/>
              </a:rPr>
              <a:t>コードもしくは</a:t>
            </a:r>
            <a:r>
              <a:rPr lang="en-US" altLang="ja-JP" kern="100" dirty="0" err="1">
                <a:ea typeface="メイリオ"/>
              </a:rPr>
              <a:t>PRHack</a:t>
            </a:r>
            <a:r>
              <a:rPr lang="ja-JP" altLang="en-US" kern="100" dirty="0">
                <a:ea typeface="メイリオ"/>
              </a:rPr>
              <a:t>セミナーページより是非お申し込みの上ご参加ください。</a:t>
            </a:r>
            <a:endParaRPr lang="en-US" altLang="ja-JP" kern="100" dirty="0">
              <a:ea typeface="メイリオ"/>
            </a:endParaRPr>
          </a:p>
          <a:p>
            <a:endParaRPr lang="en-US" altLang="ja-JP" kern="100" dirty="0">
              <a:ea typeface="メイリオ"/>
            </a:endParaRPr>
          </a:p>
          <a:p>
            <a:endParaRPr lang="en-US" altLang="ja-JP" kern="100" dirty="0">
              <a:ea typeface="メイリオ"/>
            </a:endParaRPr>
          </a:p>
        </p:txBody>
      </p:sp>
      <p:sp>
        <p:nvSpPr>
          <p:cNvPr id="4" name="スライド番号プレースホルダ 3">
            <a:extLst>
              <a:ext uri="{FF2B5EF4-FFF2-40B4-BE49-F238E27FC236}">
                <a16:creationId xmlns:a16="http://schemas.microsoft.com/office/drawing/2014/main" id="{1F2D5F45-387B-953D-7E01-D2ED68983B74}"/>
              </a:ext>
            </a:extLst>
          </p:cNvPr>
          <p:cNvSpPr>
            <a:spLocks noGrp="1"/>
          </p:cNvSpPr>
          <p:nvPr>
            <p:ph type="sldNum" sz="quarter" idx="10"/>
          </p:nvPr>
        </p:nvSpPr>
        <p:spPr/>
        <p:txBody>
          <a:bodyPr/>
          <a:lstStyle/>
          <a:p>
            <a:fld id="{F09D384B-325C-476B-A72F-59059405F7B6}" type="slidenum">
              <a:rPr kumimoji="1" lang="ja-JP" altLang="en-US" smtClean="0"/>
              <a:pPr/>
              <a:t>31</a:t>
            </a:fld>
            <a:endParaRPr kumimoji="1" lang="ja-JP" altLang="en-US"/>
          </a:p>
        </p:txBody>
      </p:sp>
    </p:spTree>
    <p:extLst>
      <p:ext uri="{BB962C8B-B14F-4D97-AF65-F5344CB8AC3E}">
        <p14:creationId xmlns:p14="http://schemas.microsoft.com/office/powerpoint/2010/main" val="1361977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normAutofit/>
          </a:bodyPr>
          <a:lstStyle/>
          <a:p>
            <a:r>
              <a:rPr kumimoji="1" lang="ja-JP" altLang="en-US" dirty="0">
                <a:ea typeface="メイリオ"/>
              </a:rPr>
              <a:t>本日は</a:t>
            </a:r>
            <a:r>
              <a:rPr kumimoji="1" lang="en-US" altLang="ja-JP" dirty="0">
                <a:ea typeface="メイリオ"/>
              </a:rPr>
              <a:t>30</a:t>
            </a:r>
            <a:r>
              <a:rPr kumimoji="1" lang="ja-JP" altLang="en-US" dirty="0">
                <a:ea typeface="メイリオ"/>
              </a:rPr>
              <a:t>分という短いお時間でしたが、</a:t>
            </a:r>
            <a:endParaRPr kumimoji="1" lang="en-US" altLang="ja-JP" dirty="0">
              <a:ea typeface="メイリオ"/>
            </a:endParaRPr>
          </a:p>
          <a:p>
            <a:pPr>
              <a:defRPr/>
            </a:pPr>
            <a:r>
              <a:rPr lang="ja-JP" altLang="en-US" dirty="0">
                <a:ea typeface="メイリオ"/>
              </a:rPr>
              <a:t>最後までお付き合いいただきありがとうございました。</a:t>
            </a:r>
            <a:endParaRPr lang="en-US" altLang="ja-JP" dirty="0">
              <a:ea typeface="メイリオ"/>
            </a:endParaRPr>
          </a:p>
          <a:p>
            <a:endParaRPr kumimoji="1" lang="en-US" altLang="ja-JP" dirty="0"/>
          </a:p>
          <a:p>
            <a:r>
              <a:rPr kumimoji="1" lang="ja-JP" altLang="en-US" dirty="0"/>
              <a:t>何かご不明点、ご質問などございましたら、</a:t>
            </a:r>
            <a:endParaRPr kumimoji="1" lang="en-US" altLang="ja-JP" dirty="0"/>
          </a:p>
          <a:p>
            <a:r>
              <a:rPr kumimoji="1" lang="ja-JP" altLang="en-US" dirty="0"/>
              <a:t>お気軽にお電話、メールをいただければと思います。</a:t>
            </a:r>
            <a:endParaRPr kumimoji="1" lang="en-US" altLang="ja-JP" dirty="0"/>
          </a:p>
          <a:p>
            <a:endParaRPr kumimoji="1" lang="en-US" altLang="ja-JP" dirty="0"/>
          </a:p>
          <a:p>
            <a:r>
              <a:rPr kumimoji="1" lang="ja-JP" altLang="en-US" dirty="0"/>
              <a:t>また、アットプレス、サービスページにまだご登録されていない方は、</a:t>
            </a:r>
            <a:endParaRPr kumimoji="1" lang="en-US" altLang="ja-JP" dirty="0"/>
          </a:p>
          <a:p>
            <a:r>
              <a:rPr kumimoji="1" lang="ja-JP" altLang="en-US" dirty="0">
                <a:ea typeface="メイリオ"/>
              </a:rPr>
              <a:t>画面の</a:t>
            </a:r>
            <a:r>
              <a:rPr kumimoji="1" lang="en-US" altLang="ja-JP" dirty="0">
                <a:ea typeface="メイリオ"/>
              </a:rPr>
              <a:t>QR</a:t>
            </a:r>
            <a:r>
              <a:rPr kumimoji="1" lang="ja-JP" altLang="en-US" dirty="0">
                <a:ea typeface="メイリオ"/>
              </a:rPr>
              <a:t>コードから、</a:t>
            </a:r>
            <a:r>
              <a:rPr kumimoji="1" lang="ja-JP" altLang="en-US" dirty="0"/>
              <a:t>ぜひ会員登録をお願いします！</a:t>
            </a:r>
            <a:endParaRPr kumimoji="1" lang="en-US" altLang="ja-JP" dirty="0"/>
          </a:p>
          <a:p>
            <a:r>
              <a:rPr kumimoji="1" lang="ja-JP" altLang="en-US" dirty="0"/>
              <a:t>会員ページでは、プレスリリースのフォーマットや</a:t>
            </a:r>
            <a:endParaRPr kumimoji="1" lang="en-US" altLang="ja-JP" dirty="0"/>
          </a:p>
          <a:p>
            <a:r>
              <a:rPr kumimoji="1" lang="ja-JP" altLang="en-US" dirty="0"/>
              <a:t>書き方のコツなどがダウンロードできるようになっています。</a:t>
            </a:r>
            <a:endParaRPr kumimoji="1" lang="en-US" altLang="ja-JP" dirty="0"/>
          </a:p>
          <a:p>
            <a:endParaRPr kumimoji="1" lang="en-US" altLang="ja-JP" dirty="0"/>
          </a:p>
          <a:p>
            <a:r>
              <a:rPr kumimoji="1" lang="ja-JP" altLang="en-US" dirty="0"/>
              <a:t>最後のご案内になりますが、</a:t>
            </a:r>
            <a:endParaRPr kumimoji="1" lang="en-US" altLang="ja-JP" dirty="0"/>
          </a:p>
          <a:p>
            <a:r>
              <a:rPr kumimoji="1" lang="ja-JP" altLang="en-US" dirty="0"/>
              <a:t>セミナー終了後にアンケートページが開きますのでご記入いただけますと幸いです。</a:t>
            </a:r>
            <a:endParaRPr kumimoji="1" lang="en-US" altLang="ja-JP" dirty="0"/>
          </a:p>
          <a:p>
            <a:endParaRPr kumimoji="1" lang="en-US" altLang="ja-JP" dirty="0"/>
          </a:p>
          <a:p>
            <a:r>
              <a:rPr kumimoji="1" lang="ja-JP" altLang="en-US" dirty="0"/>
              <a:t>それでは、これにてセミナーを終了させていただきます。</a:t>
            </a:r>
            <a:endParaRPr kumimoji="1" lang="en-US" altLang="ja-JP" dirty="0"/>
          </a:p>
          <a:p>
            <a:r>
              <a:rPr kumimoji="1" lang="ja-JP" altLang="en-US" dirty="0">
                <a:ea typeface="メイリオ"/>
              </a:rPr>
              <a:t>ご清聴ありがとうございました。</a:t>
            </a:r>
            <a:endParaRPr lang="ja-JP" altLang="en-US" dirty="0">
              <a:ea typeface="メイリオ"/>
              <a:cs typeface="Calibri"/>
            </a:endParaRPr>
          </a:p>
          <a:p>
            <a:r>
              <a:rPr kumimoji="1" lang="ja-JP" altLang="en-US" dirty="0"/>
              <a:t>失礼いたします。</a:t>
            </a:r>
          </a:p>
        </p:txBody>
      </p:sp>
      <p:sp>
        <p:nvSpPr>
          <p:cNvPr id="4" name="スライド番号プレースホルダー 3"/>
          <p:cNvSpPr>
            <a:spLocks noGrp="1"/>
          </p:cNvSpPr>
          <p:nvPr>
            <p:ph type="sldNum" sz="quarter" idx="5"/>
          </p:nvPr>
        </p:nvSpPr>
        <p:spPr/>
        <p:txBody>
          <a:bodyPr/>
          <a:lstStyle/>
          <a:p>
            <a:fld id="{F09D384B-325C-476B-A72F-59059405F7B6}" type="slidenum">
              <a:rPr lang="ja-JP" altLang="en-US" smtClean="0"/>
              <a:pPr/>
              <a:t>32</a:t>
            </a:fld>
            <a:endParaRPr lang="ja-JP" altLang="en-US"/>
          </a:p>
        </p:txBody>
      </p:sp>
    </p:spTree>
    <p:extLst>
      <p:ext uri="{BB962C8B-B14F-4D97-AF65-F5344CB8AC3E}">
        <p14:creationId xmlns:p14="http://schemas.microsoft.com/office/powerpoint/2010/main" val="411601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eaLnBrk="1"/>
            <a:r>
              <a:rPr lang="ja-JP" altLang="en-US" sz="1100" dirty="0">
                <a:latin typeface="Arial"/>
                <a:ea typeface="ＭＳ Ｐゴシック"/>
                <a:cs typeface="Arial"/>
              </a:rPr>
              <a:t>セミナー本編に入る前に、弊社のプレスリリース配信サービス＠</a:t>
            </a:r>
            <a:r>
              <a:rPr lang="en-US" altLang="ja-JP" sz="1100" dirty="0">
                <a:latin typeface="Arial"/>
                <a:ea typeface="ＭＳ Ｐゴシック"/>
                <a:cs typeface="Arial"/>
              </a:rPr>
              <a:t>Press</a:t>
            </a:r>
            <a:r>
              <a:rPr lang="ja-JP" altLang="en-US" sz="1100" dirty="0">
                <a:latin typeface="Arial"/>
                <a:ea typeface="ＭＳ Ｐゴシック"/>
                <a:cs typeface="Arial"/>
              </a:rPr>
              <a:t>について簡単に紹介させていただきます。</a:t>
            </a:r>
            <a:endParaRPr lang="en-US" altLang="ja-JP" sz="1100" dirty="0">
              <a:latin typeface="Arial"/>
              <a:ea typeface="ＭＳ Ｐゴシック"/>
              <a:cs typeface="Arial"/>
            </a:endParaRPr>
          </a:p>
          <a:p>
            <a:pPr eaLnBrk="1"/>
            <a:endParaRPr lang="en-US" altLang="ja-JP" sz="1100" dirty="0">
              <a:latin typeface="Arial" panose="020B0604020202020204" pitchFamily="34" charset="0"/>
              <a:ea typeface="ＭＳ Ｐゴシック" panose="020B0600070205080204" pitchFamily="50" charset="-128"/>
              <a:cs typeface="Mangal" pitchFamily="18" charset="0"/>
            </a:endParaRPr>
          </a:p>
          <a:p>
            <a:pPr eaLnBrk="1"/>
            <a:r>
              <a:rPr lang="ja-JP" altLang="en-US" sz="1100" b="0" dirty="0">
                <a:latin typeface="Arial" panose="020B0604020202020204" pitchFamily="34" charset="0"/>
                <a:ea typeface="ＭＳ Ｐゴシック" panose="020B0600070205080204" pitchFamily="50" charset="-128"/>
                <a:cs typeface="Mangal" pitchFamily="18" charset="0"/>
              </a:rPr>
              <a:t>アットプレスは、数多くあるプレスリリースサービスのなかでも</a:t>
            </a:r>
            <a:endParaRPr lang="en-US" altLang="ja-JP" sz="1100" b="0" dirty="0">
              <a:latin typeface="Arial" panose="020B0604020202020204" pitchFamily="34" charset="0"/>
              <a:ea typeface="ＭＳ Ｐゴシック" panose="020B0600070205080204" pitchFamily="50" charset="-128"/>
              <a:cs typeface="Mangal" pitchFamily="18" charset="0"/>
            </a:endParaRPr>
          </a:p>
          <a:p>
            <a:pPr eaLnBrk="1"/>
            <a:r>
              <a:rPr lang="ja-JP" altLang="en-US" sz="1100" b="0" dirty="0">
                <a:latin typeface="Arial"/>
                <a:ea typeface="ＭＳ Ｐゴシック"/>
                <a:cs typeface="Arial"/>
              </a:rPr>
              <a:t>業界で最も、記事や取材につなげることに特化した、サービスです。</a:t>
            </a:r>
            <a:endParaRPr lang="en-US" altLang="ja-JP" sz="1100" b="0" dirty="0">
              <a:latin typeface="Arial"/>
              <a:ea typeface="ＭＳ Ｐゴシック"/>
              <a:cs typeface="Arial"/>
            </a:endParaRPr>
          </a:p>
          <a:p>
            <a:pPr eaLnBrk="1"/>
            <a:endParaRPr lang="en-US" altLang="ja-JP" sz="1100" dirty="0">
              <a:latin typeface="Arial" panose="020B0604020202020204" pitchFamily="34" charset="0"/>
              <a:ea typeface="ＭＳ Ｐゴシック" panose="020B0600070205080204" pitchFamily="50" charset="-128"/>
              <a:cs typeface="Mangal" pitchFamily="18" charset="0"/>
            </a:endParaRPr>
          </a:p>
          <a:p>
            <a:pPr eaLnBrk="1"/>
            <a:r>
              <a:rPr lang="ja-JP" altLang="en-US" sz="1100" dirty="0">
                <a:latin typeface="Arial"/>
                <a:ea typeface="ＭＳ Ｐゴシック"/>
                <a:cs typeface="Arial"/>
              </a:rPr>
              <a:t>ご利用の簡単な流れについては、</a:t>
            </a:r>
            <a:endParaRPr lang="en-US" altLang="ja-JP" sz="1100" dirty="0">
              <a:latin typeface="Arial"/>
              <a:ea typeface="ＭＳ Ｐゴシック"/>
              <a:cs typeface="Arial"/>
            </a:endParaRPr>
          </a:p>
          <a:p>
            <a:pPr eaLnBrk="1"/>
            <a:r>
              <a:rPr lang="ja-JP" altLang="en-US" sz="1100" dirty="0">
                <a:latin typeface="Arial" panose="020B0604020202020204" pitchFamily="34" charset="0"/>
                <a:ea typeface="ＭＳ Ｐゴシック" panose="020B0600070205080204" pitchFamily="50" charset="-128"/>
                <a:cs typeface="Mangal" pitchFamily="18" charset="0"/>
              </a:rPr>
              <a:t>まず、お申込みいただくと「お客様専任」の校正スタッフがつき、原稿の校正作業をおこないます。</a:t>
            </a:r>
            <a:endParaRPr lang="en-US" altLang="ja-JP" sz="1100" dirty="0">
              <a:latin typeface="Arial" panose="020B0604020202020204" pitchFamily="34" charset="0"/>
              <a:ea typeface="ＭＳ Ｐゴシック" panose="020B0600070205080204" pitchFamily="50" charset="-128"/>
              <a:cs typeface="Mangal" pitchFamily="18" charset="0"/>
            </a:endParaRPr>
          </a:p>
          <a:p>
            <a:pPr eaLnBrk="1"/>
            <a:r>
              <a:rPr lang="ja-JP" altLang="en-US" sz="1100" dirty="0">
                <a:latin typeface="Arial" panose="020B0604020202020204" pitchFamily="34" charset="0"/>
                <a:ea typeface="ＭＳ Ｐゴシック" panose="020B0600070205080204" pitchFamily="50" charset="-128"/>
                <a:cs typeface="Mangal" pitchFamily="18" charset="0"/>
              </a:rPr>
              <a:t>具体的には、誤字脱字や必要な情報が盛り込まれているかのチェックや校正。タイトルや項目追加のご提案をさせていただきます。</a:t>
            </a:r>
            <a:endParaRPr lang="en-US" altLang="ja-JP" sz="1100" dirty="0">
              <a:latin typeface="Arial" panose="020B0604020202020204" pitchFamily="34" charset="0"/>
              <a:ea typeface="ＭＳ Ｐゴシック" panose="020B0600070205080204" pitchFamily="50" charset="-128"/>
              <a:cs typeface="Mangal"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latin typeface="Arial" panose="020B0604020202020204" pitchFamily="34" charset="0"/>
              <a:ea typeface="ＭＳ Ｐゴシック" panose="020B0600070205080204" pitchFamily="50" charset="-128"/>
              <a:cs typeface="Mangal"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Mangal" pitchFamily="18" charset="0"/>
              </a:rPr>
              <a:t>そして配信内容が確定した後、リリース内容に合ったメディアの選定や、配信日の設定までご一緒させていただくことで、</a:t>
            </a:r>
            <a:endParaRPr lang="en-US" altLang="ja-JP" sz="1100" dirty="0">
              <a:latin typeface="Arial" panose="020B0604020202020204" pitchFamily="34" charset="0"/>
              <a:ea typeface="ＭＳ Ｐゴシック" panose="020B0600070205080204" pitchFamily="50" charset="-128"/>
              <a:cs typeface="Mangal"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Mangal" pitchFamily="18" charset="0"/>
              </a:rPr>
              <a:t>「メディア担当者に届きやすい」プレスリリースの配信をサポートしております！</a:t>
            </a:r>
            <a:endParaRPr lang="en-US" altLang="ja-JP" sz="1100" dirty="0">
              <a:latin typeface="Arial" panose="020B0604020202020204" pitchFamily="34" charset="0"/>
              <a:ea typeface="ＭＳ Ｐゴシック" panose="020B0600070205080204" pitchFamily="50" charset="-128"/>
              <a:cs typeface="Mangal"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latin typeface="Arial" panose="020B0604020202020204" pitchFamily="34" charset="0"/>
              <a:ea typeface="ＭＳ Ｐゴシック" panose="020B0600070205080204" pitchFamily="50" charset="-128"/>
              <a:cs typeface="Mangal" pitchFamily="18" charset="0"/>
            </a:endParaRPr>
          </a:p>
          <a:p>
            <a:pPr eaLnBrk="1"/>
            <a:r>
              <a:rPr lang="ja-JP" altLang="en-US" sz="1100" dirty="0">
                <a:latin typeface="Arial"/>
                <a:ea typeface="ＭＳ Ｐゴシック"/>
                <a:cs typeface="Arial"/>
              </a:rPr>
              <a:t>そしてもう一つ、力を入れているポイントがございまして、、、</a:t>
            </a:r>
            <a:endParaRPr lang="en-US" altLang="ja-JP" sz="1100" dirty="0">
              <a:latin typeface="Arial"/>
              <a:ea typeface="ＭＳ Ｐゴシック"/>
              <a:cs typeface="Arial"/>
            </a:endParaRPr>
          </a:p>
        </p:txBody>
      </p:sp>
      <p:sp>
        <p:nvSpPr>
          <p:cNvPr id="4" name="スライド番号プレースホルダー 3"/>
          <p:cNvSpPr>
            <a:spLocks noGrp="1"/>
          </p:cNvSpPr>
          <p:nvPr>
            <p:ph type="sldNum" sz="quarter" idx="5"/>
          </p:nvPr>
        </p:nvSpPr>
        <p:spPr/>
        <p:txBody>
          <a:bodyPr/>
          <a:lstStyle/>
          <a:p>
            <a:fld id="{F09D384B-325C-476B-A72F-59059405F7B6}" type="slidenum">
              <a:rPr lang="ja-JP" altLang="en-US" smtClean="0"/>
              <a:pPr/>
              <a:t>4</a:t>
            </a:fld>
            <a:endParaRPr lang="ja-JP" altLang="en-US"/>
          </a:p>
        </p:txBody>
      </p:sp>
    </p:spTree>
    <p:extLst>
      <p:ext uri="{BB962C8B-B14F-4D97-AF65-F5344CB8AC3E}">
        <p14:creationId xmlns:p14="http://schemas.microsoft.com/office/powerpoint/2010/main" val="219277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eaLnBrk="1"/>
            <a:r>
              <a:rPr lang="ja-JP" altLang="en-US" dirty="0">
                <a:latin typeface="Arial"/>
                <a:ea typeface="ＭＳ Ｐゴシック"/>
                <a:cs typeface="Arial"/>
              </a:rPr>
              <a:t>＠</a:t>
            </a:r>
            <a:r>
              <a:rPr lang="en-US" altLang="ja-JP" dirty="0">
                <a:latin typeface="Arial"/>
                <a:ea typeface="ＭＳ Ｐゴシック"/>
                <a:cs typeface="Arial"/>
              </a:rPr>
              <a:t>Press</a:t>
            </a:r>
            <a:r>
              <a:rPr lang="ja-JP" altLang="en-US" dirty="0">
                <a:latin typeface="Arial"/>
                <a:ea typeface="ＭＳ Ｐゴシック"/>
                <a:cs typeface="Arial"/>
              </a:rPr>
              <a:t>では、各メディアの記者、担当者の方との繋がり「メディアリレーション」を強化しています。</a:t>
            </a:r>
            <a:endParaRPr lang="en-US" altLang="ja-JP" dirty="0">
              <a:latin typeface="Arial"/>
              <a:ea typeface="ＭＳ Ｐゴシック"/>
              <a:cs typeface="Arial"/>
            </a:endParaRPr>
          </a:p>
          <a:p>
            <a:pPr eaLnBrk="1"/>
            <a:r>
              <a:rPr lang="ja-JP" altLang="en-US" dirty="0">
                <a:latin typeface="Arial" panose="020B0604020202020204" pitchFamily="34" charset="0"/>
                <a:ea typeface="ＭＳ Ｐゴシック" panose="020B0600070205080204" pitchFamily="50" charset="-128"/>
                <a:cs typeface="Mangal" pitchFamily="18" charset="0"/>
              </a:rPr>
              <a:t>こちらがアットプレスの最大の強み、ともいえる部分です。</a:t>
            </a:r>
            <a:endParaRPr lang="en-US" altLang="ja-JP" dirty="0">
              <a:latin typeface="Arial" panose="020B0604020202020204" pitchFamily="34" charset="0"/>
              <a:ea typeface="ＭＳ Ｐゴシック" panose="020B0600070205080204" pitchFamily="50" charset="-128"/>
              <a:cs typeface="Mangal" pitchFamily="18" charset="0"/>
            </a:endParaRPr>
          </a:p>
          <a:p>
            <a:pPr eaLnBrk="1"/>
            <a:endParaRPr lang="en-US" altLang="ja-JP" dirty="0">
              <a:latin typeface="Arial" panose="020B0604020202020204" pitchFamily="34" charset="0"/>
              <a:ea typeface="ＭＳ Ｐゴシック" panose="020B0600070205080204" pitchFamily="50" charset="-128"/>
              <a:cs typeface="Mangal" pitchFamily="18" charset="0"/>
            </a:endParaRPr>
          </a:p>
          <a:p>
            <a:pPr eaLnBrk="1"/>
            <a:r>
              <a:rPr lang="ja-JP" altLang="en-US" dirty="0">
                <a:latin typeface="Arial" panose="020B0604020202020204" pitchFamily="34" charset="0"/>
                <a:ea typeface="ＭＳ Ｐゴシック" panose="020B0600070205080204" pitchFamily="50" charset="-128"/>
                <a:cs typeface="Mangal" pitchFamily="18" charset="0"/>
              </a:rPr>
              <a:t>弊社のリレーション担当が、</a:t>
            </a:r>
            <a:endParaRPr lang="en-US" altLang="ja-JP" dirty="0">
              <a:latin typeface="Arial" panose="020B0604020202020204" pitchFamily="34" charset="0"/>
              <a:ea typeface="ＭＳ Ｐゴシック" panose="020B0600070205080204" pitchFamily="50" charset="-128"/>
              <a:cs typeface="Mangal" pitchFamily="18" charset="0"/>
            </a:endParaRPr>
          </a:p>
          <a:p>
            <a:pPr eaLnBrk="1"/>
            <a:r>
              <a:rPr lang="ja-JP" altLang="en-US" dirty="0">
                <a:latin typeface="Arial" panose="020B0604020202020204" pitchFamily="34" charset="0"/>
                <a:ea typeface="ＭＳ Ｐゴシック" panose="020B0600070205080204" pitchFamily="50" charset="-128"/>
                <a:cs typeface="Mangal" pitchFamily="18" charset="0"/>
              </a:rPr>
              <a:t>「今どんな情報が欲しいか」といったメディア側の希望・要望を定期的に収集しています。</a:t>
            </a:r>
            <a:endParaRPr lang="en-US" altLang="ja-JP" dirty="0">
              <a:latin typeface="Arial" panose="020B0604020202020204" pitchFamily="34" charset="0"/>
              <a:ea typeface="ＭＳ Ｐゴシック" panose="020B0600070205080204" pitchFamily="50" charset="-128"/>
              <a:cs typeface="Mangal" pitchFamily="18" charset="0"/>
            </a:endParaRPr>
          </a:p>
          <a:p>
            <a:pPr eaLnBrk="1"/>
            <a:r>
              <a:rPr lang="ja-JP" altLang="en-US" dirty="0">
                <a:latin typeface="Arial" panose="020B0604020202020204" pitchFamily="34" charset="0"/>
                <a:ea typeface="ＭＳ Ｐゴシック" panose="020B0600070205080204" pitchFamily="50" charset="-128"/>
                <a:cs typeface="Mangal" pitchFamily="18" charset="0"/>
              </a:rPr>
              <a:t>それにマッチする内容があれば、担当者へ直接、プレスリリースのご紹介をおこなっております。</a:t>
            </a:r>
            <a:endParaRPr lang="en-US" altLang="ja-JP" dirty="0">
              <a:latin typeface="Arial" panose="020B0604020202020204" pitchFamily="34" charset="0"/>
              <a:ea typeface="ＭＳ Ｐゴシック" panose="020B0600070205080204" pitchFamily="50" charset="-128"/>
              <a:cs typeface="Mangal" pitchFamily="18" charset="0"/>
            </a:endParaRPr>
          </a:p>
          <a:p>
            <a:pPr eaLnBrk="1"/>
            <a:endParaRPr lang="en-US" altLang="ja-JP" dirty="0">
              <a:latin typeface="Arial" panose="020B0604020202020204" pitchFamily="34" charset="0"/>
              <a:ea typeface="ＭＳ Ｐゴシック" panose="020B0600070205080204" pitchFamily="50" charset="-128"/>
              <a:cs typeface="Mangal" pitchFamily="18" charset="0"/>
            </a:endParaRPr>
          </a:p>
          <a:p>
            <a:pPr eaLnBrk="1"/>
            <a:r>
              <a:rPr lang="ja-JP" altLang="en-US" dirty="0">
                <a:latin typeface="Arial" panose="020B0604020202020204" pitchFamily="34" charset="0"/>
                <a:ea typeface="ＭＳ Ｐゴシック" panose="020B0600070205080204" pitchFamily="50" charset="-128"/>
                <a:cs typeface="Mangal" pitchFamily="18" charset="0"/>
              </a:rPr>
              <a:t>その他にも、</a:t>
            </a:r>
            <a:endParaRPr lang="en-US" altLang="ja-JP" dirty="0">
              <a:latin typeface="Arial" panose="020B0604020202020204" pitchFamily="34" charset="0"/>
              <a:ea typeface="ＭＳ Ｐゴシック" panose="020B0600070205080204" pitchFamily="50" charset="-128"/>
              <a:cs typeface="Mangal"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Arial" panose="020B0604020202020204" pitchFamily="34" charset="0"/>
                <a:ea typeface="ＭＳ Ｐゴシック" panose="020B0600070205080204" pitchFamily="50" charset="-128"/>
                <a:cs typeface="Mangal" pitchFamily="18" charset="0"/>
              </a:rPr>
              <a:t>実際にアットプレスから配信したプレスリリースに対して、例えば、タイトルの「ここ」が目に留まったから読んでみようと思ったなどフィードバックをもらうことで</a:t>
            </a:r>
            <a:endParaRPr lang="en-US" altLang="ja-JP" dirty="0">
              <a:latin typeface="Arial" panose="020B0604020202020204" pitchFamily="34" charset="0"/>
              <a:ea typeface="ＭＳ Ｐゴシック" panose="020B0600070205080204" pitchFamily="50" charset="-128"/>
              <a:cs typeface="Mangal"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Arial" panose="020B0604020202020204" pitchFamily="34" charset="0"/>
                <a:ea typeface="ＭＳ Ｐゴシック" panose="020B0600070205080204" pitchFamily="50" charset="-128"/>
                <a:cs typeface="Mangal" pitchFamily="18" charset="0"/>
              </a:rPr>
              <a:t>記者目線で気になるタイトルや切り口、画像の使い方などを研究し、</a:t>
            </a:r>
            <a:endParaRPr lang="en-US" altLang="ja-JP" dirty="0">
              <a:latin typeface="Arial" panose="020B0604020202020204" pitchFamily="34" charset="0"/>
              <a:ea typeface="ＭＳ Ｐゴシック" panose="020B0600070205080204" pitchFamily="50" charset="-128"/>
              <a:cs typeface="Mangal"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Arial" panose="020B0604020202020204" pitchFamily="34" charset="0"/>
                <a:ea typeface="ＭＳ Ｐゴシック" panose="020B0600070205080204" pitchFamily="50" charset="-128"/>
                <a:cs typeface="Mangal" pitchFamily="18" charset="0"/>
              </a:rPr>
              <a:t>「目に留まりやすい」プレスリリースの書き方を日々アップデートしています。</a:t>
            </a:r>
            <a:endParaRPr lang="en-US" altLang="ja-JP" dirty="0">
              <a:latin typeface="Arial" panose="020B0604020202020204" pitchFamily="34" charset="0"/>
              <a:ea typeface="ＭＳ Ｐゴシック" panose="020B0600070205080204" pitchFamily="50" charset="-128"/>
              <a:cs typeface="Mangal" pitchFamily="18" charset="0"/>
            </a:endParaRPr>
          </a:p>
          <a:p>
            <a:pPr eaLnBrk="1"/>
            <a:endParaRPr lang="en-US" altLang="ja-JP" dirty="0">
              <a:latin typeface="Arial" panose="020B0604020202020204" pitchFamily="34" charset="0"/>
              <a:ea typeface="ＭＳ Ｐゴシック" panose="020B0600070205080204" pitchFamily="50" charset="-128"/>
              <a:cs typeface="Mangal" pitchFamily="18" charset="0"/>
            </a:endParaRPr>
          </a:p>
          <a:p>
            <a:pPr eaLnBrk="1"/>
            <a:r>
              <a:rPr lang="ja-JP" altLang="en-US" dirty="0">
                <a:latin typeface="Arial"/>
                <a:ea typeface="ＭＳ Ｐゴシック"/>
                <a:cs typeface="Arial"/>
              </a:rPr>
              <a:t>このような活動に、力をいれておりますので</a:t>
            </a:r>
            <a:endParaRPr lang="en-US" altLang="ja-JP" dirty="0">
              <a:latin typeface="Arial"/>
              <a:ea typeface="ＭＳ Ｐゴシック"/>
              <a:cs typeface="Arial"/>
            </a:endParaRPr>
          </a:p>
          <a:p>
            <a:pPr eaLnBrk="1"/>
            <a:r>
              <a:rPr lang="ja-JP" altLang="en-US" dirty="0">
                <a:latin typeface="Arial" panose="020B0604020202020204" pitchFamily="34" charset="0"/>
                <a:ea typeface="ＭＳ Ｐゴシック" panose="020B0600070205080204" pitchFamily="50" charset="-128"/>
                <a:cs typeface="Mangal" pitchFamily="18" charset="0"/>
              </a:rPr>
              <a:t>セミナーにご参加いただいた中で、</a:t>
            </a:r>
            <a:endParaRPr lang="en-US" altLang="ja-JP" dirty="0">
              <a:latin typeface="Arial" panose="020B0604020202020204" pitchFamily="34" charset="0"/>
              <a:ea typeface="ＭＳ Ｐゴシック" panose="020B0600070205080204" pitchFamily="50" charset="-128"/>
              <a:cs typeface="Mangal" pitchFamily="18" charset="0"/>
            </a:endParaRPr>
          </a:p>
          <a:p>
            <a:pPr eaLnBrk="1"/>
            <a:r>
              <a:rPr lang="ja-JP" altLang="en-US" dirty="0">
                <a:latin typeface="Arial" panose="020B0604020202020204" pitchFamily="34" charset="0"/>
                <a:ea typeface="ＭＳ Ｐゴシック" panose="020B0600070205080204" pitchFamily="50" charset="-128"/>
                <a:cs typeface="Mangal" pitchFamily="18" charset="0"/>
              </a:rPr>
              <a:t>プレスリリースを積極的に出したい。広報活動に力を入れたい！</a:t>
            </a:r>
            <a:endParaRPr lang="en-US" altLang="ja-JP" dirty="0">
              <a:latin typeface="Arial" panose="020B0604020202020204" pitchFamily="34" charset="0"/>
              <a:ea typeface="ＭＳ Ｐゴシック" panose="020B0600070205080204" pitchFamily="50" charset="-128"/>
              <a:cs typeface="Mangal" pitchFamily="18" charset="0"/>
            </a:endParaRPr>
          </a:p>
          <a:p>
            <a:r>
              <a:rPr lang="ja-JP" altLang="en-US" dirty="0">
                <a:latin typeface="Arial"/>
                <a:ea typeface="ＭＳ Ｐゴシック"/>
                <a:cs typeface="Arial"/>
              </a:rPr>
              <a:t>と思っていただけた際には　＠</a:t>
            </a:r>
            <a:r>
              <a:rPr lang="en-US" altLang="ja-JP" dirty="0">
                <a:latin typeface="Arial"/>
                <a:ea typeface="ＭＳ Ｐゴシック"/>
                <a:cs typeface="Arial"/>
              </a:rPr>
              <a:t>Press </a:t>
            </a:r>
            <a:r>
              <a:rPr lang="ja-JP" altLang="en-US" dirty="0">
                <a:latin typeface="Arial"/>
                <a:ea typeface="ＭＳ Ｐゴシック"/>
                <a:cs typeface="Arial"/>
              </a:rPr>
              <a:t>をご検討いただけますと幸いです。</a:t>
            </a:r>
          </a:p>
        </p:txBody>
      </p:sp>
      <p:sp>
        <p:nvSpPr>
          <p:cNvPr id="4" name="スライド番号プレースホルダー 3"/>
          <p:cNvSpPr>
            <a:spLocks noGrp="1"/>
          </p:cNvSpPr>
          <p:nvPr>
            <p:ph type="sldNum" sz="quarter" idx="5"/>
          </p:nvPr>
        </p:nvSpPr>
        <p:spPr/>
        <p:txBody>
          <a:bodyPr/>
          <a:lstStyle/>
          <a:p>
            <a:fld id="{F09D384B-325C-476B-A72F-59059405F7B6}" type="slidenum">
              <a:rPr lang="ja-JP" altLang="en-US" smtClean="0"/>
              <a:pPr/>
              <a:t>5</a:t>
            </a:fld>
            <a:endParaRPr lang="ja-JP" altLang="en-US"/>
          </a:p>
        </p:txBody>
      </p:sp>
    </p:spTree>
    <p:extLst>
      <p:ext uri="{BB962C8B-B14F-4D97-AF65-F5344CB8AC3E}">
        <p14:creationId xmlns:p14="http://schemas.microsoft.com/office/powerpoint/2010/main" val="331046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D515-D91C-53CB-7529-7A206BF4DDD6}"/>
            </a:ext>
          </a:extLst>
        </p:cNvPr>
        <p:cNvGrpSpPr/>
        <p:nvPr/>
      </p:nvGrpSpPr>
      <p:grpSpPr>
        <a:xfrm>
          <a:off x="0" y="0"/>
          <a:ext cx="0" cy="0"/>
          <a:chOff x="0" y="0"/>
          <a:chExt cx="0" cy="0"/>
        </a:xfrm>
      </p:grpSpPr>
      <p:sp>
        <p:nvSpPr>
          <p:cNvPr id="2" name="スライド イメージ プレースホルダ 1">
            <a:extLst>
              <a:ext uri="{FF2B5EF4-FFF2-40B4-BE49-F238E27FC236}">
                <a16:creationId xmlns:a16="http://schemas.microsoft.com/office/drawing/2014/main" id="{CABFB632-0583-B3B6-9009-B3BA89AB9295}"/>
              </a:ext>
            </a:extLst>
          </p:cNvPr>
          <p:cNvSpPr>
            <a:spLocks noGrp="1" noRot="1" noChangeAspect="1"/>
          </p:cNvSpPr>
          <p:nvPr>
            <p:ph type="sldImg"/>
          </p:nvPr>
        </p:nvSpPr>
        <p:spPr>
          <a:xfrm>
            <a:off x="79375" y="739775"/>
            <a:ext cx="6577013" cy="3700463"/>
          </a:xfrm>
        </p:spPr>
      </p:sp>
      <p:sp>
        <p:nvSpPr>
          <p:cNvPr id="3" name="ノート プレースホルダ 2">
            <a:extLst>
              <a:ext uri="{FF2B5EF4-FFF2-40B4-BE49-F238E27FC236}">
                <a16:creationId xmlns:a16="http://schemas.microsoft.com/office/drawing/2014/main" id="{F388FB0B-7250-9B2E-D227-861875BAA415}"/>
              </a:ext>
            </a:extLst>
          </p:cNvPr>
          <p:cNvSpPr>
            <a:spLocks noGrp="1"/>
          </p:cNvSpPr>
          <p:nvPr>
            <p:ph type="body" idx="1"/>
          </p:nvPr>
        </p:nvSpPr>
        <p:spPr/>
        <p:txBody>
          <a:bodyPr>
            <a:normAutofit/>
          </a:bodyPr>
          <a:lstStyle/>
          <a:p>
            <a:r>
              <a:rPr lang="ja-JP" altLang="en-US" dirty="0">
                <a:ea typeface="メイリオ"/>
                <a:cs typeface="+mn-lt"/>
              </a:rPr>
              <a:t>そして、このたびアットプレスのトップページ・プレスリリース詳細ページがリニューアルしました</a:t>
            </a:r>
            <a:r>
              <a:rPr lang="ja-JP" altLang="en-US" dirty="0">
                <a:ea typeface="メイリオ"/>
              </a:rPr>
              <a:t>。</a:t>
            </a:r>
            <a:endParaRPr lang="en-US" altLang="ja-JP" dirty="0">
              <a:ea typeface="メイリオ"/>
            </a:endParaRPr>
          </a:p>
          <a:p>
            <a:endParaRPr lang="en-US" altLang="ja-JP" dirty="0">
              <a:ea typeface="メイリオ"/>
            </a:endParaRPr>
          </a:p>
          <a:p>
            <a:r>
              <a:rPr lang="ja-JP" altLang="en-US" dirty="0">
                <a:ea typeface="メイリオ"/>
              </a:rPr>
              <a:t>★</a:t>
            </a:r>
            <a:r>
              <a:rPr lang="en-US" altLang="ja-JP" dirty="0">
                <a:ea typeface="メイリオ"/>
              </a:rPr>
              <a:t>Enter</a:t>
            </a:r>
            <a:r>
              <a:rPr lang="ja-JP" altLang="en-US" dirty="0">
                <a:ea typeface="メイリオ"/>
              </a:rPr>
              <a:t>キー押下</a:t>
            </a:r>
            <a:r>
              <a:rPr lang="en-US" altLang="ja-JP" dirty="0">
                <a:ea typeface="メイリオ"/>
              </a:rPr>
              <a:t>(</a:t>
            </a:r>
            <a:r>
              <a:rPr lang="ja-JP" altLang="en-US" dirty="0">
                <a:ea typeface="メイリオ"/>
              </a:rPr>
              <a:t>アニメーション発動</a:t>
            </a:r>
            <a:r>
              <a:rPr lang="en-US" altLang="ja-JP" dirty="0">
                <a:ea typeface="メイリオ"/>
              </a:rPr>
              <a:t>)</a:t>
            </a:r>
          </a:p>
          <a:p>
            <a:br>
              <a:rPr lang="en-US" altLang="ja-JP" dirty="0">
                <a:ea typeface="メイリオ"/>
              </a:rPr>
            </a:br>
            <a:r>
              <a:rPr lang="ja-JP" altLang="en-US" dirty="0">
                <a:ea typeface="メイリオ"/>
              </a:rPr>
              <a:t>従来のカテゴリ検索に加え、リリース内容に応じて</a:t>
            </a:r>
            <a:r>
              <a:rPr lang="en-US" altLang="ja-JP" dirty="0">
                <a:ea typeface="メイリオ"/>
              </a:rPr>
              <a:t>AI</a:t>
            </a:r>
            <a:r>
              <a:rPr lang="ja-JP" altLang="en-US" dirty="0">
                <a:ea typeface="メイリオ"/>
              </a:rPr>
              <a:t>が自動生成したタグに紐づくリリースを一覧表示することができるので、</a:t>
            </a:r>
            <a:r>
              <a:rPr lang="ja-JP" altLang="en-US" dirty="0"/>
              <a:t>関心のあるユーザーに情報が届きやすくなったのと、プレスリリースが関連キーワードで検索されやすくなるため、</a:t>
            </a:r>
            <a:r>
              <a:rPr lang="en-US" altLang="ja-JP" dirty="0"/>
              <a:t>SEO</a:t>
            </a:r>
            <a:r>
              <a:rPr lang="ja-JP" altLang="en-US" dirty="0"/>
              <a:t>効果も期待できます。</a:t>
            </a:r>
            <a:endParaRPr lang="en-US" altLang="ja-JP" dirty="0"/>
          </a:p>
          <a:p>
            <a:r>
              <a:rPr lang="ja-JP" altLang="en-US" dirty="0">
                <a:ea typeface="メイリオ"/>
              </a:rPr>
              <a:t>皆様のプレスリリースが多くの方に届けられるように、今後もアットプレスではより良いサービス作りを続けて参ります！</a:t>
            </a:r>
            <a:endParaRPr lang="en-US" altLang="ja-JP" dirty="0">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ea typeface="メイリオ"/>
            </a:endParaRPr>
          </a:p>
          <a:p>
            <a:endParaRPr lang="ja-JP" altLang="en-US" dirty="0">
              <a:cs typeface="Calibri"/>
            </a:endParaRPr>
          </a:p>
        </p:txBody>
      </p:sp>
      <p:sp>
        <p:nvSpPr>
          <p:cNvPr id="4" name="スライド番号プレースホルダ 3">
            <a:extLst>
              <a:ext uri="{FF2B5EF4-FFF2-40B4-BE49-F238E27FC236}">
                <a16:creationId xmlns:a16="http://schemas.microsoft.com/office/drawing/2014/main" id="{5F0D0FFF-395A-FAF0-4E1A-9FF2F984AA4D}"/>
              </a:ext>
            </a:extLst>
          </p:cNvPr>
          <p:cNvSpPr>
            <a:spLocks noGrp="1"/>
          </p:cNvSpPr>
          <p:nvPr>
            <p:ph type="sldNum" sz="quarter" idx="10"/>
          </p:nvPr>
        </p:nvSpPr>
        <p:spPr/>
        <p:txBody>
          <a:bodyPr/>
          <a:lstStyle/>
          <a:p>
            <a:fld id="{F09D384B-325C-476B-A72F-59059405F7B6}" type="slidenum">
              <a:rPr kumimoji="1" lang="ja-JP" altLang="en-US" smtClean="0"/>
              <a:pPr/>
              <a:t>6</a:t>
            </a:fld>
            <a:endParaRPr kumimoji="1" lang="ja-JP" altLang="en-US"/>
          </a:p>
        </p:txBody>
      </p:sp>
    </p:spTree>
    <p:extLst>
      <p:ext uri="{BB962C8B-B14F-4D97-AF65-F5344CB8AC3E}">
        <p14:creationId xmlns:p14="http://schemas.microsoft.com/office/powerpoint/2010/main" val="931194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今回のセミナーでは、</a:t>
            </a:r>
            <a:r>
              <a:rPr kumimoji="1" lang="en-US" altLang="ja-JP" dirty="0">
                <a:ea typeface="メイリオ"/>
              </a:rPr>
              <a:t>”</a:t>
            </a:r>
            <a:r>
              <a:rPr kumimoji="1" lang="ja-JP" altLang="en-US" dirty="0">
                <a:ea typeface="メイリオ"/>
              </a:rPr>
              <a:t>アットプレス</a:t>
            </a:r>
            <a:r>
              <a:rPr kumimoji="1" lang="en-US" altLang="ja-JP" dirty="0">
                <a:ea typeface="メイリオ"/>
              </a:rPr>
              <a:t>”</a:t>
            </a:r>
            <a:r>
              <a:rPr kumimoji="1" lang="ja-JP" altLang="en-US" dirty="0">
                <a:ea typeface="メイリオ"/>
              </a:rPr>
              <a:t>から配信し、記事になった新年度に関連するプレスリリースをいくつかご紹介いたします。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ea typeface="メイリオ"/>
              </a:rPr>
              <a:t>そこで、事例をご覧いただくにあたり、</a:t>
            </a:r>
            <a:r>
              <a:rPr lang="ja-JP" altLang="en-US" dirty="0">
                <a:ea typeface="メイリオ"/>
              </a:rPr>
              <a:t>【</a:t>
            </a:r>
            <a:r>
              <a:rPr kumimoji="1" lang="ja-JP" altLang="en-US" dirty="0">
                <a:ea typeface="メイリオ"/>
              </a:rPr>
              <a:t>良いプレスリリース</a:t>
            </a:r>
            <a:r>
              <a:rPr lang="ja-JP" altLang="en-US" dirty="0">
                <a:ea typeface="メイリオ"/>
              </a:rPr>
              <a:t>】</a:t>
            </a:r>
            <a:r>
              <a:rPr kumimoji="1" lang="ja-JP" altLang="en-US" dirty="0">
                <a:ea typeface="メイリオ"/>
              </a:rPr>
              <a:t>だと判断するための基準について、</a:t>
            </a:r>
            <a:r>
              <a:rPr kumimoji="1" lang="ja-JP" altLang="en-US" dirty="0"/>
              <a:t>今回のセミナーで重要な、「前提部分」をご説明いたします。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F09D384B-325C-476B-A72F-59059405F7B6}" type="slidenum">
              <a:rPr lang="ja-JP" altLang="en-US" smtClean="0"/>
              <a:pPr/>
              <a:t>7</a:t>
            </a:fld>
            <a:endParaRPr lang="ja-JP" altLang="en-US"/>
          </a:p>
        </p:txBody>
      </p:sp>
    </p:spTree>
    <p:extLst>
      <p:ext uri="{BB962C8B-B14F-4D97-AF65-F5344CB8AC3E}">
        <p14:creationId xmlns:p14="http://schemas.microsoft.com/office/powerpoint/2010/main" val="247176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normAutofit fontScale="70000" lnSpcReduction="20000"/>
          </a:bodyPr>
          <a:lstStyle/>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プレスリリースを出したことのある方は既にご存知かもしれませんが、</a:t>
            </a:r>
            <a:r>
              <a:rPr lang="en-US" altLang="ja-JP" b="0" i="0" dirty="0">
                <a:solidFill>
                  <a:srgbClr val="444444"/>
                </a:solidFill>
                <a:effectLst/>
                <a:latin typeface="Calibri" panose="020F0502020204030204" pitchFamily="34" charset="0"/>
              </a:rPr>
              <a:t>​</a:t>
            </a:r>
            <a:r>
              <a:rPr lang="ja-JP" altLang="ja-JP" b="0" i="0" u="none" strike="noStrike" dirty="0">
                <a:solidFill>
                  <a:srgbClr val="000000"/>
                </a:solidFill>
                <a:effectLst/>
                <a:latin typeface="Calibri" panose="020F0502020204030204" pitchFamily="34" charset="0"/>
                <a:ea typeface="Calibri" panose="020F0502020204030204" pitchFamily="34" charset="0"/>
              </a:rPr>
              <a:t>自社の情報をより多くの人に認知してもらうには、その情報を「メディアに掲載してもらう」ということが必須になります。</a:t>
            </a:r>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プレスリリースは「配信して終わり」ではなく、配信後の動きが非常に大切です</a:t>
            </a:r>
            <a:r>
              <a:rPr lang="ja-JP" altLang="en-US" b="0" i="0" u="none" strike="noStrike" dirty="0">
                <a:solidFill>
                  <a:srgbClr val="000000"/>
                </a:solidFill>
                <a:effectLst/>
                <a:latin typeface="Calibri" panose="020F0502020204030204" pitchFamily="34" charset="0"/>
                <a:ea typeface="Calibri" panose="020F0502020204030204" pitchFamily="34" charset="0"/>
              </a:rPr>
              <a:t>。</a:t>
            </a:r>
            <a:endParaRPr lang="en-US" altLang="ja-JP" b="0" i="0" u="none" strike="noStrike" dirty="0">
              <a:solidFill>
                <a:srgbClr val="000000"/>
              </a:solidFill>
              <a:effectLst/>
              <a:latin typeface="Calibri" panose="020F0502020204030204" pitchFamily="34" charset="0"/>
              <a:ea typeface="Calibri" panose="020F0502020204030204" pitchFamily="34" charset="0"/>
            </a:endParaRPr>
          </a:p>
          <a:p>
            <a:pPr algn="l" rtl="0" fontAlgn="base"/>
            <a:r>
              <a:rPr lang="ja-JP" altLang="en-US" b="0" i="0" u="none" strike="noStrike" dirty="0">
                <a:solidFill>
                  <a:srgbClr val="000000"/>
                </a:solidFill>
                <a:effectLst/>
                <a:latin typeface="Calibri" panose="020F0502020204030204" pitchFamily="34" charset="0"/>
                <a:ea typeface="Calibri" panose="020F0502020204030204" pitchFamily="34" charset="0"/>
              </a:rPr>
              <a:t>ですが、</a:t>
            </a:r>
            <a:r>
              <a:rPr lang="ja-JP" altLang="ja-JP" b="0" i="0" u="none" strike="noStrike" dirty="0">
                <a:solidFill>
                  <a:srgbClr val="000000"/>
                </a:solidFill>
                <a:effectLst/>
                <a:latin typeface="Calibri" panose="020F0502020204030204" pitchFamily="34" charset="0"/>
                <a:ea typeface="Calibri" panose="020F0502020204030204" pitchFamily="34" charset="0"/>
              </a:rPr>
              <a:t>自社で出したプレスリリースが、どのくらい「メディアに掲載されたのか」、「何が良くて掲載されたのか」、「何が悪くてあまり伸びなかったのか」を把握して</a:t>
            </a:r>
            <a:r>
              <a:rPr lang="en-US" altLang="ja-JP" b="0" i="0" dirty="0">
                <a:solidFill>
                  <a:srgbClr val="444444"/>
                </a:solidFill>
                <a:effectLst/>
                <a:latin typeface="Calibri" panose="020F0502020204030204" pitchFamily="34" charset="0"/>
              </a:rPr>
              <a:t>​</a:t>
            </a:r>
            <a:r>
              <a:rPr lang="ja-JP" altLang="en-US" b="0" i="0" dirty="0">
                <a:solidFill>
                  <a:srgbClr val="444444"/>
                </a:solidFill>
                <a:effectLst/>
                <a:latin typeface="Calibri" panose="020F0502020204030204" pitchFamily="34" charset="0"/>
              </a:rPr>
              <a:t>、</a:t>
            </a:r>
            <a:r>
              <a:rPr lang="ja-JP" altLang="ja-JP" b="0" i="0" u="none" strike="noStrike" dirty="0">
                <a:solidFill>
                  <a:srgbClr val="000000"/>
                </a:solidFill>
                <a:effectLst/>
                <a:latin typeface="Calibri" panose="020F0502020204030204" pitchFamily="34" charset="0"/>
                <a:ea typeface="Calibri" panose="020F0502020204030204" pitchFamily="34" charset="0"/>
              </a:rPr>
              <a:t>次のリリース作成に活かせている方は、どれくらいいるでしょうか？</a:t>
            </a:r>
            <a:r>
              <a:rPr lang="en-US" altLang="ja-JP" b="0" i="0" dirty="0">
                <a:solidFill>
                  <a:srgbClr val="444444"/>
                </a:solidFill>
                <a:effectLst/>
                <a:latin typeface="Calibri" panose="020F0502020204030204" pitchFamily="34" charset="0"/>
              </a:rPr>
              <a:t>​</a:t>
            </a:r>
          </a:p>
          <a:p>
            <a:pPr algn="l" rtl="0" fontAlgn="base"/>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実は、プレスリリースが記事化される「メディア掲載」というのは、「原文転載」と「記事掲載」の二通りあります。</a:t>
            </a:r>
            <a:r>
              <a:rPr lang="en-US" altLang="ja-JP" b="0" i="0" dirty="0">
                <a:solidFill>
                  <a:srgbClr val="444444"/>
                </a:solidFill>
                <a:effectLst/>
                <a:latin typeface="Calibri" panose="020F0502020204030204" pitchFamily="34" charset="0"/>
              </a:rPr>
              <a:t>​</a:t>
            </a:r>
          </a:p>
          <a:p>
            <a:pPr algn="l" rtl="0" fontAlgn="base"/>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まず</a:t>
            </a:r>
            <a:r>
              <a:rPr lang="en-US" altLang="ja-JP" b="0" i="0" u="none" strike="noStrike" dirty="0">
                <a:solidFill>
                  <a:srgbClr val="000000"/>
                </a:solidFill>
                <a:effectLst/>
                <a:latin typeface="Calibri" panose="020F0502020204030204" pitchFamily="34" charset="0"/>
              </a:rPr>
              <a:t>1</a:t>
            </a:r>
            <a:r>
              <a:rPr lang="ja-JP" altLang="ja-JP" b="0" i="0" u="none" strike="noStrike" dirty="0">
                <a:solidFill>
                  <a:srgbClr val="000000"/>
                </a:solidFill>
                <a:effectLst/>
                <a:latin typeface="Calibri" panose="020F0502020204030204" pitchFamily="34" charset="0"/>
                <a:ea typeface="Calibri" panose="020F0502020204030204" pitchFamily="34" charset="0"/>
              </a:rPr>
              <a:t>つ目の「原文掲載」は、資料中央の下部分、薄いオレンジの枠にあるものを指しています。</a:t>
            </a:r>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これがいわゆる「掲載保障」とも言われているもので、「提携メディア」や「パートナーメディア」など色々な呼ばれ方をします。</a:t>
            </a:r>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原文転載のメリットは、企業のリリースを原文のまま掲載してくれるので、企業側の意図や伝えたいことをそのまま伝えることが出来るという点です。</a:t>
            </a:r>
            <a:r>
              <a:rPr lang="en-US" altLang="ja-JP" b="0" i="0" dirty="0">
                <a:solidFill>
                  <a:srgbClr val="444444"/>
                </a:solidFill>
                <a:effectLst/>
                <a:latin typeface="Calibri" panose="020F0502020204030204" pitchFamily="34" charset="0"/>
              </a:rPr>
              <a:t>​</a:t>
            </a:r>
          </a:p>
          <a:p>
            <a:pPr algn="l" rtl="0" fontAlgn="base"/>
            <a:r>
              <a:rPr lang="ja-JP" altLang="ja-JP" b="0" i="0" dirty="0">
                <a:solidFill>
                  <a:srgbClr val="444444"/>
                </a:solidFill>
                <a:effectLst/>
                <a:latin typeface="Calibri" panose="020F0502020204030204" pitchFamily="34" charset="0"/>
                <a:ea typeface="Calibri" panose="020F0502020204030204" pitchFamily="34" charset="0"/>
              </a:rPr>
              <a:t>​</a:t>
            </a:r>
            <a:endParaRPr lang="ja-JP" altLang="ja-JP" b="0" i="0" dirty="0">
              <a:solidFill>
                <a:srgbClr val="444444"/>
              </a:solidFill>
              <a:effectLst/>
              <a:latin typeface="Calibri" panose="020F0502020204030204" pitchFamily="34" charset="0"/>
            </a:endParaRP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一般的なプレスリリース配信サービスであれば、大半はこの「原文転載される仕組み」が整っていると思います。</a:t>
            </a:r>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「アットプレス」でも、「リリースの内容と親和性が高いメディア」に対して転載してもらう仕組みを作っているので、約</a:t>
            </a:r>
            <a:r>
              <a:rPr lang="en-US" altLang="ja-JP" b="0" i="0" u="none" strike="noStrike" dirty="0">
                <a:solidFill>
                  <a:srgbClr val="000000"/>
                </a:solidFill>
                <a:effectLst/>
                <a:latin typeface="Calibri" panose="020F0502020204030204" pitchFamily="34" charset="0"/>
              </a:rPr>
              <a:t>20</a:t>
            </a:r>
            <a:r>
              <a:rPr lang="ja-JP" altLang="ja-JP" b="0" i="0" u="none" strike="noStrike" dirty="0">
                <a:solidFill>
                  <a:srgbClr val="000000"/>
                </a:solidFill>
                <a:effectLst/>
                <a:latin typeface="Calibri" panose="020F0502020204030204" pitchFamily="34" charset="0"/>
                <a:ea typeface="Calibri" panose="020F0502020204030204" pitchFamily="34" charset="0"/>
              </a:rPr>
              <a:t>～</a:t>
            </a:r>
            <a:r>
              <a:rPr lang="en-US" altLang="ja-JP" b="0" i="0" u="none" strike="noStrike" dirty="0">
                <a:solidFill>
                  <a:srgbClr val="000000"/>
                </a:solidFill>
                <a:effectLst/>
                <a:latin typeface="Calibri" panose="020F0502020204030204" pitchFamily="34" charset="0"/>
              </a:rPr>
              <a:t>30</a:t>
            </a:r>
            <a:r>
              <a:rPr lang="ja-JP" altLang="ja-JP" b="0" i="0" u="none" strike="noStrike" dirty="0">
                <a:solidFill>
                  <a:srgbClr val="000000"/>
                </a:solidFill>
                <a:effectLst/>
                <a:latin typeface="Calibri" panose="020F0502020204030204" pitchFamily="34" charset="0"/>
                <a:ea typeface="Calibri" panose="020F0502020204030204" pitchFamily="34" charset="0"/>
              </a:rPr>
              <a:t>社の掲載保証をさせていただいています。</a:t>
            </a:r>
            <a:r>
              <a:rPr lang="en-US" altLang="ja-JP" b="0" i="0" dirty="0">
                <a:solidFill>
                  <a:srgbClr val="444444"/>
                </a:solidFill>
                <a:effectLst/>
                <a:latin typeface="Calibri" panose="020F0502020204030204" pitchFamily="34" charset="0"/>
              </a:rPr>
              <a:t>​</a:t>
            </a:r>
          </a:p>
          <a:p>
            <a:pPr algn="l" rtl="0" fontAlgn="base"/>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そして</a:t>
            </a:r>
            <a:r>
              <a:rPr lang="en-US" altLang="ja-JP" b="0" i="0" u="none" strike="noStrike" dirty="0">
                <a:solidFill>
                  <a:srgbClr val="000000"/>
                </a:solidFill>
                <a:effectLst/>
                <a:latin typeface="Calibri" panose="020F0502020204030204" pitchFamily="34" charset="0"/>
              </a:rPr>
              <a:t>2</a:t>
            </a:r>
            <a:r>
              <a:rPr lang="ja-JP" altLang="ja-JP" b="0" i="0" u="none" strike="noStrike" dirty="0">
                <a:solidFill>
                  <a:srgbClr val="000000"/>
                </a:solidFill>
                <a:effectLst/>
                <a:latin typeface="Calibri" panose="020F0502020204030204" pitchFamily="34" charset="0"/>
                <a:ea typeface="Calibri" panose="020F0502020204030204" pitchFamily="34" charset="0"/>
              </a:rPr>
              <a:t>つ目、メディア掲載の中でも特に重要と言われているのが、「記事掲載」です。資料中央上部の、濃いオレンジ色の部分ですね。</a:t>
            </a:r>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この「記事掲載」が、プレスリリースの効果測定を行う際に一番重要な指標になります。</a:t>
            </a:r>
            <a:r>
              <a:rPr lang="en-US" altLang="ja-JP" b="0" i="0" dirty="0">
                <a:solidFill>
                  <a:srgbClr val="444444"/>
                </a:solidFill>
                <a:effectLst/>
                <a:latin typeface="Calibri" panose="020F0502020204030204" pitchFamily="34" charset="0"/>
              </a:rPr>
              <a:t>​</a:t>
            </a:r>
          </a:p>
          <a:p>
            <a:pPr algn="l" rtl="0" fontAlgn="base"/>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「記事掲載」は、原文転載とは違って、原文を基に、メディアが手を加えた記者オリジナルの記事のことを指すので、記者の目線、つまり第三者目線の情報発信になるのが特徴です。</a:t>
            </a:r>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第三者目線の情報は、</a:t>
            </a:r>
            <a:r>
              <a:rPr lang="en-US" altLang="ja-JP" b="0" i="0" u="none" strike="noStrike" dirty="0" err="1">
                <a:solidFill>
                  <a:srgbClr val="000000"/>
                </a:solidFill>
                <a:effectLst/>
                <a:latin typeface="Calibri" panose="020F0502020204030204" pitchFamily="34" charset="0"/>
              </a:rPr>
              <a:t>消費者</a:t>
            </a:r>
            <a:r>
              <a:rPr lang="ja-JP" altLang="ja-JP" b="0" i="0" u="none" strike="noStrike" dirty="0">
                <a:solidFill>
                  <a:srgbClr val="000000"/>
                </a:solidFill>
                <a:effectLst/>
                <a:latin typeface="Calibri" panose="020F0502020204030204" pitchFamily="34" charset="0"/>
                <a:ea typeface="Calibri" panose="020F0502020204030204" pitchFamily="34" charset="0"/>
              </a:rPr>
              <a:t>などの受け手からすると、「リリース原文転載」や「広告」などの、企業からの一方向な文章よりも、信頼度が高い。納得感がある。と感じてもらえることが多いです。</a:t>
            </a:r>
            <a:r>
              <a:rPr lang="en-US" altLang="ja-JP" b="0" i="0" dirty="0">
                <a:solidFill>
                  <a:srgbClr val="444444"/>
                </a:solidFill>
                <a:effectLst/>
                <a:latin typeface="Calibri" panose="020F0502020204030204" pitchFamily="34" charset="0"/>
              </a:rPr>
              <a:t>​</a:t>
            </a:r>
          </a:p>
          <a:p>
            <a:pPr algn="l" rtl="0" fontAlgn="base"/>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こういったオリジナルの記事掲載が増えてくると、自社サービスやコンテンツ、取り組みなどの認知向上に大きく貢献できますし、</a:t>
            </a:r>
            <a:r>
              <a:rPr lang="en-US" altLang="ja-JP" b="0" i="0" dirty="0">
                <a:solidFill>
                  <a:srgbClr val="444444"/>
                </a:solidFill>
                <a:effectLst/>
                <a:latin typeface="Calibri" panose="020F0502020204030204" pitchFamily="34" charset="0"/>
              </a:rPr>
              <a:t>​</a:t>
            </a:r>
          </a:p>
          <a:p>
            <a:pPr algn="l" rtl="0" fontAlgn="base"/>
            <a:r>
              <a:rPr lang="en-US" altLang="ja-JP" b="0" i="0" u="none" strike="noStrike" dirty="0">
                <a:solidFill>
                  <a:srgbClr val="000000"/>
                </a:solidFill>
                <a:effectLst/>
                <a:latin typeface="Calibri" panose="020F0502020204030204" pitchFamily="34" charset="0"/>
              </a:rPr>
              <a:t>Web</a:t>
            </a:r>
            <a:r>
              <a:rPr lang="ja-JP" altLang="ja-JP" b="0" i="0" u="none" strike="noStrike" dirty="0">
                <a:solidFill>
                  <a:srgbClr val="000000"/>
                </a:solidFill>
                <a:effectLst/>
                <a:latin typeface="Calibri" panose="020F0502020204030204" pitchFamily="34" charset="0"/>
                <a:ea typeface="Calibri" panose="020F0502020204030204" pitchFamily="34" charset="0"/>
              </a:rPr>
              <a:t>メディアであれば、メディアが手を加えたオリジナル記事は重複コンテンツとみなされないので、検索時の上位表示といった</a:t>
            </a:r>
            <a:r>
              <a:rPr lang="en-US" altLang="ja-JP" b="0" i="0" u="none" strike="noStrike" dirty="0">
                <a:solidFill>
                  <a:srgbClr val="000000"/>
                </a:solidFill>
                <a:effectLst/>
                <a:latin typeface="Calibri" panose="020F0502020204030204" pitchFamily="34" charset="0"/>
              </a:rPr>
              <a:t>SEO</a:t>
            </a:r>
            <a:r>
              <a:rPr lang="ja-JP" altLang="ja-JP" b="0" i="0" u="none" strike="noStrike" dirty="0">
                <a:solidFill>
                  <a:srgbClr val="000000"/>
                </a:solidFill>
                <a:effectLst/>
                <a:latin typeface="Calibri" panose="020F0502020204030204" pitchFamily="34" charset="0"/>
                <a:ea typeface="Calibri" panose="020F0502020204030204" pitchFamily="34" charset="0"/>
              </a:rPr>
              <a:t>でも効果を得ることができます。</a:t>
            </a:r>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最終的に企業のブランディングだったり、イメージアップにつながりやすい。というのが「記事掲載」されるメリットです。</a:t>
            </a:r>
            <a:r>
              <a:rPr lang="en-US" altLang="ja-JP" b="0" i="0" dirty="0">
                <a:solidFill>
                  <a:srgbClr val="444444"/>
                </a:solidFill>
                <a:effectLst/>
                <a:latin typeface="Calibri" panose="020F0502020204030204" pitchFamily="34" charset="0"/>
              </a:rPr>
              <a:t>​</a:t>
            </a:r>
          </a:p>
          <a:p>
            <a:pPr algn="l" rtl="0" fontAlgn="base"/>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このように、メリットが多くある「記事掲載」ですが、一般的に配信するとどれくらいのメディアが掲載してくれるのか気になるところだと思います。</a:t>
            </a:r>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大手プレスリリース配信サービスの平均記事掲載数は、</a:t>
            </a:r>
            <a:r>
              <a:rPr lang="en-US" altLang="ja-JP" b="0" i="0" u="none" strike="noStrike" dirty="0">
                <a:solidFill>
                  <a:srgbClr val="000000"/>
                </a:solidFill>
                <a:effectLst/>
                <a:latin typeface="Calibri" panose="020F0502020204030204" pitchFamily="34" charset="0"/>
              </a:rPr>
              <a:t>2022</a:t>
            </a:r>
            <a:r>
              <a:rPr lang="ja-JP" altLang="ja-JP" b="0" i="0" u="none" strike="noStrike" dirty="0">
                <a:solidFill>
                  <a:srgbClr val="000000"/>
                </a:solidFill>
                <a:effectLst/>
                <a:latin typeface="Calibri" panose="020F0502020204030204" pitchFamily="34" charset="0"/>
                <a:ea typeface="Calibri" panose="020F0502020204030204" pitchFamily="34" charset="0"/>
              </a:rPr>
              <a:t>年調べでプレスリリース</a:t>
            </a:r>
            <a:r>
              <a:rPr lang="en-US" altLang="ja-JP" b="0" i="0" u="none" strike="noStrike" dirty="0">
                <a:solidFill>
                  <a:srgbClr val="000000"/>
                </a:solidFill>
                <a:effectLst/>
                <a:latin typeface="Calibri" panose="020F0502020204030204" pitchFamily="34" charset="0"/>
              </a:rPr>
              <a:t>1</a:t>
            </a:r>
            <a:r>
              <a:rPr lang="ja-JP" altLang="ja-JP" b="0" i="0" u="none" strike="noStrike" dirty="0">
                <a:solidFill>
                  <a:srgbClr val="000000"/>
                </a:solidFill>
                <a:effectLst/>
                <a:latin typeface="Calibri" panose="020F0502020204030204" pitchFamily="34" charset="0"/>
                <a:ea typeface="Calibri" panose="020F0502020204030204" pitchFamily="34" charset="0"/>
              </a:rPr>
              <a:t>本に対して、平均</a:t>
            </a:r>
            <a:r>
              <a:rPr lang="en-US" altLang="ja-JP" b="0" i="0" u="none" strike="noStrike" dirty="0">
                <a:solidFill>
                  <a:srgbClr val="000000"/>
                </a:solidFill>
                <a:effectLst/>
                <a:latin typeface="Calibri" panose="020F0502020204030204" pitchFamily="34" charset="0"/>
              </a:rPr>
              <a:t>10</a:t>
            </a:r>
            <a:r>
              <a:rPr lang="ja-JP" altLang="ja-JP" b="0" i="0" u="none" strike="noStrike" dirty="0">
                <a:solidFill>
                  <a:srgbClr val="000000"/>
                </a:solidFill>
                <a:effectLst/>
                <a:latin typeface="Calibri" panose="020F0502020204030204" pitchFamily="34" charset="0"/>
                <a:ea typeface="Calibri" panose="020F0502020204030204" pitchFamily="34" charset="0"/>
              </a:rPr>
              <a:t>件といわれています。</a:t>
            </a:r>
            <a:r>
              <a:rPr lang="en-US" altLang="ja-JP" b="0" i="0" dirty="0">
                <a:solidFill>
                  <a:srgbClr val="444444"/>
                </a:solidFill>
                <a:effectLst/>
                <a:latin typeface="Calibri" panose="020F0502020204030204" pitchFamily="34" charset="0"/>
              </a:rPr>
              <a:t>​</a:t>
            </a:r>
          </a:p>
          <a:p>
            <a:pPr algn="l" rtl="0" fontAlgn="base"/>
            <a:r>
              <a:rPr lang="ja-JP" altLang="ja-JP" b="0" i="0" u="none" strike="noStrike" dirty="0">
                <a:solidFill>
                  <a:srgbClr val="000000"/>
                </a:solidFill>
                <a:effectLst/>
                <a:latin typeface="Calibri" panose="020F0502020204030204" pitchFamily="34" charset="0"/>
                <a:ea typeface="Calibri" panose="020F0502020204030204" pitchFamily="34" charset="0"/>
              </a:rPr>
              <a:t>なので、本日のセミナーでは、「記事掲載数」が「業界平均</a:t>
            </a:r>
            <a:r>
              <a:rPr lang="en-US" altLang="ja-JP" b="0" i="0" u="none" strike="noStrike" dirty="0">
                <a:solidFill>
                  <a:srgbClr val="000000"/>
                </a:solidFill>
                <a:effectLst/>
                <a:latin typeface="Calibri" panose="020F0502020204030204" pitchFamily="34" charset="0"/>
              </a:rPr>
              <a:t>10</a:t>
            </a:r>
            <a:r>
              <a:rPr lang="ja-JP" altLang="ja-JP" b="0" i="0" u="none" strike="noStrike" dirty="0">
                <a:solidFill>
                  <a:srgbClr val="000000"/>
                </a:solidFill>
                <a:effectLst/>
                <a:latin typeface="Calibri" panose="020F0502020204030204" pitchFamily="34" charset="0"/>
                <a:ea typeface="Calibri" panose="020F0502020204030204" pitchFamily="34" charset="0"/>
              </a:rPr>
              <a:t>件」であるということを基準にして進めていきます。</a:t>
            </a:r>
            <a:r>
              <a:rPr lang="en-US" altLang="ja-JP" b="0" i="0" dirty="0">
                <a:solidFill>
                  <a:srgbClr val="444444"/>
                </a:solidFill>
                <a:effectLst/>
                <a:latin typeface="Calibri" panose="020F0502020204030204" pitchFamily="34" charset="0"/>
              </a:rPr>
              <a:t>​</a:t>
            </a:r>
          </a:p>
        </p:txBody>
      </p:sp>
      <p:sp>
        <p:nvSpPr>
          <p:cNvPr id="4" name="スライド番号プレースホルダー 3"/>
          <p:cNvSpPr>
            <a:spLocks noGrp="1"/>
          </p:cNvSpPr>
          <p:nvPr>
            <p:ph type="sldNum" sz="quarter" idx="5"/>
          </p:nvPr>
        </p:nvSpPr>
        <p:spPr/>
        <p:txBody>
          <a:bodyPr/>
          <a:lstStyle/>
          <a:p>
            <a:fld id="{F09D384B-325C-476B-A72F-59059405F7B6}" type="slidenum">
              <a:rPr lang="ja-JP" altLang="en-US" smtClean="0"/>
              <a:pPr/>
              <a:t>8</a:t>
            </a:fld>
            <a:endParaRPr lang="ja-JP" altLang="en-US"/>
          </a:p>
        </p:txBody>
      </p:sp>
    </p:spTree>
    <p:extLst>
      <p:ext uri="{BB962C8B-B14F-4D97-AF65-F5344CB8AC3E}">
        <p14:creationId xmlns:p14="http://schemas.microsoft.com/office/powerpoint/2010/main" val="345710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69415-A13B-3A1B-C626-B7AD25A2D1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57BF147-D5BA-FF9A-5C07-8D23536886E9}"/>
              </a:ext>
            </a:extLst>
          </p:cNvPr>
          <p:cNvSpPr>
            <a:spLocks noGrp="1" noRot="1" noChangeAspect="1"/>
          </p:cNvSpPr>
          <p:nvPr>
            <p:ph type="sldImg"/>
          </p:nvPr>
        </p:nvSpPr>
        <p:spPr>
          <a:xfrm>
            <a:off x="79375" y="739775"/>
            <a:ext cx="6577013" cy="3700463"/>
          </a:xfrm>
        </p:spPr>
      </p:sp>
      <p:sp>
        <p:nvSpPr>
          <p:cNvPr id="3" name="ノート プレースホルダー 2">
            <a:extLst>
              <a:ext uri="{FF2B5EF4-FFF2-40B4-BE49-F238E27FC236}">
                <a16:creationId xmlns:a16="http://schemas.microsoft.com/office/drawing/2014/main" id="{6E4DCEF4-57C7-70EB-EE59-A927C1C072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a typeface="メイリオ"/>
                <a:cs typeface="Calibri"/>
              </a:rPr>
              <a:t>記事掲載獲得の重要性についてお伝えしましたが、どうすれば記事掲載を獲得できるのか。</a:t>
            </a:r>
            <a:endParaRPr lang="en-US" altLang="ja-JP" dirty="0">
              <a:ea typeface="メイリオ"/>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a typeface="メイリオ"/>
                <a:cs typeface="Calibri"/>
              </a:rPr>
              <a:t>そのポイントについて説明したいと思います。</a:t>
            </a:r>
          </a:p>
        </p:txBody>
      </p:sp>
      <p:sp>
        <p:nvSpPr>
          <p:cNvPr id="4" name="スライド番号プレースホルダー 3">
            <a:extLst>
              <a:ext uri="{FF2B5EF4-FFF2-40B4-BE49-F238E27FC236}">
                <a16:creationId xmlns:a16="http://schemas.microsoft.com/office/drawing/2014/main" id="{2445BE44-BA40-279A-BFA4-9991EF8634F1}"/>
              </a:ext>
            </a:extLst>
          </p:cNvPr>
          <p:cNvSpPr>
            <a:spLocks noGrp="1"/>
          </p:cNvSpPr>
          <p:nvPr>
            <p:ph type="sldNum" sz="quarter" idx="5"/>
          </p:nvPr>
        </p:nvSpPr>
        <p:spPr/>
        <p:txBody>
          <a:bodyPr/>
          <a:lstStyle/>
          <a:p>
            <a:fld id="{F09D384B-325C-476B-A72F-59059405F7B6}" type="slidenum">
              <a:rPr lang="ja-JP" altLang="en-US" smtClean="0"/>
              <a:pPr/>
              <a:t>9</a:t>
            </a:fld>
            <a:endParaRPr lang="ja-JP" altLang="en-US"/>
          </a:p>
        </p:txBody>
      </p:sp>
    </p:spTree>
    <p:extLst>
      <p:ext uri="{BB962C8B-B14F-4D97-AF65-F5344CB8AC3E}">
        <p14:creationId xmlns:p14="http://schemas.microsoft.com/office/powerpoint/2010/main" val="411920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lvl1pPr algn="ctr">
              <a:defRPr sz="3600"/>
            </a:lvl1pPr>
          </a:lstStyle>
          <a:p>
            <a:r>
              <a:rPr kumimoji="1"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6" name="スライド番号プレースホルダ 5"/>
          <p:cNvSpPr>
            <a:spLocks noGrp="1"/>
          </p:cNvSpPr>
          <p:nvPr>
            <p:ph type="sldNum" sz="quarter" idx="12"/>
          </p:nvPr>
        </p:nvSpPr>
        <p:spPr>
          <a:xfrm>
            <a:off x="9299872" y="6494860"/>
            <a:ext cx="2844800" cy="365125"/>
          </a:xfrm>
          <a:prstGeom prst="rect">
            <a:avLst/>
          </a:prstGeom>
        </p:spPr>
        <p:txBody>
          <a:bodyPr/>
          <a:lstStyle/>
          <a:p>
            <a:fld id="{E97D00D3-3979-42A2-9FE4-AAFFE3DE6CE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186639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タイトル付きの&#10;コンテンツ">
    <p:spTree>
      <p:nvGrpSpPr>
        <p:cNvPr id="1" name=""/>
        <p:cNvGrpSpPr/>
        <p:nvPr/>
      </p:nvGrpSpPr>
      <p:grpSpPr>
        <a:xfrm>
          <a:off x="0" y="0"/>
          <a:ext cx="0" cy="0"/>
          <a:chOff x="0" y="0"/>
          <a:chExt cx="0" cy="0"/>
        </a:xfrm>
      </p:grpSpPr>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DFE6A2D-58FB-4CF9-955D-1BC9E6171BA3}" type="slidenum">
              <a:rPr lang="ja-JP" altLang="en-US"/>
              <a:pPr>
                <a:defRPr/>
              </a:pPr>
              <a:t>‹#›</a:t>
            </a:fld>
            <a:endParaRPr lang="ja-JP" altLang="en-US"/>
          </a:p>
        </p:txBody>
      </p:sp>
      <p:sp>
        <p:nvSpPr>
          <p:cNvPr id="8" name="正方形/長方形 7">
            <a:extLst>
              <a:ext uri="{FF2B5EF4-FFF2-40B4-BE49-F238E27FC236}">
                <a16:creationId xmlns:a16="http://schemas.microsoft.com/office/drawing/2014/main" id="{ED35C57A-5455-F6D1-87DB-8538C699D6EF}"/>
              </a:ext>
            </a:extLst>
          </p:cNvPr>
          <p:cNvSpPr/>
          <p:nvPr userDrawn="1"/>
        </p:nvSpPr>
        <p:spPr>
          <a:xfrm>
            <a:off x="0" y="6679449"/>
            <a:ext cx="12192000" cy="1846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pic>
        <p:nvPicPr>
          <p:cNvPr id="10" name="図 9">
            <a:extLst>
              <a:ext uri="{FF2B5EF4-FFF2-40B4-BE49-F238E27FC236}">
                <a16:creationId xmlns:a16="http://schemas.microsoft.com/office/drawing/2014/main" id="{D3158402-7E24-4AF5-8C38-8305E3FC33C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3368" b="36392"/>
          <a:stretch/>
        </p:blipFill>
        <p:spPr>
          <a:xfrm>
            <a:off x="10344472" y="103867"/>
            <a:ext cx="1601091" cy="484163"/>
          </a:xfrm>
          <a:prstGeom prst="rect">
            <a:avLst/>
          </a:prstGeom>
        </p:spPr>
      </p:pic>
      <p:sp>
        <p:nvSpPr>
          <p:cNvPr id="2" name="Text Box 11">
            <a:extLst>
              <a:ext uri="{FF2B5EF4-FFF2-40B4-BE49-F238E27FC236}">
                <a16:creationId xmlns:a16="http://schemas.microsoft.com/office/drawing/2014/main" id="{C6377B25-76BC-0566-03C6-48073013A50F}"/>
              </a:ext>
            </a:extLst>
          </p:cNvPr>
          <p:cNvSpPr txBox="1">
            <a:spLocks noChangeArrowheads="1"/>
          </p:cNvSpPr>
          <p:nvPr userDrawn="1"/>
        </p:nvSpPr>
        <p:spPr bwMode="auto">
          <a:xfrm>
            <a:off x="3846499" y="6729752"/>
            <a:ext cx="4498999" cy="115416"/>
          </a:xfrm>
          <a:prstGeom prst="rect">
            <a:avLst/>
          </a:prstGeom>
          <a:noFill/>
          <a:ln w="38100" algn="ctr">
            <a:noFill/>
            <a:miter lim="800000"/>
            <a:headEnd/>
            <a:tailEnd/>
          </a:ln>
          <a:effectLst/>
        </p:spPr>
        <p:txBody>
          <a:bodyPr wrap="square" lIns="62100" tIns="0" rIns="62100" bIns="0">
            <a:spAutoFit/>
          </a:bodyPr>
          <a:lstStyle/>
          <a:p>
            <a:pPr marL="176213" marR="0" lvl="0" indent="-176213" algn="ctr" defTabSz="626269" rtl="0" eaLnBrk="1" fontAlgn="auto" latinLnBrk="0" hangingPunct="1">
              <a:lnSpc>
                <a:spcPct val="100000"/>
              </a:lnSpc>
              <a:spcBef>
                <a:spcPts val="0"/>
              </a:spcBef>
              <a:spcAft>
                <a:spcPts val="0"/>
              </a:spcAft>
              <a:buClrTx/>
              <a:buSzTx/>
              <a:buFontTx/>
              <a:buNone/>
              <a:tabLst/>
              <a:defRPr/>
            </a:pPr>
            <a:r>
              <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Presented</a:t>
            </a:r>
            <a:r>
              <a:rPr kumimoji="0" lang="ja-JP" altLang="en-US"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　ソーシャルワイヤー株式会社 ＠</a:t>
            </a:r>
            <a:r>
              <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Press</a:t>
            </a:r>
            <a:r>
              <a:rPr kumimoji="0" lang="ja-JP" altLang="en-US"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運営事務局</a:t>
            </a:r>
            <a:endPar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7561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5B38-EAB2-62DB-AF5C-D5276D5CA0EB}"/>
              </a:ext>
            </a:extLst>
          </p:cNvPr>
          <p:cNvSpPr>
            <a:spLocks noGrp="1"/>
          </p:cNvSpPr>
          <p:nvPr>
            <p:ph type="ctrTitle"/>
          </p:nvPr>
        </p:nvSpPr>
        <p:spPr>
          <a:xfrm>
            <a:off x="1524000" y="1122363"/>
            <a:ext cx="9144000" cy="2387600"/>
          </a:xfrm>
        </p:spPr>
        <p:txBody>
          <a:bodyPr anchor="b"/>
          <a:lstStyle>
            <a:lvl1pPr algn="ctr">
              <a:defRPr sz="6000"/>
            </a:lvl1pPr>
          </a:lstStyle>
          <a:p>
            <a:r>
              <a:rPr kumimoji="1" lang="en-US"/>
              <a:t>Click to edit Master title style</a:t>
            </a:r>
          </a:p>
        </p:txBody>
      </p:sp>
      <p:sp>
        <p:nvSpPr>
          <p:cNvPr id="3" name="Subtitle 2">
            <a:extLst>
              <a:ext uri="{FF2B5EF4-FFF2-40B4-BE49-F238E27FC236}">
                <a16:creationId xmlns:a16="http://schemas.microsoft.com/office/drawing/2014/main" id="{AF61B77F-25D3-ACC5-09C7-67C770543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t>Click to edit Master subtitle style</a:t>
            </a:r>
          </a:p>
        </p:txBody>
      </p:sp>
      <p:sp>
        <p:nvSpPr>
          <p:cNvPr id="4" name="Date Placeholder 3">
            <a:extLst>
              <a:ext uri="{FF2B5EF4-FFF2-40B4-BE49-F238E27FC236}">
                <a16:creationId xmlns:a16="http://schemas.microsoft.com/office/drawing/2014/main" id="{277F419A-66F8-C6DC-D05E-A8F849CD0542}"/>
              </a:ext>
            </a:extLst>
          </p:cNvPr>
          <p:cNvSpPr>
            <a:spLocks noGrp="1"/>
          </p:cNvSpPr>
          <p:nvPr>
            <p:ph type="dt" sz="half" idx="10"/>
          </p:nvPr>
        </p:nvSpPr>
        <p:spPr/>
        <p:txBody>
          <a:bodyPr/>
          <a:lstStyle/>
          <a:p>
            <a:pPr eaLnBrk="0" fontAlgn="base" hangingPunct="0">
              <a:spcBef>
                <a:spcPct val="0"/>
              </a:spcBef>
              <a:spcAft>
                <a:spcPct val="0"/>
              </a:spcAft>
              <a:defRPr/>
            </a:pPr>
            <a:endParaRPr lang="ja-JP" altLang="en-US">
              <a:solidFill>
                <a:srgbClr val="2E2E2E">
                  <a:tint val="75000"/>
                </a:srgbClr>
              </a:solidFill>
              <a:latin typeface="Calibri" panose="020F0502020204030204" pitchFamily="34" charset="0"/>
              <a:ea typeface="ＭＳ Ｐゴシック" panose="020B0600070205080204" pitchFamily="50" charset="-128"/>
            </a:endParaRPr>
          </a:p>
        </p:txBody>
      </p:sp>
      <p:sp>
        <p:nvSpPr>
          <p:cNvPr id="5" name="Footer Placeholder 4">
            <a:extLst>
              <a:ext uri="{FF2B5EF4-FFF2-40B4-BE49-F238E27FC236}">
                <a16:creationId xmlns:a16="http://schemas.microsoft.com/office/drawing/2014/main" id="{664F1611-9BCC-3D7E-9E21-8D8CEF1F34ED}"/>
              </a:ext>
            </a:extLst>
          </p:cNvPr>
          <p:cNvSpPr>
            <a:spLocks noGrp="1"/>
          </p:cNvSpPr>
          <p:nvPr>
            <p:ph type="ftr" sz="quarter" idx="11"/>
          </p:nvPr>
        </p:nvSpPr>
        <p:spPr/>
        <p:txBody>
          <a:bodyPr/>
          <a:lstStyle/>
          <a:p>
            <a:pPr eaLnBrk="0" fontAlgn="base" hangingPunct="0">
              <a:spcBef>
                <a:spcPct val="0"/>
              </a:spcBef>
              <a:spcAft>
                <a:spcPct val="0"/>
              </a:spcAft>
              <a:defRPr/>
            </a:pPr>
            <a:endParaRPr lang="ja-JP" altLang="en-US">
              <a:solidFill>
                <a:srgbClr val="2E2E2E">
                  <a:tint val="75000"/>
                </a:srgbClr>
              </a:solidFill>
              <a:latin typeface="Calibri" panose="020F0502020204030204" pitchFamily="34" charset="0"/>
              <a:ea typeface="ＭＳ Ｐゴシック" panose="020B0600070205080204" pitchFamily="50" charset="-128"/>
            </a:endParaRPr>
          </a:p>
        </p:txBody>
      </p:sp>
      <p:sp>
        <p:nvSpPr>
          <p:cNvPr id="6" name="Slide Number Placeholder 5">
            <a:extLst>
              <a:ext uri="{FF2B5EF4-FFF2-40B4-BE49-F238E27FC236}">
                <a16:creationId xmlns:a16="http://schemas.microsoft.com/office/drawing/2014/main" id="{C0DB97D9-0528-B6A8-7B0D-B80C47CFBB85}"/>
              </a:ext>
            </a:extLst>
          </p:cNvPr>
          <p:cNvSpPr>
            <a:spLocks noGrp="1"/>
          </p:cNvSpPr>
          <p:nvPr>
            <p:ph type="sldNum" sz="quarter" idx="12"/>
          </p:nvPr>
        </p:nvSpPr>
        <p:spPr/>
        <p:txBody>
          <a:bodyPr/>
          <a:lstStyle/>
          <a:p>
            <a:pPr eaLnBrk="0" fontAlgn="base" hangingPunct="0">
              <a:spcBef>
                <a:spcPct val="0"/>
              </a:spcBef>
              <a:spcAft>
                <a:spcPct val="0"/>
              </a:spcAft>
              <a:defRPr/>
            </a:pPr>
            <a:fld id="{79394ABA-9331-4BC3-B669-C274F47F9CE2}" type="slidenum">
              <a:rPr lang="ja-JP" altLang="en-US">
                <a:solidFill>
                  <a:srgbClr val="2E2E2E">
                    <a:tint val="75000"/>
                  </a:srgbClr>
                </a:solidFill>
                <a:latin typeface="Calibri" panose="020F0502020204030204" pitchFamily="34" charset="0"/>
                <a:ea typeface="ＭＳ Ｐゴシック" panose="020B0600070205080204" pitchFamily="50" charset="-128"/>
              </a:rPr>
              <a:pPr eaLnBrk="0" fontAlgn="base" hangingPunct="0">
                <a:spcBef>
                  <a:spcPct val="0"/>
                </a:spcBef>
                <a:spcAft>
                  <a:spcPct val="0"/>
                </a:spcAft>
                <a:defRPr/>
              </a:pPr>
              <a:t>‹#›</a:t>
            </a:fld>
            <a:endParaRPr lang="ja-JP" altLang="en-US">
              <a:solidFill>
                <a:srgbClr val="2E2E2E">
                  <a:tint val="75000"/>
                </a:srgbClr>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100340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 5"/>
          <p:cNvSpPr>
            <a:spLocks noGrp="1"/>
          </p:cNvSpPr>
          <p:nvPr>
            <p:ph type="sldNum" sz="quarter" idx="12"/>
          </p:nvPr>
        </p:nvSpPr>
        <p:spPr>
          <a:xfrm>
            <a:off x="9186928" y="6507560"/>
            <a:ext cx="2844800" cy="365125"/>
          </a:xfrm>
          <a:prstGeom prst="rect">
            <a:avLst/>
          </a:prstGeom>
        </p:spPr>
        <p:txBody>
          <a:bodyPr/>
          <a:lstStyle/>
          <a:p>
            <a:fld id="{E97D00D3-3979-42A2-9FE4-AAFFE3DE6CE3}"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4" name="Line 9">
            <a:extLst>
              <a:ext uri="{FF2B5EF4-FFF2-40B4-BE49-F238E27FC236}">
                <a16:creationId xmlns:a16="http://schemas.microsoft.com/office/drawing/2014/main" id="{1A3C9C18-702F-8716-A98F-E6DB4FF7B2B7}"/>
              </a:ext>
            </a:extLst>
          </p:cNvPr>
          <p:cNvSpPr>
            <a:spLocks noChangeShapeType="1"/>
          </p:cNvSpPr>
          <p:nvPr userDrawn="1"/>
        </p:nvSpPr>
        <p:spPr bwMode="auto">
          <a:xfrm>
            <a:off x="1" y="692696"/>
            <a:ext cx="3071664" cy="0"/>
          </a:xfrm>
          <a:prstGeom prst="line">
            <a:avLst/>
          </a:prstGeom>
          <a:ln w="57150">
            <a:solidFill>
              <a:srgbClr val="002060"/>
            </a:solidFill>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ja-JP" altLang="en-US" sz="1800">
              <a:ea typeface="メイリオ" panose="020B0604030504040204" pitchFamily="50" charset="-128"/>
            </a:endParaRPr>
          </a:p>
        </p:txBody>
      </p:sp>
      <p:sp>
        <p:nvSpPr>
          <p:cNvPr id="5" name="正方形/長方形 4">
            <a:extLst>
              <a:ext uri="{FF2B5EF4-FFF2-40B4-BE49-F238E27FC236}">
                <a16:creationId xmlns:a16="http://schemas.microsoft.com/office/drawing/2014/main" id="{550E48AE-3F23-2DE0-6552-01801A14EE2E}"/>
              </a:ext>
            </a:extLst>
          </p:cNvPr>
          <p:cNvSpPr/>
          <p:nvPr userDrawn="1"/>
        </p:nvSpPr>
        <p:spPr>
          <a:xfrm>
            <a:off x="0" y="6679449"/>
            <a:ext cx="12192000" cy="1846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sp>
        <p:nvSpPr>
          <p:cNvPr id="7" name="Text Box 11">
            <a:extLst>
              <a:ext uri="{FF2B5EF4-FFF2-40B4-BE49-F238E27FC236}">
                <a16:creationId xmlns:a16="http://schemas.microsoft.com/office/drawing/2014/main" id="{9667FCFD-D517-215C-7EA7-11DA276B4006}"/>
              </a:ext>
            </a:extLst>
          </p:cNvPr>
          <p:cNvSpPr txBox="1">
            <a:spLocks noChangeArrowheads="1"/>
          </p:cNvSpPr>
          <p:nvPr userDrawn="1"/>
        </p:nvSpPr>
        <p:spPr bwMode="auto">
          <a:xfrm>
            <a:off x="3846499" y="6729752"/>
            <a:ext cx="4498999" cy="115416"/>
          </a:xfrm>
          <a:prstGeom prst="rect">
            <a:avLst/>
          </a:prstGeom>
          <a:noFill/>
          <a:ln w="38100" algn="ctr">
            <a:noFill/>
            <a:miter lim="800000"/>
            <a:headEnd/>
            <a:tailEnd/>
          </a:ln>
          <a:effectLst/>
        </p:spPr>
        <p:txBody>
          <a:bodyPr wrap="square" lIns="62100" tIns="0" rIns="62100" bIns="0">
            <a:spAutoFit/>
          </a:bodyPr>
          <a:lstStyle/>
          <a:p>
            <a:pPr marL="176213" marR="0" lvl="0" indent="-176213" algn="ctr" defTabSz="626269" rtl="0" eaLnBrk="1" fontAlgn="auto" latinLnBrk="0" hangingPunct="1">
              <a:lnSpc>
                <a:spcPct val="100000"/>
              </a:lnSpc>
              <a:spcBef>
                <a:spcPts val="0"/>
              </a:spcBef>
              <a:spcAft>
                <a:spcPts val="0"/>
              </a:spcAft>
              <a:buClrTx/>
              <a:buSzTx/>
              <a:buFontTx/>
              <a:buNone/>
              <a:tabLst/>
              <a:defRPr/>
            </a:pPr>
            <a:r>
              <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Presented</a:t>
            </a:r>
            <a:r>
              <a:rPr kumimoji="0" lang="ja-JP" altLang="en-US"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　ソーシャルワイヤー株式会社 ＠</a:t>
            </a:r>
            <a:r>
              <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Press</a:t>
            </a:r>
            <a:r>
              <a:rPr kumimoji="0" lang="ja-JP" altLang="en-US"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運営事務局</a:t>
            </a:r>
            <a:endPar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D42A5D36-97D9-55E2-7083-F716E88BE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7144" y="122498"/>
            <a:ext cx="1509178" cy="41266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C5CB58C-1517-261A-59E5-E71C9D6156FD}"/>
              </a:ext>
            </a:extLst>
          </p:cNvPr>
          <p:cNvSpPr/>
          <p:nvPr userDrawn="1"/>
        </p:nvSpPr>
        <p:spPr>
          <a:xfrm>
            <a:off x="0" y="6679449"/>
            <a:ext cx="12192000" cy="1846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pic>
        <p:nvPicPr>
          <p:cNvPr id="4" name="図 3">
            <a:extLst>
              <a:ext uri="{FF2B5EF4-FFF2-40B4-BE49-F238E27FC236}">
                <a16:creationId xmlns:a16="http://schemas.microsoft.com/office/drawing/2014/main" id="{DE5B610F-EC55-D65B-C33E-3B1D9E2642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7144" y="122498"/>
            <a:ext cx="1509178" cy="412666"/>
          </a:xfrm>
          <a:prstGeom prst="rect">
            <a:avLst/>
          </a:prstGeom>
        </p:spPr>
      </p:pic>
      <p:sp>
        <p:nvSpPr>
          <p:cNvPr id="2" name="Text Box 11">
            <a:extLst>
              <a:ext uri="{FF2B5EF4-FFF2-40B4-BE49-F238E27FC236}">
                <a16:creationId xmlns:a16="http://schemas.microsoft.com/office/drawing/2014/main" id="{FF69E6F1-CF67-0B7A-FE96-376A27C528AB}"/>
              </a:ext>
            </a:extLst>
          </p:cNvPr>
          <p:cNvSpPr txBox="1">
            <a:spLocks noChangeArrowheads="1"/>
          </p:cNvSpPr>
          <p:nvPr userDrawn="1"/>
        </p:nvSpPr>
        <p:spPr bwMode="auto">
          <a:xfrm>
            <a:off x="3846499" y="6729752"/>
            <a:ext cx="4498999" cy="115416"/>
          </a:xfrm>
          <a:prstGeom prst="rect">
            <a:avLst/>
          </a:prstGeom>
          <a:noFill/>
          <a:ln w="38100" algn="ctr">
            <a:noFill/>
            <a:miter lim="800000"/>
            <a:headEnd/>
            <a:tailEnd/>
          </a:ln>
          <a:effectLst/>
        </p:spPr>
        <p:txBody>
          <a:bodyPr wrap="square" lIns="62100" tIns="0" rIns="62100" bIns="0">
            <a:spAutoFit/>
          </a:bodyPr>
          <a:lstStyle/>
          <a:p>
            <a:pPr marL="176213" marR="0" lvl="0" indent="-176213" algn="ctr" defTabSz="626269" rtl="0" eaLnBrk="1" fontAlgn="auto" latinLnBrk="0" hangingPunct="1">
              <a:lnSpc>
                <a:spcPct val="100000"/>
              </a:lnSpc>
              <a:spcBef>
                <a:spcPts val="0"/>
              </a:spcBef>
              <a:spcAft>
                <a:spcPts val="0"/>
              </a:spcAft>
              <a:buClrTx/>
              <a:buSzTx/>
              <a:buFontTx/>
              <a:buNone/>
              <a:tabLst/>
              <a:defRPr/>
            </a:pPr>
            <a:r>
              <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Presented</a:t>
            </a:r>
            <a:r>
              <a:rPr kumimoji="0" lang="ja-JP" altLang="en-US"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　ソーシャルワイヤー株式会社 ＠</a:t>
            </a:r>
            <a:r>
              <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Press</a:t>
            </a:r>
            <a:r>
              <a:rPr kumimoji="0" lang="ja-JP" altLang="en-US"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運営事務局</a:t>
            </a:r>
            <a:endPar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Line 9">
            <a:extLst>
              <a:ext uri="{FF2B5EF4-FFF2-40B4-BE49-F238E27FC236}">
                <a16:creationId xmlns:a16="http://schemas.microsoft.com/office/drawing/2014/main" id="{E98E69D5-0AFD-5678-53AD-E8C32B0072AD}"/>
              </a:ext>
            </a:extLst>
          </p:cNvPr>
          <p:cNvSpPr>
            <a:spLocks noChangeShapeType="1"/>
          </p:cNvSpPr>
          <p:nvPr userDrawn="1"/>
        </p:nvSpPr>
        <p:spPr bwMode="auto">
          <a:xfrm>
            <a:off x="1" y="692696"/>
            <a:ext cx="3071664" cy="0"/>
          </a:xfrm>
          <a:prstGeom prst="line">
            <a:avLst/>
          </a:prstGeom>
          <a:ln w="57150">
            <a:solidFill>
              <a:srgbClr val="002060"/>
            </a:solidFill>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ja-JP" altLang="en-US" sz="1800">
              <a:ea typeface="メイリオ" panose="020B0604030504040204" pitchFamily="50" charset="-128"/>
            </a:endParaRPr>
          </a:p>
        </p:txBody>
      </p:sp>
      <p:sp>
        <p:nvSpPr>
          <p:cNvPr id="3" name="正方形/長方形 2">
            <a:extLst>
              <a:ext uri="{FF2B5EF4-FFF2-40B4-BE49-F238E27FC236}">
                <a16:creationId xmlns:a16="http://schemas.microsoft.com/office/drawing/2014/main" id="{A10418AA-52FD-B439-7AB2-3708E6384178}"/>
              </a:ext>
            </a:extLst>
          </p:cNvPr>
          <p:cNvSpPr/>
          <p:nvPr userDrawn="1"/>
        </p:nvSpPr>
        <p:spPr>
          <a:xfrm>
            <a:off x="0" y="6679449"/>
            <a:ext cx="12192000" cy="1846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sp>
        <p:nvSpPr>
          <p:cNvPr id="5" name="Text Box 11">
            <a:extLst>
              <a:ext uri="{FF2B5EF4-FFF2-40B4-BE49-F238E27FC236}">
                <a16:creationId xmlns:a16="http://schemas.microsoft.com/office/drawing/2014/main" id="{88AFB6FD-F9F3-E8D1-BB10-208FC6CADB3B}"/>
              </a:ext>
            </a:extLst>
          </p:cNvPr>
          <p:cNvSpPr txBox="1">
            <a:spLocks noChangeArrowheads="1"/>
          </p:cNvSpPr>
          <p:nvPr userDrawn="1"/>
        </p:nvSpPr>
        <p:spPr bwMode="auto">
          <a:xfrm>
            <a:off x="3846499" y="6729752"/>
            <a:ext cx="4498999" cy="115416"/>
          </a:xfrm>
          <a:prstGeom prst="rect">
            <a:avLst/>
          </a:prstGeom>
          <a:noFill/>
          <a:ln w="38100" algn="ctr">
            <a:noFill/>
            <a:miter lim="800000"/>
            <a:headEnd/>
            <a:tailEnd/>
          </a:ln>
          <a:effectLst/>
        </p:spPr>
        <p:txBody>
          <a:bodyPr wrap="square" lIns="62100" tIns="0" rIns="62100" bIns="0">
            <a:spAutoFit/>
          </a:bodyPr>
          <a:lstStyle/>
          <a:p>
            <a:pPr marL="176213" marR="0" lvl="0" indent="-176213" algn="ctr" defTabSz="626269" rtl="0" eaLnBrk="1" fontAlgn="auto" latinLnBrk="0" hangingPunct="1">
              <a:lnSpc>
                <a:spcPct val="100000"/>
              </a:lnSpc>
              <a:spcBef>
                <a:spcPts val="0"/>
              </a:spcBef>
              <a:spcAft>
                <a:spcPts val="0"/>
              </a:spcAft>
              <a:buClrTx/>
              <a:buSzTx/>
              <a:buFontTx/>
              <a:buNone/>
              <a:tabLst/>
              <a:defRPr/>
            </a:pPr>
            <a:r>
              <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Presented</a:t>
            </a:r>
            <a:r>
              <a:rPr kumimoji="0" lang="ja-JP" altLang="en-US"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　ソーシャルワイヤー株式会社 ＠</a:t>
            </a:r>
            <a:r>
              <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Press</a:t>
            </a:r>
            <a:r>
              <a:rPr kumimoji="0" lang="ja-JP" altLang="en-US"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運営事務局</a:t>
            </a:r>
            <a:endPar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8462D67-AF22-FB1F-5B65-0692A94058B1}"/>
              </a:ext>
            </a:extLst>
          </p:cNvPr>
          <p:cNvSpPr/>
          <p:nvPr userDrawn="1"/>
        </p:nvSpPr>
        <p:spPr>
          <a:xfrm>
            <a:off x="0" y="6679449"/>
            <a:ext cx="12192000" cy="1846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sp>
        <p:nvSpPr>
          <p:cNvPr id="2" name="Text Box 11">
            <a:extLst>
              <a:ext uri="{FF2B5EF4-FFF2-40B4-BE49-F238E27FC236}">
                <a16:creationId xmlns:a16="http://schemas.microsoft.com/office/drawing/2014/main" id="{4CA8C40F-0E97-14F8-0F00-BC0F9FD71D17}"/>
              </a:ext>
            </a:extLst>
          </p:cNvPr>
          <p:cNvSpPr txBox="1">
            <a:spLocks noChangeArrowheads="1"/>
          </p:cNvSpPr>
          <p:nvPr userDrawn="1"/>
        </p:nvSpPr>
        <p:spPr bwMode="auto">
          <a:xfrm>
            <a:off x="3846499" y="6729752"/>
            <a:ext cx="4498999" cy="115416"/>
          </a:xfrm>
          <a:prstGeom prst="rect">
            <a:avLst/>
          </a:prstGeom>
          <a:noFill/>
          <a:ln w="38100" algn="ctr">
            <a:noFill/>
            <a:miter lim="800000"/>
            <a:headEnd/>
            <a:tailEnd/>
          </a:ln>
          <a:effectLst/>
        </p:spPr>
        <p:txBody>
          <a:bodyPr wrap="square" lIns="62100" tIns="0" rIns="62100" bIns="0">
            <a:spAutoFit/>
          </a:bodyPr>
          <a:lstStyle/>
          <a:p>
            <a:pPr marL="176213" marR="0" lvl="0" indent="-176213" algn="ctr" defTabSz="626269" rtl="0" eaLnBrk="1" fontAlgn="auto" latinLnBrk="0" hangingPunct="1">
              <a:lnSpc>
                <a:spcPct val="100000"/>
              </a:lnSpc>
              <a:spcBef>
                <a:spcPts val="0"/>
              </a:spcBef>
              <a:spcAft>
                <a:spcPts val="0"/>
              </a:spcAft>
              <a:buClrTx/>
              <a:buSzTx/>
              <a:buFontTx/>
              <a:buNone/>
              <a:tabLst/>
              <a:defRPr/>
            </a:pPr>
            <a:r>
              <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Presented</a:t>
            </a:r>
            <a:r>
              <a:rPr kumimoji="0" lang="ja-JP" altLang="en-US"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　ソーシャルワイヤー株式会社 ＠</a:t>
            </a:r>
            <a:r>
              <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Press</a:t>
            </a:r>
            <a:r>
              <a:rPr kumimoji="0" lang="ja-JP" altLang="en-US"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運営事務局</a:t>
            </a:r>
            <a:endParaRPr kumimoji="0" lang="en-US" altLang="ja-JP" sz="750" b="1" i="0" u="none" strike="noStrike" kern="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609600" y="6356351"/>
            <a:ext cx="2844800" cy="365125"/>
          </a:xfrm>
          <a:prstGeom prst="rect">
            <a:avLst/>
          </a:prstGeom>
        </p:spPr>
        <p:txBody>
          <a:bodyPr/>
          <a:lstStyle>
            <a:lvl1pPr>
              <a:defRPr>
                <a:ea typeface="メイリオ" panose="020B0604030504040204" pitchFamily="50" charset="-128"/>
              </a:defRPr>
            </a:lvl1pPr>
          </a:lstStyle>
          <a:p>
            <a:endParaRPr lang="ja-JP" altLang="en-US"/>
          </a:p>
        </p:txBody>
      </p:sp>
      <p:sp>
        <p:nvSpPr>
          <p:cNvPr id="6" name="フッター プレースホルダ 5"/>
          <p:cNvSpPr>
            <a:spLocks noGrp="1"/>
          </p:cNvSpPr>
          <p:nvPr>
            <p:ph type="ftr" sz="quarter" idx="11"/>
          </p:nvPr>
        </p:nvSpPr>
        <p:spPr>
          <a:xfrm>
            <a:off x="4165600" y="6356351"/>
            <a:ext cx="3860800" cy="365125"/>
          </a:xfrm>
          <a:prstGeom prst="rect">
            <a:avLst/>
          </a:prstGeom>
        </p:spPr>
        <p:txBody>
          <a:bodyPr/>
          <a:lstStyle>
            <a:lvl1pPr>
              <a:defRPr>
                <a:ea typeface="メイリオ" panose="020B0604030504040204" pitchFamily="50" charset="-128"/>
              </a:defRPr>
            </a:lvl1pPr>
          </a:lstStyle>
          <a:p>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609600" y="6356351"/>
            <a:ext cx="2844800" cy="365125"/>
          </a:xfrm>
          <a:prstGeom prst="rect">
            <a:avLst/>
          </a:prstGeom>
        </p:spPr>
        <p:txBody>
          <a:bodyPr/>
          <a:lstStyle>
            <a:lvl1pPr>
              <a:defRPr>
                <a:ea typeface="メイリオ" panose="020B0604030504040204" pitchFamily="50" charset="-128"/>
              </a:defRPr>
            </a:lvl1pPr>
          </a:lstStyle>
          <a:p>
            <a:endParaRPr lang="ja-JP" altLang="en-US"/>
          </a:p>
        </p:txBody>
      </p:sp>
      <p:sp>
        <p:nvSpPr>
          <p:cNvPr id="5" name="フッター プレースホルダ 4"/>
          <p:cNvSpPr>
            <a:spLocks noGrp="1"/>
          </p:cNvSpPr>
          <p:nvPr>
            <p:ph type="ftr" sz="quarter" idx="11"/>
          </p:nvPr>
        </p:nvSpPr>
        <p:spPr>
          <a:xfrm>
            <a:off x="4165600" y="6356351"/>
            <a:ext cx="3860800" cy="365125"/>
          </a:xfrm>
          <a:prstGeom prst="rect">
            <a:avLst/>
          </a:prstGeom>
        </p:spPr>
        <p:txBody>
          <a:bodyPr/>
          <a:lstStyle>
            <a:lvl1pPr>
              <a:defRPr>
                <a:ea typeface="メイリオ" panose="020B0604030504040204" pitchFamily="50" charset="-128"/>
              </a:defRPr>
            </a:lvl1pPr>
          </a:lstStyle>
          <a:p>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609600" y="6356351"/>
            <a:ext cx="2844800" cy="365125"/>
          </a:xfrm>
          <a:prstGeom prst="rect">
            <a:avLst/>
          </a:prstGeom>
        </p:spPr>
        <p:txBody>
          <a:bodyPr/>
          <a:lstStyle>
            <a:lvl1pPr>
              <a:defRPr>
                <a:ea typeface="メイリオ" panose="020B0604030504040204" pitchFamily="50" charset="-128"/>
              </a:defRPr>
            </a:lvl1pPr>
          </a:lstStyle>
          <a:p>
            <a:endParaRPr lang="ja-JP" altLang="en-US"/>
          </a:p>
        </p:txBody>
      </p:sp>
      <p:sp>
        <p:nvSpPr>
          <p:cNvPr id="5" name="フッター プレースホルダ 4"/>
          <p:cNvSpPr>
            <a:spLocks noGrp="1"/>
          </p:cNvSpPr>
          <p:nvPr>
            <p:ph type="ftr" sz="quarter" idx="11"/>
          </p:nvPr>
        </p:nvSpPr>
        <p:spPr>
          <a:xfrm>
            <a:off x="4165600" y="6356351"/>
            <a:ext cx="3860800" cy="365125"/>
          </a:xfrm>
          <a:prstGeom prst="rect">
            <a:avLst/>
          </a:prstGeom>
        </p:spPr>
        <p:txBody>
          <a:bodyPr/>
          <a:lstStyle>
            <a:lvl1pPr>
              <a:defRPr>
                <a:ea typeface="メイリオ" panose="020B0604030504040204" pitchFamily="50" charset="-128"/>
              </a:defRPr>
            </a:lvl1pPr>
          </a:lstStyle>
          <a:p>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23081" y="115910"/>
            <a:ext cx="10972800" cy="548680"/>
          </a:xfrm>
          <a:prstGeom prst="rect">
            <a:avLst/>
          </a:prstGeom>
        </p:spPr>
        <p:txBody>
          <a:bodyPr vert="horz" lIns="91440" tIns="45720" rIns="91440" bIns="45720" rtlCol="0" anchor="ctr">
            <a:no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 name="Rectangle 6"/>
          <p:cNvSpPr>
            <a:spLocks noGrp="1" noChangeArrowheads="1"/>
          </p:cNvSpPr>
          <p:nvPr>
            <p:ph type="sldNum" sz="quarter" idx="4"/>
          </p:nvPr>
        </p:nvSpPr>
        <p:spPr bwMode="auto">
          <a:xfrm>
            <a:off x="9648395" y="6512644"/>
            <a:ext cx="2543605" cy="4046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a:solidFill>
                  <a:schemeClr val="tx1"/>
                </a:solidFill>
                <a:latin typeface="メイリオ" panose="020B0604030504040204" pitchFamily="50" charset="-128"/>
                <a:ea typeface="メイリオ" panose="020B0604030504040204" pitchFamily="50" charset="-128"/>
              </a:defRPr>
            </a:lvl1pPr>
          </a:lstStyle>
          <a:p>
            <a:pPr>
              <a:defRPr/>
            </a:pPr>
            <a:fld id="{CFC620FF-6C39-43F1-B9D7-B3FEE3E4759D}"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735" r:id="rId10"/>
    <p:sldLayoutId id="2147483736" r:id="rId11"/>
  </p:sldLayoutIdLst>
  <p:hf hdr="0" ftr="0" dt="0"/>
  <p:txStyles>
    <p:titleStyle>
      <a:lvl1pPr algn="l" defTabSz="914400" rtl="0" eaLnBrk="1" latinLnBrk="0" hangingPunct="1">
        <a:spcBef>
          <a:spcPct val="0"/>
        </a:spcBef>
        <a:buNone/>
        <a:defRPr kumimoji="1" sz="2200" kern="1200">
          <a:solidFill>
            <a:schemeClr val="tx1"/>
          </a:solidFill>
          <a:latin typeface="+mj-lt"/>
          <a:ea typeface="メイリオ" panose="020B0604030504040204"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839040" y="365799"/>
            <a:ext cx="10513920"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839040" y="1826112"/>
            <a:ext cx="10513920"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839040" y="6356828"/>
            <a:ext cx="2741760" cy="364359"/>
          </a:xfrm>
          <a:prstGeom prst="rect">
            <a:avLst/>
          </a:prstGeom>
        </p:spPr>
        <p:txBody>
          <a:bodyPr vert="horz" lIns="91440" tIns="45720" rIns="91440" bIns="45720" rtlCol="0" anchor="ctr"/>
          <a:lstStyle>
            <a:lvl1pPr algn="l">
              <a:defRPr sz="1089">
                <a:solidFill>
                  <a:schemeClr val="tx1">
                    <a:tint val="75000"/>
                  </a:schemeClr>
                </a:solidFill>
              </a:defRPr>
            </a:lvl1pPr>
          </a:lstStyle>
          <a:p>
            <a:pPr eaLnBrk="0" fontAlgn="base" hangingPunct="0">
              <a:spcBef>
                <a:spcPct val="0"/>
              </a:spcBef>
              <a:spcAft>
                <a:spcPct val="0"/>
              </a:spcAft>
              <a:defRPr/>
            </a:pPr>
            <a:endParaRPr lang="ja-JP" altLang="en-US">
              <a:solidFill>
                <a:srgbClr val="2E2E2E">
                  <a:tint val="75000"/>
                </a:srgbClr>
              </a:solidFill>
              <a:latin typeface="Calibri" panose="020F0502020204030204" pitchFamily="34" charset="0"/>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4037760" y="6356828"/>
            <a:ext cx="4116480" cy="364359"/>
          </a:xfrm>
          <a:prstGeom prst="rect">
            <a:avLst/>
          </a:prstGeom>
        </p:spPr>
        <p:txBody>
          <a:bodyPr vert="horz" lIns="91440" tIns="45720" rIns="91440" bIns="45720" rtlCol="0" anchor="ctr"/>
          <a:lstStyle>
            <a:lvl1pPr algn="ctr">
              <a:defRPr sz="1089">
                <a:solidFill>
                  <a:schemeClr val="tx1">
                    <a:tint val="75000"/>
                  </a:schemeClr>
                </a:solidFill>
              </a:defRPr>
            </a:lvl1pPr>
          </a:lstStyle>
          <a:p>
            <a:pPr eaLnBrk="0" fontAlgn="base" hangingPunct="0">
              <a:spcBef>
                <a:spcPct val="0"/>
              </a:spcBef>
              <a:spcAft>
                <a:spcPct val="0"/>
              </a:spcAft>
              <a:defRPr/>
            </a:pPr>
            <a:endParaRPr lang="ja-JP" altLang="en-US">
              <a:solidFill>
                <a:srgbClr val="2E2E2E">
                  <a:tint val="75000"/>
                </a:srgbClr>
              </a:solidFill>
              <a:latin typeface="Calibri" panose="020F0502020204030204" pitchFamily="34" charset="0"/>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8611200" y="6356828"/>
            <a:ext cx="2741760" cy="364359"/>
          </a:xfrm>
          <a:prstGeom prst="rect">
            <a:avLst/>
          </a:prstGeom>
        </p:spPr>
        <p:txBody>
          <a:bodyPr vert="horz" lIns="91440" tIns="45720" rIns="91440" bIns="45720" rtlCol="0" anchor="ctr"/>
          <a:lstStyle>
            <a:lvl1pPr algn="r">
              <a:defRPr sz="1089">
                <a:solidFill>
                  <a:schemeClr val="tx1">
                    <a:tint val="75000"/>
                  </a:schemeClr>
                </a:solidFill>
              </a:defRPr>
            </a:lvl1pPr>
          </a:lstStyle>
          <a:p>
            <a:pPr eaLnBrk="0" fontAlgn="base" hangingPunct="0">
              <a:spcBef>
                <a:spcPct val="0"/>
              </a:spcBef>
              <a:spcAft>
                <a:spcPct val="0"/>
              </a:spcAft>
              <a:defRPr/>
            </a:pPr>
            <a:fld id="{79394ABA-9331-4BC3-B669-C274F47F9CE2}" type="slidenum">
              <a:rPr lang="ja-JP" altLang="en-US">
                <a:solidFill>
                  <a:srgbClr val="2E2E2E">
                    <a:tint val="75000"/>
                  </a:srgbClr>
                </a:solidFill>
                <a:latin typeface="Calibri" panose="020F0502020204030204" pitchFamily="34" charset="0"/>
                <a:ea typeface="ＭＳ Ｐゴシック" panose="020B0600070205080204" pitchFamily="50" charset="-128"/>
              </a:rPr>
              <a:pPr eaLnBrk="0" fontAlgn="base" hangingPunct="0">
                <a:spcBef>
                  <a:spcPct val="0"/>
                </a:spcBef>
                <a:spcAft>
                  <a:spcPct val="0"/>
                </a:spcAft>
                <a:defRPr/>
              </a:pPr>
              <a:t>‹#›</a:t>
            </a:fld>
            <a:endParaRPr lang="ja-JP" altLang="en-US">
              <a:solidFill>
                <a:srgbClr val="2E2E2E">
                  <a:tint val="75000"/>
                </a:srgbClr>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494720181"/>
      </p:ext>
    </p:extLst>
  </p:cSld>
  <p:clrMap bg1="lt1" tx1="dk1" bg2="lt2" tx2="dk2" accent1="accent1" accent2="accent2" accent3="accent3" accent4="accent4" accent5="accent5" accent6="accent6" hlink="hlink" folHlink="folHlink"/>
  <p:sldLayoutIdLst>
    <p:sldLayoutId id="2147483734" r:id="rId1"/>
  </p:sldLayoutIdLst>
  <p:hf hdr="0" ftr="0" dt="0"/>
  <p:txStyles>
    <p:titleStyle>
      <a:lvl1pPr algn="l" rtl="0" eaLnBrk="0" fontAlgn="base" hangingPunct="0">
        <a:lnSpc>
          <a:spcPct val="90000"/>
        </a:lnSpc>
        <a:spcBef>
          <a:spcPct val="0"/>
        </a:spcBef>
        <a:spcAft>
          <a:spcPct val="0"/>
        </a:spcAft>
        <a:defRPr kumimoji="1" sz="3991"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991">
          <a:solidFill>
            <a:schemeClr val="tx1"/>
          </a:solidFill>
          <a:latin typeface="Segoe UI" panose="020B0502040204020203" pitchFamily="34" charset="0"/>
          <a:ea typeface="ヒラギノ角ゴ Pro W6" panose="020B0600000000000000" pitchFamily="34" charset="-128"/>
        </a:defRPr>
      </a:lvl2pPr>
      <a:lvl3pPr algn="l" rtl="0" eaLnBrk="0" fontAlgn="base" hangingPunct="0">
        <a:lnSpc>
          <a:spcPct val="90000"/>
        </a:lnSpc>
        <a:spcBef>
          <a:spcPct val="0"/>
        </a:spcBef>
        <a:spcAft>
          <a:spcPct val="0"/>
        </a:spcAft>
        <a:defRPr kumimoji="1" sz="3991">
          <a:solidFill>
            <a:schemeClr val="tx1"/>
          </a:solidFill>
          <a:latin typeface="Segoe UI" panose="020B0502040204020203" pitchFamily="34" charset="0"/>
          <a:ea typeface="ヒラギノ角ゴ Pro W6" panose="020B0600000000000000" pitchFamily="34" charset="-128"/>
        </a:defRPr>
      </a:lvl3pPr>
      <a:lvl4pPr algn="l" rtl="0" eaLnBrk="0" fontAlgn="base" hangingPunct="0">
        <a:lnSpc>
          <a:spcPct val="90000"/>
        </a:lnSpc>
        <a:spcBef>
          <a:spcPct val="0"/>
        </a:spcBef>
        <a:spcAft>
          <a:spcPct val="0"/>
        </a:spcAft>
        <a:defRPr kumimoji="1" sz="3991">
          <a:solidFill>
            <a:schemeClr val="tx1"/>
          </a:solidFill>
          <a:latin typeface="Segoe UI" panose="020B0502040204020203" pitchFamily="34" charset="0"/>
          <a:ea typeface="ヒラギノ角ゴ Pro W6" panose="020B0600000000000000" pitchFamily="34" charset="-128"/>
        </a:defRPr>
      </a:lvl4pPr>
      <a:lvl5pPr algn="l" rtl="0" eaLnBrk="0" fontAlgn="base" hangingPunct="0">
        <a:lnSpc>
          <a:spcPct val="90000"/>
        </a:lnSpc>
        <a:spcBef>
          <a:spcPct val="0"/>
        </a:spcBef>
        <a:spcAft>
          <a:spcPct val="0"/>
        </a:spcAft>
        <a:defRPr kumimoji="1" sz="3991">
          <a:solidFill>
            <a:schemeClr val="tx1"/>
          </a:solidFill>
          <a:latin typeface="Segoe UI" panose="020B0502040204020203" pitchFamily="34" charset="0"/>
          <a:ea typeface="ヒラギノ角ゴ Pro W6" panose="020B0600000000000000" pitchFamily="34" charset="-128"/>
        </a:defRPr>
      </a:lvl5pPr>
      <a:lvl6pPr marL="414726" algn="l" rtl="0" fontAlgn="base">
        <a:lnSpc>
          <a:spcPct val="90000"/>
        </a:lnSpc>
        <a:spcBef>
          <a:spcPct val="0"/>
        </a:spcBef>
        <a:spcAft>
          <a:spcPct val="0"/>
        </a:spcAft>
        <a:defRPr kumimoji="1" sz="3991">
          <a:solidFill>
            <a:schemeClr val="tx1"/>
          </a:solidFill>
          <a:latin typeface="Segoe UI" panose="020B0502040204020203" pitchFamily="34" charset="0"/>
          <a:ea typeface="ヒラギノ角ゴ Pro W6" panose="020B0600000000000000" pitchFamily="34" charset="-128"/>
        </a:defRPr>
      </a:lvl6pPr>
      <a:lvl7pPr marL="829452" algn="l" rtl="0" fontAlgn="base">
        <a:lnSpc>
          <a:spcPct val="90000"/>
        </a:lnSpc>
        <a:spcBef>
          <a:spcPct val="0"/>
        </a:spcBef>
        <a:spcAft>
          <a:spcPct val="0"/>
        </a:spcAft>
        <a:defRPr kumimoji="1" sz="3991">
          <a:solidFill>
            <a:schemeClr val="tx1"/>
          </a:solidFill>
          <a:latin typeface="Segoe UI" panose="020B0502040204020203" pitchFamily="34" charset="0"/>
          <a:ea typeface="ヒラギノ角ゴ Pro W6" panose="020B0600000000000000" pitchFamily="34" charset="-128"/>
        </a:defRPr>
      </a:lvl7pPr>
      <a:lvl8pPr marL="1244178" algn="l" rtl="0" fontAlgn="base">
        <a:lnSpc>
          <a:spcPct val="90000"/>
        </a:lnSpc>
        <a:spcBef>
          <a:spcPct val="0"/>
        </a:spcBef>
        <a:spcAft>
          <a:spcPct val="0"/>
        </a:spcAft>
        <a:defRPr kumimoji="1" sz="3991">
          <a:solidFill>
            <a:schemeClr val="tx1"/>
          </a:solidFill>
          <a:latin typeface="Segoe UI" panose="020B0502040204020203" pitchFamily="34" charset="0"/>
          <a:ea typeface="ヒラギノ角ゴ Pro W6" panose="020B0600000000000000" pitchFamily="34" charset="-128"/>
        </a:defRPr>
      </a:lvl8pPr>
      <a:lvl9pPr marL="1658904" algn="l" rtl="0" fontAlgn="base">
        <a:lnSpc>
          <a:spcPct val="90000"/>
        </a:lnSpc>
        <a:spcBef>
          <a:spcPct val="0"/>
        </a:spcBef>
        <a:spcAft>
          <a:spcPct val="0"/>
        </a:spcAft>
        <a:defRPr kumimoji="1" sz="3991">
          <a:solidFill>
            <a:schemeClr val="tx1"/>
          </a:solidFill>
          <a:latin typeface="Segoe UI" panose="020B0502040204020203" pitchFamily="34" charset="0"/>
          <a:ea typeface="ヒラギノ角ゴ Pro W6" panose="020B0600000000000000" pitchFamily="34" charset="-128"/>
        </a:defRPr>
      </a:lvl9pPr>
    </p:titleStyle>
    <p:bodyStyle>
      <a:lvl1pPr marL="207363" indent="-207363" algn="l" rtl="0" eaLnBrk="0" fontAlgn="base" hangingPunct="0">
        <a:lnSpc>
          <a:spcPct val="90000"/>
        </a:lnSpc>
        <a:spcBef>
          <a:spcPts val="907"/>
        </a:spcBef>
        <a:spcAft>
          <a:spcPct val="0"/>
        </a:spcAft>
        <a:buFont typeface="Arial" panose="020B0604020202020204" pitchFamily="34" charset="0"/>
        <a:buChar char="•"/>
        <a:defRPr kumimoji="1" sz="2540" kern="1200">
          <a:solidFill>
            <a:schemeClr val="tx1"/>
          </a:solidFill>
          <a:latin typeface="+mn-lt"/>
          <a:ea typeface="+mn-ea"/>
          <a:cs typeface="+mn-cs"/>
        </a:defRPr>
      </a:lvl1pPr>
      <a:lvl2pPr marL="622089" indent="-207363" algn="l" rtl="0" eaLnBrk="0" fontAlgn="base" hangingPunct="0">
        <a:lnSpc>
          <a:spcPct val="90000"/>
        </a:lnSpc>
        <a:spcBef>
          <a:spcPts val="454"/>
        </a:spcBef>
        <a:spcAft>
          <a:spcPct val="0"/>
        </a:spcAft>
        <a:buFont typeface="Arial" panose="020B0604020202020204" pitchFamily="34" charset="0"/>
        <a:buChar char="•"/>
        <a:defRPr kumimoji="1" sz="2177" kern="1200">
          <a:solidFill>
            <a:schemeClr val="tx1"/>
          </a:solidFill>
          <a:latin typeface="+mn-lt"/>
          <a:ea typeface="+mn-ea"/>
          <a:cs typeface="+mn-cs"/>
        </a:defRPr>
      </a:lvl2pPr>
      <a:lvl3pPr marL="1036815" indent="-207363" algn="l" rtl="0" eaLnBrk="0" fontAlgn="base" hangingPunct="0">
        <a:lnSpc>
          <a:spcPct val="90000"/>
        </a:lnSpc>
        <a:spcBef>
          <a:spcPts val="454"/>
        </a:spcBef>
        <a:spcAft>
          <a:spcPct val="0"/>
        </a:spcAft>
        <a:buFont typeface="Arial" panose="020B0604020202020204" pitchFamily="34" charset="0"/>
        <a:buChar char="•"/>
        <a:defRPr kumimoji="1" sz="1814" kern="1200">
          <a:solidFill>
            <a:schemeClr val="tx1"/>
          </a:solidFill>
          <a:latin typeface="+mn-lt"/>
          <a:ea typeface="+mn-ea"/>
          <a:cs typeface="+mn-cs"/>
        </a:defRPr>
      </a:lvl3pPr>
      <a:lvl4pPr marL="1451541" indent="-207363" algn="l" rtl="0" eaLnBrk="0" fontAlgn="base" hangingPunct="0">
        <a:lnSpc>
          <a:spcPct val="90000"/>
        </a:lnSpc>
        <a:spcBef>
          <a:spcPts val="454"/>
        </a:spcBef>
        <a:spcAft>
          <a:spcPct val="0"/>
        </a:spcAft>
        <a:buFont typeface="Arial" panose="020B0604020202020204" pitchFamily="34" charset="0"/>
        <a:buChar char="•"/>
        <a:defRPr kumimoji="1" kern="1200">
          <a:solidFill>
            <a:schemeClr val="tx1"/>
          </a:solidFill>
          <a:latin typeface="+mn-lt"/>
          <a:ea typeface="+mn-ea"/>
          <a:cs typeface="+mn-cs"/>
        </a:defRPr>
      </a:lvl4pPr>
      <a:lvl5pPr marL="1866268" indent="-207363" algn="l" rtl="0" eaLnBrk="0" fontAlgn="base" hangingPunct="0">
        <a:lnSpc>
          <a:spcPct val="90000"/>
        </a:lnSpc>
        <a:spcBef>
          <a:spcPts val="454"/>
        </a:spcBef>
        <a:spcAft>
          <a:spcPct val="0"/>
        </a:spcAft>
        <a:buFont typeface="Arial" panose="020B0604020202020204" pitchFamily="34" charset="0"/>
        <a:buChar char="•"/>
        <a:defRPr kumimoji="1"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kumimoji="1"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kumimoji="1"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kumimoji="1"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kumimoji="1" sz="1633" kern="1200">
          <a:solidFill>
            <a:schemeClr val="tx1"/>
          </a:solidFill>
          <a:latin typeface="+mn-lt"/>
          <a:ea typeface="+mn-ea"/>
          <a:cs typeface="+mn-cs"/>
        </a:defRPr>
      </a:lvl9pPr>
    </p:bodyStyle>
    <p:otherStyle>
      <a:defPPr>
        <a:defRPr lang="ja-JP"/>
      </a:defPPr>
      <a:lvl1pPr marL="0" algn="l" defTabSz="829452" rtl="0" eaLnBrk="1" latinLnBrk="0" hangingPunct="1">
        <a:defRPr kumimoji="1" sz="1633" kern="1200">
          <a:solidFill>
            <a:schemeClr val="tx1"/>
          </a:solidFill>
          <a:latin typeface="+mn-lt"/>
          <a:ea typeface="+mn-ea"/>
          <a:cs typeface="+mn-cs"/>
        </a:defRPr>
      </a:lvl1pPr>
      <a:lvl2pPr marL="414726" algn="l" defTabSz="829452" rtl="0" eaLnBrk="1" latinLnBrk="0" hangingPunct="1">
        <a:defRPr kumimoji="1" sz="1633" kern="1200">
          <a:solidFill>
            <a:schemeClr val="tx1"/>
          </a:solidFill>
          <a:latin typeface="+mn-lt"/>
          <a:ea typeface="+mn-ea"/>
          <a:cs typeface="+mn-cs"/>
        </a:defRPr>
      </a:lvl2pPr>
      <a:lvl3pPr marL="829452" algn="l" defTabSz="829452" rtl="0" eaLnBrk="1" latinLnBrk="0" hangingPunct="1">
        <a:defRPr kumimoji="1" sz="1633" kern="1200">
          <a:solidFill>
            <a:schemeClr val="tx1"/>
          </a:solidFill>
          <a:latin typeface="+mn-lt"/>
          <a:ea typeface="+mn-ea"/>
          <a:cs typeface="+mn-cs"/>
        </a:defRPr>
      </a:lvl3pPr>
      <a:lvl4pPr marL="1244178" algn="l" defTabSz="829452" rtl="0" eaLnBrk="1" latinLnBrk="0" hangingPunct="1">
        <a:defRPr kumimoji="1" sz="1633" kern="1200">
          <a:solidFill>
            <a:schemeClr val="tx1"/>
          </a:solidFill>
          <a:latin typeface="+mn-lt"/>
          <a:ea typeface="+mn-ea"/>
          <a:cs typeface="+mn-cs"/>
        </a:defRPr>
      </a:lvl4pPr>
      <a:lvl5pPr marL="1658904" algn="l" defTabSz="829452" rtl="0" eaLnBrk="1" latinLnBrk="0" hangingPunct="1">
        <a:defRPr kumimoji="1" sz="1633" kern="1200">
          <a:solidFill>
            <a:schemeClr val="tx1"/>
          </a:solidFill>
          <a:latin typeface="+mn-lt"/>
          <a:ea typeface="+mn-ea"/>
          <a:cs typeface="+mn-cs"/>
        </a:defRPr>
      </a:lvl5pPr>
      <a:lvl6pPr marL="2073631" algn="l" defTabSz="829452" rtl="0" eaLnBrk="1" latinLnBrk="0" hangingPunct="1">
        <a:defRPr kumimoji="1" sz="1633" kern="1200">
          <a:solidFill>
            <a:schemeClr val="tx1"/>
          </a:solidFill>
          <a:latin typeface="+mn-lt"/>
          <a:ea typeface="+mn-ea"/>
          <a:cs typeface="+mn-cs"/>
        </a:defRPr>
      </a:lvl6pPr>
      <a:lvl7pPr marL="2488357" algn="l" defTabSz="829452" rtl="0" eaLnBrk="1" latinLnBrk="0" hangingPunct="1">
        <a:defRPr kumimoji="1" sz="1633" kern="1200">
          <a:solidFill>
            <a:schemeClr val="tx1"/>
          </a:solidFill>
          <a:latin typeface="+mn-lt"/>
          <a:ea typeface="+mn-ea"/>
          <a:cs typeface="+mn-cs"/>
        </a:defRPr>
      </a:lvl7pPr>
      <a:lvl8pPr marL="2903083" algn="l" defTabSz="829452" rtl="0" eaLnBrk="1" latinLnBrk="0" hangingPunct="1">
        <a:defRPr kumimoji="1" sz="1633" kern="1200">
          <a:solidFill>
            <a:schemeClr val="tx1"/>
          </a:solidFill>
          <a:latin typeface="+mn-lt"/>
          <a:ea typeface="+mn-ea"/>
          <a:cs typeface="+mn-cs"/>
        </a:defRPr>
      </a:lvl8pPr>
      <a:lvl9pPr marL="3317809" algn="l" defTabSz="829452" rtl="0" eaLnBrk="1" latinLnBrk="0" hangingPunct="1">
        <a:defRPr kumimoji="1"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sv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45.jpe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svg"/><Relationship Id="rId3" Type="http://schemas.openxmlformats.org/officeDocument/2006/relationships/image" Target="../media/image46.pn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30.xml"/><Relationship Id="rId16" Type="http://schemas.openxmlformats.org/officeDocument/2006/relationships/image" Target="../media/image58.png"/><Relationship Id="rId20" Type="http://schemas.openxmlformats.org/officeDocument/2006/relationships/image" Target="../media/image62.sv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svg"/><Relationship Id="rId19" Type="http://schemas.openxmlformats.org/officeDocument/2006/relationships/image" Target="../media/image61.png"/><Relationship Id="rId4" Type="http://schemas.microsoft.com/office/2007/relationships/hdphoto" Target="../media/hdphoto1.wdp"/><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sv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标题 1"/>
          <p:cNvSpPr txBox="1"/>
          <p:nvPr/>
        </p:nvSpPr>
        <p:spPr>
          <a:xfrm>
            <a:off x="720486" y="598605"/>
            <a:ext cx="10751027" cy="5517669"/>
          </a:xfrm>
          <a:prstGeom prst="roundRect">
            <a:avLst>
              <a:gd name="adj" fmla="val 3853"/>
            </a:avLst>
          </a:prstGeom>
          <a:solidFill>
            <a:schemeClr val="bg1"/>
          </a:solidFill>
          <a:ln w="12700" cap="sq">
            <a:noFill/>
            <a:miter/>
          </a:ln>
          <a:effectLst>
            <a:outerShdw blurRad="292100" sx="102000" sy="102000" algn="ctr" rotWithShape="0">
              <a:schemeClr val="accent1">
                <a:lumMod val="75000"/>
                <a:alpha val="21000"/>
              </a:schemeClr>
            </a:outerShdw>
          </a:effectLst>
        </p:spPr>
        <p:txBody>
          <a:bodyPr vert="horz" wrap="square" lIns="91440" tIns="45720" rIns="91440" bIns="45720" rtlCol="0" anchor="ctr"/>
          <a:lstStyle/>
          <a:p>
            <a:pPr algn="ctr"/>
            <a:endParaRPr kumimoji="1" lang="zh-CN" altLang="en-US">
              <a:latin typeface="メイリオ" panose="020B0604030504040204" pitchFamily="50" charset="-128"/>
              <a:ea typeface="メイリオ" panose="020B0604030504040204" pitchFamily="50" charset="-128"/>
            </a:endParaRPr>
          </a:p>
        </p:txBody>
      </p:sp>
      <p:sp>
        <p:nvSpPr>
          <p:cNvPr id="73" name="标题 1"/>
          <p:cNvSpPr txBox="1"/>
          <p:nvPr/>
        </p:nvSpPr>
        <p:spPr>
          <a:xfrm>
            <a:off x="1181686" y="4769456"/>
            <a:ext cx="1573219" cy="375085"/>
          </a:xfrm>
          <a:prstGeom prst="rect">
            <a:avLst/>
          </a:prstGeom>
          <a:noFill/>
          <a:ln w="12700" cap="sq">
            <a:solidFill>
              <a:srgbClr val="002060"/>
            </a:solidFill>
            <a:miter/>
          </a:ln>
        </p:spPr>
        <p:txBody>
          <a:bodyPr vert="horz" wrap="square" lIns="91440" tIns="45720" rIns="91440" bIns="45720" rtlCol="0" anchor="ctr"/>
          <a:lstStyle/>
          <a:p>
            <a:pPr algn="ctr"/>
            <a:endParaRPr kumimoji="1" lang="zh-CN" altLang="en-US"/>
          </a:p>
        </p:txBody>
      </p:sp>
      <p:sp>
        <p:nvSpPr>
          <p:cNvPr id="72" name="标题 1"/>
          <p:cNvSpPr txBox="1"/>
          <p:nvPr/>
        </p:nvSpPr>
        <p:spPr>
          <a:xfrm>
            <a:off x="1005456" y="4735534"/>
            <a:ext cx="1945875" cy="369332"/>
          </a:xfrm>
          <a:prstGeom prst="rect">
            <a:avLst/>
          </a:prstGeom>
          <a:noFill/>
          <a:ln>
            <a:noFill/>
          </a:ln>
        </p:spPr>
        <p:txBody>
          <a:bodyPr vert="horz" wrap="square" lIns="91440" tIns="45720" rIns="91440" bIns="45720" rtlCol="0" anchor="t"/>
          <a:lstStyle/>
          <a:p>
            <a:pPr algn="ctr"/>
            <a:r>
              <a:rPr kumimoji="1" lang="en-US" altLang="zh-CN" sz="2400" dirty="0">
                <a:ln w="12700">
                  <a:noFill/>
                </a:ln>
                <a:solidFill>
                  <a:schemeClr val="accent6"/>
                </a:solidFill>
                <a:latin typeface="Barlow Condensed Medium"/>
                <a:ea typeface="Barlow Condensed Medium"/>
                <a:cs typeface="Barlow Condensed Medium"/>
              </a:rPr>
              <a:t>20</a:t>
            </a:r>
            <a:r>
              <a:rPr kumimoji="1" lang="en-US" altLang="ja-JP" sz="2400" dirty="0">
                <a:ln w="12700">
                  <a:noFill/>
                </a:ln>
                <a:solidFill>
                  <a:schemeClr val="accent6"/>
                </a:solidFill>
                <a:latin typeface="Barlow Condensed Medium"/>
                <a:ea typeface="Barlow Condensed Medium"/>
                <a:cs typeface="Barlow Condensed Medium"/>
              </a:rPr>
              <a:t>25</a:t>
            </a:r>
            <a:r>
              <a:rPr kumimoji="1" lang="en-US" altLang="zh-CN" sz="2400" dirty="0">
                <a:ln w="12700">
                  <a:noFill/>
                </a:ln>
                <a:solidFill>
                  <a:schemeClr val="accent6"/>
                </a:solidFill>
                <a:latin typeface="Barlow Condensed Medium"/>
                <a:ea typeface="Barlow Condensed Medium"/>
                <a:cs typeface="Barlow Condensed Medium"/>
              </a:rPr>
              <a:t>-</a:t>
            </a:r>
            <a:r>
              <a:rPr kumimoji="1" lang="en-US" altLang="ja-JP" sz="2400" dirty="0">
                <a:ln w="12700">
                  <a:noFill/>
                </a:ln>
                <a:solidFill>
                  <a:schemeClr val="accent6"/>
                </a:solidFill>
                <a:latin typeface="Barlow Condensed Medium"/>
                <a:ea typeface="Barlow Condensed Medium"/>
                <a:cs typeface="Barlow Condensed Medium"/>
              </a:rPr>
              <a:t>04</a:t>
            </a:r>
            <a:r>
              <a:rPr kumimoji="1" lang="en-US" altLang="zh-CN" sz="2400" dirty="0">
                <a:ln w="12700">
                  <a:noFill/>
                </a:ln>
                <a:solidFill>
                  <a:schemeClr val="accent6"/>
                </a:solidFill>
                <a:latin typeface="Barlow Condensed Medium"/>
                <a:ea typeface="Barlow Condensed Medium"/>
                <a:cs typeface="Barlow Condensed Medium"/>
              </a:rPr>
              <a:t>-</a:t>
            </a:r>
            <a:r>
              <a:rPr kumimoji="1" lang="en-US" altLang="ja-JP" sz="2400" dirty="0">
                <a:ln w="12700">
                  <a:noFill/>
                </a:ln>
                <a:solidFill>
                  <a:schemeClr val="accent6"/>
                </a:solidFill>
                <a:latin typeface="Barlow Condensed Medium"/>
                <a:ea typeface="Barlow Condensed Medium"/>
                <a:cs typeface="Barlow Condensed Medium"/>
              </a:rPr>
              <a:t>10</a:t>
            </a:r>
            <a:endParaRPr kumimoji="1" lang="zh-CN" altLang="en-US" sz="2400" dirty="0">
              <a:solidFill>
                <a:schemeClr val="accent6"/>
              </a:solidFill>
            </a:endParaRPr>
          </a:p>
        </p:txBody>
      </p:sp>
      <p:pic>
        <p:nvPicPr>
          <p:cNvPr id="2" name="図 1">
            <a:extLst>
              <a:ext uri="{FF2B5EF4-FFF2-40B4-BE49-F238E27FC236}">
                <a16:creationId xmlns:a16="http://schemas.microsoft.com/office/drawing/2014/main" id="{D0E1AE2C-A73E-7DBC-A8CF-93C947E65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313" y="860369"/>
            <a:ext cx="1509178" cy="412666"/>
          </a:xfrm>
          <a:prstGeom prst="rect">
            <a:avLst/>
          </a:prstGeom>
        </p:spPr>
      </p:pic>
      <p:pic>
        <p:nvPicPr>
          <p:cNvPr id="3" name="図 2">
            <a:extLst>
              <a:ext uri="{FF2B5EF4-FFF2-40B4-BE49-F238E27FC236}">
                <a16:creationId xmlns:a16="http://schemas.microsoft.com/office/drawing/2014/main" id="{B303505D-F4A9-6068-280D-DB6E37D02D20}"/>
              </a:ext>
            </a:extLst>
          </p:cNvPr>
          <p:cNvPicPr>
            <a:picLocks noChangeAspect="1"/>
          </p:cNvPicPr>
          <p:nvPr/>
        </p:nvPicPr>
        <p:blipFill>
          <a:blip r:embed="rId4">
            <a:alphaModFix/>
          </a:blip>
          <a:srcRect l="-364" t="8583" r="7344" b="8252"/>
          <a:stretch/>
        </p:blipFill>
        <p:spPr>
          <a:xfrm>
            <a:off x="6668528" y="2093421"/>
            <a:ext cx="4471666" cy="3011445"/>
          </a:xfrm>
          <a:prstGeom prst="rect">
            <a:avLst/>
          </a:prstGeom>
          <a:noFill/>
          <a:ln>
            <a:noFill/>
          </a:ln>
        </p:spPr>
      </p:pic>
      <p:sp>
        <p:nvSpPr>
          <p:cNvPr id="4" name="テキスト ボックス 3">
            <a:extLst>
              <a:ext uri="{FF2B5EF4-FFF2-40B4-BE49-F238E27FC236}">
                <a16:creationId xmlns:a16="http://schemas.microsoft.com/office/drawing/2014/main" id="{222932DD-7672-2806-5B9D-D30F055DDB1F}"/>
              </a:ext>
            </a:extLst>
          </p:cNvPr>
          <p:cNvSpPr txBox="1"/>
          <p:nvPr/>
        </p:nvSpPr>
        <p:spPr>
          <a:xfrm>
            <a:off x="1066791" y="2561066"/>
            <a:ext cx="5576010" cy="1098762"/>
          </a:xfrm>
          <a:prstGeom prst="rect">
            <a:avLst/>
          </a:prstGeom>
          <a:noFill/>
        </p:spPr>
        <p:txBody>
          <a:bodyPr wrap="square">
            <a:spAutoFit/>
          </a:bodyPr>
          <a:lstStyle/>
          <a:p>
            <a:pPr indent="0" defTabSz="914400">
              <a:lnSpc>
                <a:spcPct val="90000"/>
              </a:lnSpc>
              <a:spcBef>
                <a:spcPct val="0"/>
              </a:spcBef>
            </a:pPr>
            <a:r>
              <a:rPr lang="en-US" altLang="ja-JP"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rPr>
              <a:t>30</a:t>
            </a:r>
            <a:r>
              <a:rPr lang="ja-JP" altLang="en-US"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rPr>
              <a:t>分で解説！</a:t>
            </a:r>
            <a:endParaRPr lang="en-US" altLang="ja-JP"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endParaRPr>
          </a:p>
          <a:p>
            <a:pPr indent="0" defTabSz="914400">
              <a:lnSpc>
                <a:spcPct val="90000"/>
              </a:lnSpc>
              <a:spcBef>
                <a:spcPct val="0"/>
              </a:spcBef>
            </a:pPr>
            <a:r>
              <a:rPr lang="en-US" altLang="ja-JP"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rPr>
              <a:t>GW</a:t>
            </a:r>
            <a:r>
              <a:rPr lang="ja-JP" altLang="en-US"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rPr>
              <a:t>キャンペーンのプレスリリース</a:t>
            </a:r>
            <a:endParaRPr lang="en-US" altLang="ja-JP"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endParaRPr>
          </a:p>
          <a:p>
            <a:pPr indent="0" defTabSz="914400">
              <a:lnSpc>
                <a:spcPct val="90000"/>
              </a:lnSpc>
              <a:spcBef>
                <a:spcPct val="0"/>
              </a:spcBef>
            </a:pPr>
            <a:r>
              <a:rPr lang="ja-JP" altLang="en-US"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rPr>
              <a:t>～メディア掲載</a:t>
            </a:r>
            <a:r>
              <a:rPr lang="en-US" altLang="ja-JP"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rPr>
              <a:t>UP</a:t>
            </a:r>
            <a:r>
              <a:rPr lang="ja-JP" altLang="en-US"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rPr>
              <a:t>の秘訣</a:t>
            </a:r>
            <a:endParaRPr lang="en-US" altLang="ja-JP" sz="2400"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6BEC3881-A0D3-2EE4-F5AE-8750B31240EA}"/>
              </a:ext>
            </a:extLst>
          </p:cNvPr>
          <p:cNvSpPr txBox="1">
            <a:spLocks/>
          </p:cNvSpPr>
          <p:nvPr/>
        </p:nvSpPr>
        <p:spPr>
          <a:xfrm>
            <a:off x="274739" y="182583"/>
            <a:ext cx="8229600"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メイリオ" panose="020B0604030504040204" pitchFamily="50" charset="-128"/>
                <a:ea typeface="メイリオ" panose="020B0604030504040204" pitchFamily="50" charset="-128"/>
                <a:cs typeface="+mj-cs"/>
              </a:defRPr>
            </a:lvl1pPr>
          </a:lstStyle>
          <a:p>
            <a:r>
              <a:rPr lang="ja-JP" altLang="en-US" dirty="0"/>
              <a:t>新生活シーズンの配信について</a:t>
            </a:r>
          </a:p>
        </p:txBody>
      </p:sp>
      <p:sp>
        <p:nvSpPr>
          <p:cNvPr id="8" name="円形吹き出し 20">
            <a:extLst>
              <a:ext uri="{FF2B5EF4-FFF2-40B4-BE49-F238E27FC236}">
                <a16:creationId xmlns:a16="http://schemas.microsoft.com/office/drawing/2014/main" id="{17C2F785-5A14-A033-FA25-8A32B23936D0}"/>
              </a:ext>
            </a:extLst>
          </p:cNvPr>
          <p:cNvSpPr/>
          <p:nvPr/>
        </p:nvSpPr>
        <p:spPr>
          <a:xfrm>
            <a:off x="1704888" y="5240839"/>
            <a:ext cx="1482571" cy="912190"/>
          </a:xfrm>
          <a:prstGeom prst="wedgeEllipseCallout">
            <a:avLst>
              <a:gd name="adj1" fmla="val 14631"/>
              <a:gd name="adj2" fmla="val -82273"/>
            </a:avLst>
          </a:prstGeom>
          <a:solidFill>
            <a:sysClr val="window" lastClr="FFFFFF"/>
          </a:solidFill>
          <a:ln w="38100" cap="flat" cmpd="sng" algn="ctr">
            <a:solidFill>
              <a:srgbClr val="002060"/>
            </a:solidFill>
            <a:prstDash val="solid"/>
            <a:miter lim="800000"/>
          </a:ln>
          <a:effectLst/>
        </p:spPr>
        <p:txBody>
          <a:bodyPr anchor="ctr"/>
          <a:lstStyle/>
          <a:p>
            <a:pPr algn="ctr" defTabSz="457200">
              <a:defRPr/>
            </a:pPr>
            <a:r>
              <a:rPr kumimoji="0" lang="ja-JP" altLang="en-US" sz="1404" b="1" u="sng" ker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新商品</a:t>
            </a:r>
          </a:p>
        </p:txBody>
      </p:sp>
      <p:sp>
        <p:nvSpPr>
          <p:cNvPr id="9" name="円形吹き出し 21">
            <a:extLst>
              <a:ext uri="{FF2B5EF4-FFF2-40B4-BE49-F238E27FC236}">
                <a16:creationId xmlns:a16="http://schemas.microsoft.com/office/drawing/2014/main" id="{DAB1B799-A609-5D36-D300-2DC4EFE66392}"/>
              </a:ext>
            </a:extLst>
          </p:cNvPr>
          <p:cNvSpPr/>
          <p:nvPr/>
        </p:nvSpPr>
        <p:spPr>
          <a:xfrm>
            <a:off x="1701184" y="2609819"/>
            <a:ext cx="1929455" cy="741163"/>
          </a:xfrm>
          <a:prstGeom prst="wedgeEllipseCallout">
            <a:avLst>
              <a:gd name="adj1" fmla="val -4986"/>
              <a:gd name="adj2" fmla="val 102638"/>
            </a:avLst>
          </a:prstGeom>
          <a:solidFill>
            <a:sysClr val="window" lastClr="FFFFFF"/>
          </a:solidFill>
          <a:ln w="38100" cap="flat" cmpd="sng" algn="ctr">
            <a:solidFill>
              <a:srgbClr val="002060"/>
            </a:solidFill>
            <a:prstDash val="solid"/>
            <a:miter lim="800000"/>
          </a:ln>
          <a:effectLst/>
        </p:spPr>
        <p:txBody>
          <a:bodyPr anchor="ctr"/>
          <a:lstStyle/>
          <a:p>
            <a:pPr algn="ctr" defTabSz="457200">
              <a:defRPr/>
            </a:pPr>
            <a:r>
              <a:rPr kumimoji="0" lang="ja-JP" altLang="en-US" sz="1404" b="1" u="sng" kern="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新サービス</a:t>
            </a:r>
          </a:p>
        </p:txBody>
      </p:sp>
      <p:sp>
        <p:nvSpPr>
          <p:cNvPr id="10" name="円形吹き出し 23">
            <a:extLst>
              <a:ext uri="{FF2B5EF4-FFF2-40B4-BE49-F238E27FC236}">
                <a16:creationId xmlns:a16="http://schemas.microsoft.com/office/drawing/2014/main" id="{1436AFFF-6B88-3B9F-EBF4-2C2C7ADD7F89}"/>
              </a:ext>
            </a:extLst>
          </p:cNvPr>
          <p:cNvSpPr/>
          <p:nvPr/>
        </p:nvSpPr>
        <p:spPr>
          <a:xfrm>
            <a:off x="3187459" y="5000445"/>
            <a:ext cx="1628877" cy="756859"/>
          </a:xfrm>
          <a:prstGeom prst="wedgeEllipseCallout">
            <a:avLst>
              <a:gd name="adj1" fmla="val -53421"/>
              <a:gd name="adj2" fmla="val -66732"/>
            </a:avLst>
          </a:prstGeom>
          <a:solidFill>
            <a:sysClr val="window" lastClr="FFFFFF"/>
          </a:solidFill>
          <a:ln w="38100" cap="flat" cmpd="sng" algn="ctr">
            <a:solidFill>
              <a:srgbClr val="002060"/>
            </a:solidFill>
            <a:prstDash val="solid"/>
            <a:miter lim="800000"/>
          </a:ln>
          <a:effectLst/>
        </p:spPr>
        <p:txBody>
          <a:bodyPr anchor="ctr"/>
          <a:lstStyle/>
          <a:p>
            <a:pPr algn="ctr" defTabSz="457200">
              <a:defRPr/>
            </a:pPr>
            <a:r>
              <a:rPr kumimoji="0" lang="ja-JP" altLang="en-US" sz="1404" b="1" u="sng" ker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企業動向</a:t>
            </a:r>
          </a:p>
        </p:txBody>
      </p:sp>
      <p:sp>
        <p:nvSpPr>
          <p:cNvPr id="11" name="円形吹き出し 23">
            <a:extLst>
              <a:ext uri="{FF2B5EF4-FFF2-40B4-BE49-F238E27FC236}">
                <a16:creationId xmlns:a16="http://schemas.microsoft.com/office/drawing/2014/main" id="{C2B113EF-F2A7-489A-FC25-DEDFE5B11D87}"/>
              </a:ext>
            </a:extLst>
          </p:cNvPr>
          <p:cNvSpPr/>
          <p:nvPr/>
        </p:nvSpPr>
        <p:spPr>
          <a:xfrm>
            <a:off x="3448954" y="3957995"/>
            <a:ext cx="1881170" cy="930130"/>
          </a:xfrm>
          <a:prstGeom prst="wedgeEllipseCallout">
            <a:avLst>
              <a:gd name="adj1" fmla="val -69220"/>
              <a:gd name="adj2" fmla="val 15634"/>
            </a:avLst>
          </a:prstGeom>
          <a:solidFill>
            <a:sysClr val="window" lastClr="FFFFFF"/>
          </a:solidFill>
          <a:ln w="38100" cap="flat" cmpd="sng" algn="ctr">
            <a:solidFill>
              <a:srgbClr val="002060"/>
            </a:solidFill>
            <a:prstDash val="solid"/>
            <a:miter lim="800000"/>
          </a:ln>
          <a:effectLst/>
        </p:spPr>
        <p:txBody>
          <a:bodyPr anchor="ctr"/>
          <a:lstStyle/>
          <a:p>
            <a:pPr algn="ctr" defTabSz="457200">
              <a:defRPr/>
            </a:pPr>
            <a:r>
              <a:rPr kumimoji="0" lang="ja-JP" altLang="en-US" sz="1404" b="1" u="sng" ker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リスク情報</a:t>
            </a:r>
          </a:p>
        </p:txBody>
      </p:sp>
      <p:pic>
        <p:nvPicPr>
          <p:cNvPr id="12" name="グラフィックス 11" descr="都市">
            <a:extLst>
              <a:ext uri="{FF2B5EF4-FFF2-40B4-BE49-F238E27FC236}">
                <a16:creationId xmlns:a16="http://schemas.microsoft.com/office/drawing/2014/main" id="{0CA7A8CD-7204-B19B-71B2-9B46DEEF2A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6007" y="3985750"/>
            <a:ext cx="967365" cy="967365"/>
          </a:xfrm>
          <a:prstGeom prst="rect">
            <a:avLst/>
          </a:prstGeom>
        </p:spPr>
      </p:pic>
      <p:grpSp>
        <p:nvGrpSpPr>
          <p:cNvPr id="13" name="グループ化 12">
            <a:extLst>
              <a:ext uri="{FF2B5EF4-FFF2-40B4-BE49-F238E27FC236}">
                <a16:creationId xmlns:a16="http://schemas.microsoft.com/office/drawing/2014/main" id="{004382A3-E0AB-86A3-ACF4-62C021B43DDB}"/>
              </a:ext>
            </a:extLst>
          </p:cNvPr>
          <p:cNvGrpSpPr/>
          <p:nvPr/>
        </p:nvGrpSpPr>
        <p:grpSpPr>
          <a:xfrm>
            <a:off x="3295018" y="3112297"/>
            <a:ext cx="1669768" cy="741163"/>
            <a:chOff x="2280937" y="1444903"/>
            <a:chExt cx="1846143" cy="741163"/>
          </a:xfrm>
        </p:grpSpPr>
        <p:sp>
          <p:nvSpPr>
            <p:cNvPr id="14" name="円形吹き出し 22">
              <a:extLst>
                <a:ext uri="{FF2B5EF4-FFF2-40B4-BE49-F238E27FC236}">
                  <a16:creationId xmlns:a16="http://schemas.microsoft.com/office/drawing/2014/main" id="{76BCA0DB-30CF-A563-375E-2C0425D8E298}"/>
                </a:ext>
              </a:extLst>
            </p:cNvPr>
            <p:cNvSpPr/>
            <p:nvPr/>
          </p:nvSpPr>
          <p:spPr>
            <a:xfrm>
              <a:off x="2280937" y="1444903"/>
              <a:ext cx="1846143" cy="741163"/>
            </a:xfrm>
            <a:prstGeom prst="wedgeEllipseCallout">
              <a:avLst>
                <a:gd name="adj1" fmla="val -57465"/>
                <a:gd name="adj2" fmla="val 56306"/>
              </a:avLst>
            </a:prstGeom>
            <a:solidFill>
              <a:sysClr val="window" lastClr="FFFFFF"/>
            </a:solidFill>
            <a:ln w="38100" cap="flat" cmpd="sng" algn="ctr">
              <a:solidFill>
                <a:srgbClr val="002060"/>
              </a:solidFill>
              <a:prstDash val="solid"/>
              <a:miter lim="800000"/>
            </a:ln>
            <a:effectLst/>
          </p:spPr>
          <p:txBody>
            <a:bodyPr anchor="ctr"/>
            <a:lstStyle/>
            <a:p>
              <a:pPr algn="ctr" defTabSz="457200">
                <a:defRPr/>
              </a:pPr>
              <a:r>
                <a:rPr kumimoji="0" lang="ja-JP" altLang="en-US" sz="1404" b="1" u="sng" kern="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イベント</a:t>
              </a:r>
            </a:p>
          </p:txBody>
        </p:sp>
        <p:pic>
          <p:nvPicPr>
            <p:cNvPr id="15" name="グラフィックス 14" descr="表彰台">
              <a:extLst>
                <a:ext uri="{FF2B5EF4-FFF2-40B4-BE49-F238E27FC236}">
                  <a16:creationId xmlns:a16="http://schemas.microsoft.com/office/drawing/2014/main" id="{A930DE91-66C5-D80A-9811-B338923F692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2564" y="1648718"/>
              <a:ext cx="330973" cy="330973"/>
            </a:xfrm>
            <a:prstGeom prst="rect">
              <a:avLst/>
            </a:prstGeom>
          </p:spPr>
        </p:pic>
      </p:grpSp>
      <p:sp>
        <p:nvSpPr>
          <p:cNvPr id="16" name="テキスト ボックス 19">
            <a:extLst>
              <a:ext uri="{FF2B5EF4-FFF2-40B4-BE49-F238E27FC236}">
                <a16:creationId xmlns:a16="http://schemas.microsoft.com/office/drawing/2014/main" id="{928C48B1-29C9-01FF-343D-01AA8999E012}"/>
              </a:ext>
            </a:extLst>
          </p:cNvPr>
          <p:cNvSpPr txBox="1">
            <a:spLocks noChangeArrowheads="1"/>
          </p:cNvSpPr>
          <p:nvPr/>
        </p:nvSpPr>
        <p:spPr bwMode="auto">
          <a:xfrm>
            <a:off x="1432263" y="1644781"/>
            <a:ext cx="90405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0" tIns="0" rIns="82800" bIns="0" anchor="b">
            <a:spAutoFit/>
          </a:bodyPr>
          <a:lstStyle>
            <a:lvl1pPr algn="just" defTabSz="835025">
              <a:lnSpc>
                <a:spcPct val="120000"/>
              </a:lnSpc>
              <a:buClr>
                <a:srgbClr val="003399"/>
              </a:buClr>
              <a:buSzPct val="95000"/>
              <a:buFont typeface="Wingdings" panose="05000000000000000000" pitchFamily="2" charset="2"/>
              <a:buChar char="n"/>
              <a:defRPr kumimoji="1" sz="1300">
                <a:solidFill>
                  <a:schemeClr val="tx1"/>
                </a:solidFill>
                <a:latin typeface="ヒラギノ角ゴ Pro W3" pitchFamily="34" charset="-128"/>
                <a:ea typeface="ヒラギノ角ゴ Pro W3" pitchFamily="34" charset="-128"/>
              </a:defRPr>
            </a:lvl1pPr>
            <a:lvl2pPr marL="742950" indent="-285750" algn="just" defTabSz="835025">
              <a:lnSpc>
                <a:spcPct val="120000"/>
              </a:lnSpc>
              <a:spcBef>
                <a:spcPct val="10000"/>
              </a:spcBef>
              <a:spcAft>
                <a:spcPct val="10000"/>
              </a:spcAft>
              <a:buClr>
                <a:srgbClr val="003300"/>
              </a:buClr>
              <a:buFont typeface="Wingdings" panose="05000000000000000000" pitchFamily="2" charset="2"/>
              <a:buChar char="Ø"/>
              <a:defRPr kumimoji="1" sz="1100">
                <a:solidFill>
                  <a:schemeClr val="tx1"/>
                </a:solidFill>
                <a:latin typeface="ヒラギノ角ゴ Pro W3" pitchFamily="34" charset="-128"/>
                <a:ea typeface="ヒラギノ角ゴ Pro W3" pitchFamily="34" charset="-128"/>
              </a:defRPr>
            </a:lvl2pPr>
            <a:lvl3pPr marL="1143000" indent="-228600" algn="just" defTabSz="835025">
              <a:lnSpc>
                <a:spcPct val="110000"/>
              </a:lnSpc>
              <a:spcBef>
                <a:spcPct val="10000"/>
              </a:spcBef>
              <a:spcAft>
                <a:spcPct val="10000"/>
              </a:spcAft>
              <a:buClr>
                <a:schemeClr val="tx1"/>
              </a:buClr>
              <a:buSzPct val="80000"/>
              <a:buFont typeface="Wingdings" panose="05000000000000000000" pitchFamily="2" charset="2"/>
              <a:buChar char="l"/>
              <a:defRPr kumimoji="1" sz="900">
                <a:solidFill>
                  <a:schemeClr val="tx1"/>
                </a:solidFill>
                <a:latin typeface="ヒラギノ角ゴ Pro W3" pitchFamily="34" charset="-128"/>
                <a:ea typeface="ヒラギノ角ゴ Pro W3" pitchFamily="34" charset="-128"/>
              </a:defRPr>
            </a:lvl3pPr>
            <a:lvl4pPr marL="1600200" indent="-228600" algn="just" defTabSz="835025">
              <a:lnSpc>
                <a:spcPct val="110000"/>
              </a:lnSpc>
              <a:spcBef>
                <a:spcPct val="10000"/>
              </a:spcBef>
              <a:spcAft>
                <a:spcPct val="10000"/>
              </a:spcAft>
              <a:buClr>
                <a:srgbClr val="000066"/>
              </a:buClr>
              <a:buSzPct val="80000"/>
              <a:buChar char="–"/>
              <a:defRPr kumimoji="1" sz="900">
                <a:solidFill>
                  <a:schemeClr val="tx1"/>
                </a:solidFill>
                <a:latin typeface="ヒラギノ角ゴ Pro W3" pitchFamily="34" charset="-128"/>
                <a:ea typeface="ヒラギノ角ゴ Pro W3" pitchFamily="34" charset="-128"/>
              </a:defRPr>
            </a:lvl4pPr>
            <a:lvl5pPr marL="2057400" indent="-228600" defTabSz="835025">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5pPr>
            <a:lvl6pPr marL="25146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6pPr>
            <a:lvl7pPr marL="29718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7pPr>
            <a:lvl8pPr marL="34290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8pPr>
            <a:lvl9pPr marL="38862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9pPr>
          </a:lstStyle>
          <a:p>
            <a:pPr algn="ctr" eaLnBrk="1" hangingPunct="1">
              <a:lnSpc>
                <a:spcPct val="100000"/>
              </a:lnSpc>
              <a:buClrTx/>
              <a:buSzTx/>
              <a:buFont typeface="Wingdings" panose="05000000000000000000" pitchFamily="2" charset="2"/>
              <a:buNone/>
            </a:pPr>
            <a:r>
              <a:rPr lang="ja-JP" altLang="en-US" sz="3600" b="1" dirty="0">
                <a:latin typeface="メイリオ" panose="020B0604030504040204" pitchFamily="50" charset="-128"/>
                <a:ea typeface="メイリオ" panose="020B0604030504040204" pitchFamily="50" charset="-128"/>
              </a:rPr>
              <a:t>「ネタ」と「社会的意義」の掛け算</a:t>
            </a:r>
            <a:endParaRPr lang="en-US" altLang="ja-JP" sz="3600" b="1" dirty="0">
              <a:latin typeface="メイリオ" panose="020B0604030504040204" pitchFamily="50" charset="-128"/>
              <a:ea typeface="メイリオ" panose="020B0604030504040204" pitchFamily="50" charset="-128"/>
            </a:endParaRPr>
          </a:p>
        </p:txBody>
      </p:sp>
      <p:sp>
        <p:nvSpPr>
          <p:cNvPr id="18" name="乗算記号 17">
            <a:extLst>
              <a:ext uri="{FF2B5EF4-FFF2-40B4-BE49-F238E27FC236}">
                <a16:creationId xmlns:a16="http://schemas.microsoft.com/office/drawing/2014/main" id="{0603EAEB-B527-CAEC-5A11-D5C1DC076D0E}"/>
              </a:ext>
            </a:extLst>
          </p:cNvPr>
          <p:cNvSpPr/>
          <p:nvPr/>
        </p:nvSpPr>
        <p:spPr>
          <a:xfrm>
            <a:off x="5520479" y="4283089"/>
            <a:ext cx="864096" cy="930130"/>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22" name="テキスト ボックス 21">
            <a:extLst>
              <a:ext uri="{FF2B5EF4-FFF2-40B4-BE49-F238E27FC236}">
                <a16:creationId xmlns:a16="http://schemas.microsoft.com/office/drawing/2014/main" id="{86BC2FDE-A8D1-0BF6-C942-F60FDF379755}"/>
              </a:ext>
            </a:extLst>
          </p:cNvPr>
          <p:cNvSpPr txBox="1"/>
          <p:nvPr/>
        </p:nvSpPr>
        <p:spPr>
          <a:xfrm>
            <a:off x="6214002" y="3112296"/>
            <a:ext cx="4176464" cy="861774"/>
          </a:xfrm>
          <a:prstGeom prst="rect">
            <a:avLst/>
          </a:prstGeom>
          <a:noFill/>
        </p:spPr>
        <p:txBody>
          <a:bodyPr wrap="square" lIns="91440" tIns="45720" rIns="91440" bIns="45720" rtlCol="0" anchor="t">
            <a:spAutoFit/>
          </a:bodyPr>
          <a:lstStyle/>
          <a:p>
            <a:r>
              <a:rPr lang="ja-JP" altLang="en-US" sz="1600" dirty="0">
                <a:solidFill>
                  <a:srgbClr val="002060"/>
                </a:solidFill>
                <a:latin typeface="メイリオ" panose="020B0604030504040204" pitchFamily="50" charset="-128"/>
                <a:ea typeface="メイリオ" panose="020B0604030504040204" pitchFamily="50" charset="-128"/>
              </a:rPr>
              <a:t>・新規性　</a:t>
            </a:r>
            <a:r>
              <a:rPr lang="ja-JP" altLang="en-US" sz="1600" dirty="0">
                <a:solidFill>
                  <a:srgbClr val="F79646"/>
                </a:solidFill>
                <a:latin typeface="メイリオ" panose="020B0604030504040204" pitchFamily="50" charset="-128"/>
                <a:ea typeface="メイリオ" panose="020B0604030504040204" pitchFamily="50" charset="-128"/>
              </a:rPr>
              <a:t>・</a:t>
            </a:r>
            <a:r>
              <a:rPr lang="ja-JP" altLang="en-US" b="1" dirty="0">
                <a:solidFill>
                  <a:srgbClr val="F79646"/>
                </a:solidFill>
                <a:latin typeface="メイリオ" panose="020B0604030504040204" pitchFamily="50" charset="-128"/>
                <a:ea typeface="メイリオ" panose="020B0604030504040204" pitchFamily="50" charset="-128"/>
              </a:rPr>
              <a:t>季節性　</a:t>
            </a:r>
            <a:r>
              <a:rPr lang="ja-JP" altLang="en-US" sz="1600" dirty="0">
                <a:solidFill>
                  <a:srgbClr val="002060"/>
                </a:solidFill>
                <a:latin typeface="メイリオ" panose="020B0604030504040204" pitchFamily="50" charset="-128"/>
                <a:ea typeface="メイリオ" panose="020B0604030504040204" pitchFamily="50" charset="-128"/>
              </a:rPr>
              <a:t>・希少性　・公益性　</a:t>
            </a:r>
            <a:endParaRPr lang="en-US" altLang="ja-JP" sz="1600" dirty="0">
              <a:solidFill>
                <a:srgbClr val="002060"/>
              </a:solidFill>
              <a:latin typeface="メイリオ" panose="020B0604030504040204" pitchFamily="50" charset="-128"/>
              <a:ea typeface="メイリオ" panose="020B0604030504040204" pitchFamily="50" charset="-128"/>
            </a:endParaRPr>
          </a:p>
          <a:p>
            <a:pPr algn="ctr"/>
            <a:endParaRPr lang="en-US" altLang="ja-JP" sz="1600" dirty="0">
              <a:solidFill>
                <a:srgbClr val="002060"/>
              </a:solidFill>
              <a:latin typeface="メイリオ" panose="020B0604030504040204" pitchFamily="50" charset="-128"/>
              <a:ea typeface="メイリオ" panose="020B0604030504040204" pitchFamily="50" charset="-128"/>
            </a:endParaRPr>
          </a:p>
          <a:p>
            <a:pPr algn="ctr"/>
            <a:r>
              <a:rPr lang="ja-JP" altLang="en-US" sz="1600" dirty="0">
                <a:solidFill>
                  <a:srgbClr val="002060"/>
                </a:solidFill>
                <a:latin typeface="メイリオ" panose="020B0604030504040204" pitchFamily="50" charset="-128"/>
                <a:ea typeface="メイリオ" panose="020B0604030504040204" pitchFamily="50" charset="-128"/>
              </a:rPr>
              <a:t>・時事性　・話題性　・地域性</a:t>
            </a:r>
            <a:endParaRPr lang="en-US" altLang="ja-JP" sz="1600" dirty="0">
              <a:solidFill>
                <a:srgbClr val="002060"/>
              </a:solidFill>
              <a:latin typeface="メイリオ" panose="020B0604030504040204" pitchFamily="50" charset="-128"/>
              <a:ea typeface="メイリオ" panose="020B0604030504040204" pitchFamily="50" charset="-128"/>
            </a:endParaRPr>
          </a:p>
        </p:txBody>
      </p:sp>
      <p:pic>
        <p:nvPicPr>
          <p:cNvPr id="1026" name="Picture 2" descr="編集者｜打ち合わせ - 挿絵/クリップアート/フリー/写真/アイコン/白黒/シンプル">
            <a:extLst>
              <a:ext uri="{FF2B5EF4-FFF2-40B4-BE49-F238E27FC236}">
                <a16:creationId xmlns:a16="http://schemas.microsoft.com/office/drawing/2014/main" id="{802C864C-F8D0-A281-B9B2-7098C99AEAD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5658" y="3837384"/>
            <a:ext cx="2255912" cy="2255912"/>
          </a:xfrm>
          <a:prstGeom prst="rect">
            <a:avLst/>
          </a:prstGeom>
          <a:noFill/>
          <a:extLst>
            <a:ext uri="{909E8E84-426E-40DD-AFC4-6F175D3DCCD1}">
              <a14:hiddenFill xmlns:a14="http://schemas.microsoft.com/office/drawing/2010/main">
                <a:solidFill>
                  <a:srgbClr val="FFFFFF"/>
                </a:solidFill>
              </a14:hiddenFill>
            </a:ext>
          </a:extLst>
        </p:spPr>
      </p:pic>
      <p:sp>
        <p:nvSpPr>
          <p:cNvPr id="3" name="吹き出し: 角を丸めた四角形 2">
            <a:extLst>
              <a:ext uri="{FF2B5EF4-FFF2-40B4-BE49-F238E27FC236}">
                <a16:creationId xmlns:a16="http://schemas.microsoft.com/office/drawing/2014/main" id="{73AE4AC4-8F4E-66EC-A748-4786045724FB}"/>
              </a:ext>
            </a:extLst>
          </p:cNvPr>
          <p:cNvSpPr/>
          <p:nvPr/>
        </p:nvSpPr>
        <p:spPr>
          <a:xfrm>
            <a:off x="6214003" y="2996952"/>
            <a:ext cx="4276815" cy="988772"/>
          </a:xfrm>
          <a:prstGeom prst="wedgeRoundRectCallout">
            <a:avLst>
              <a:gd name="adj1" fmla="val -14367"/>
              <a:gd name="adj2" fmla="val 68749"/>
              <a:gd name="adj3" fmla="val 16667"/>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04385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081A0F07-2C1C-9C5C-1115-C75B47EE8135}"/>
              </a:ext>
            </a:extLst>
          </p:cNvPr>
          <p:cNvSpPr txBox="1"/>
          <p:nvPr/>
        </p:nvSpPr>
        <p:spPr>
          <a:xfrm>
            <a:off x="1511060" y="953219"/>
            <a:ext cx="9169879" cy="4951562"/>
          </a:xfrm>
          <a:prstGeom prst="roundRect">
            <a:avLst>
              <a:gd name="adj" fmla="val 3853"/>
            </a:avLst>
          </a:prstGeom>
          <a:solidFill>
            <a:schemeClr val="bg1"/>
          </a:solidFill>
          <a:ln w="38100" cap="sq">
            <a:solidFill>
              <a:schemeClr val="tx2">
                <a:lumMod val="75000"/>
              </a:schemeClr>
            </a:solidFill>
            <a:miter/>
          </a:ln>
          <a:effectLst>
            <a:outerShdw blurRad="292100" sx="102000" sy="102000" algn="ctr" rotWithShape="0">
              <a:schemeClr val="accent1">
                <a:lumMod val="75000"/>
                <a:alpha val="21000"/>
              </a:schemeClr>
            </a:outerShdw>
          </a:effectLst>
        </p:spPr>
        <p:txBody>
          <a:bodyPr vert="horz" wrap="square" lIns="91440" tIns="45720" rIns="91440" bIns="45720" rtlCol="0" anchor="ctr"/>
          <a:lstStyle/>
          <a:p>
            <a:pPr algn="ctr"/>
            <a:endParaRPr kumimoji="1" lang="zh-CN" altLang="en-US">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7A727C51-09AB-3E95-D388-314B64832BB5}"/>
              </a:ext>
            </a:extLst>
          </p:cNvPr>
          <p:cNvSpPr txBox="1">
            <a:spLocks/>
          </p:cNvSpPr>
          <p:nvPr/>
        </p:nvSpPr>
        <p:spPr>
          <a:xfrm>
            <a:off x="1868066" y="2614601"/>
            <a:ext cx="8447856" cy="1628799"/>
          </a:xfrm>
          <a:prstGeom prst="rect">
            <a:avLst/>
          </a:prstGeom>
        </p:spPr>
        <p:txBody>
          <a:bodyPr vert="horz" lIns="91440" tIns="45720" rIns="91440" bIns="45720" rtlCol="0" anchor="ctr">
            <a:noAutofit/>
          </a:bodyPr>
          <a:lstStyle/>
          <a:p>
            <a:pPr algn="ctr">
              <a:lnSpc>
                <a:spcPct val="150000"/>
              </a:lnSpc>
              <a:spcBef>
                <a:spcPct val="0"/>
              </a:spcBef>
              <a:defRPr/>
            </a:pPr>
            <a:r>
              <a:rPr lang="ja-JP" altLang="en-US" sz="3200" b="1" dirty="0">
                <a:solidFill>
                  <a:schemeClr val="bg1"/>
                </a:solidFill>
                <a:latin typeface="游ゴシック" panose="020B0400000000000000" pitchFamily="50" charset="-128"/>
                <a:ea typeface="游ゴシック" panose="020B0400000000000000" pitchFamily="50" charset="-128"/>
                <a:cs typeface="+mj-cs"/>
              </a:rPr>
              <a:t>「プレスリリースが取り上げられた数」</a:t>
            </a:r>
            <a:endParaRPr lang="en-US" altLang="ja-JP" sz="3200" b="1" dirty="0">
              <a:solidFill>
                <a:schemeClr val="bg1"/>
              </a:solidFill>
              <a:latin typeface="游ゴシック" panose="020B0400000000000000" pitchFamily="50" charset="-128"/>
              <a:ea typeface="游ゴシック" panose="020B0400000000000000" pitchFamily="50" charset="-128"/>
              <a:cs typeface="+mj-cs"/>
            </a:endParaRPr>
          </a:p>
          <a:p>
            <a:pPr algn="ctr">
              <a:lnSpc>
                <a:spcPct val="150000"/>
              </a:lnSpc>
              <a:spcBef>
                <a:spcPct val="0"/>
              </a:spcBef>
              <a:defRPr/>
            </a:pPr>
            <a:r>
              <a:rPr lang="ja-JP" altLang="en-US" sz="3200" b="1" dirty="0">
                <a:solidFill>
                  <a:schemeClr val="bg1"/>
                </a:solidFill>
                <a:latin typeface="游ゴシック" panose="020B0400000000000000" pitchFamily="50" charset="-128"/>
                <a:ea typeface="游ゴシック" panose="020B0400000000000000" pitchFamily="50" charset="-128"/>
                <a:cs typeface="+mj-cs"/>
              </a:rPr>
              <a:t>「なぜ取り上げられたのか？」</a:t>
            </a:r>
            <a:endParaRPr lang="en-US" altLang="ja-JP" sz="3200" b="1" dirty="0">
              <a:solidFill>
                <a:schemeClr val="bg1"/>
              </a:solidFill>
              <a:latin typeface="游ゴシック" panose="020B0400000000000000" pitchFamily="50" charset="-128"/>
              <a:ea typeface="游ゴシック" panose="020B0400000000000000" pitchFamily="50" charset="-128"/>
              <a:cs typeface="+mj-cs"/>
            </a:endParaRPr>
          </a:p>
        </p:txBody>
      </p:sp>
      <p:sp>
        <p:nvSpPr>
          <p:cNvPr id="8" name="タイトル 1">
            <a:extLst>
              <a:ext uri="{FF2B5EF4-FFF2-40B4-BE49-F238E27FC236}">
                <a16:creationId xmlns:a16="http://schemas.microsoft.com/office/drawing/2014/main" id="{1CF82109-979A-76A1-2168-132FB4916F5C}"/>
              </a:ext>
            </a:extLst>
          </p:cNvPr>
          <p:cNvSpPr txBox="1">
            <a:spLocks/>
          </p:cNvSpPr>
          <p:nvPr/>
        </p:nvSpPr>
        <p:spPr>
          <a:xfrm>
            <a:off x="1872072" y="2614601"/>
            <a:ext cx="8447856" cy="1628799"/>
          </a:xfrm>
          <a:prstGeom prst="rect">
            <a:avLst/>
          </a:prstGeom>
        </p:spPr>
        <p:txBody>
          <a:bodyPr vert="horz" lIns="91440" tIns="45720" rIns="91440" bIns="45720" rtlCol="0" anchor="ctr">
            <a:noAutofit/>
          </a:bodyPr>
          <a:lstStyle/>
          <a:p>
            <a:pPr algn="ctr">
              <a:lnSpc>
                <a:spcPct val="150000"/>
              </a:lnSpc>
              <a:spcBef>
                <a:spcPct val="0"/>
              </a:spcBef>
              <a:defRPr/>
            </a:pPr>
            <a:r>
              <a:rPr lang="ja-JP" altLang="en-US" sz="3600" b="1" dirty="0">
                <a:solidFill>
                  <a:srgbClr val="002060"/>
                </a:solidFill>
                <a:latin typeface="メイリオ" panose="020B0604030504040204" pitchFamily="50" charset="-128"/>
                <a:ea typeface="メイリオ" panose="020B0604030504040204" pitchFamily="50" charset="-128"/>
                <a:cs typeface="+mj-cs"/>
              </a:rPr>
              <a:t>新年度のプレスリリースは</a:t>
            </a:r>
            <a:endParaRPr lang="en-US" altLang="ja-JP" sz="3600" b="1" dirty="0">
              <a:solidFill>
                <a:srgbClr val="002060"/>
              </a:solidFill>
              <a:latin typeface="メイリオ" panose="020B0604030504040204" pitchFamily="50" charset="-128"/>
              <a:ea typeface="メイリオ" panose="020B0604030504040204" pitchFamily="50" charset="-128"/>
              <a:cs typeface="+mj-cs"/>
            </a:endParaRPr>
          </a:p>
          <a:p>
            <a:pPr algn="ctr">
              <a:lnSpc>
                <a:spcPct val="150000"/>
              </a:lnSpc>
              <a:spcBef>
                <a:spcPct val="0"/>
              </a:spcBef>
              <a:defRPr/>
            </a:pPr>
            <a:r>
              <a:rPr lang="ja-JP" altLang="en-US" sz="3600" b="1" dirty="0">
                <a:solidFill>
                  <a:srgbClr val="002060"/>
                </a:solidFill>
                <a:latin typeface="メイリオ" panose="020B0604030504040204" pitchFamily="50" charset="-128"/>
                <a:ea typeface="メイリオ" panose="020B0604030504040204" pitchFamily="50" charset="-128"/>
                <a:cs typeface="+mj-cs"/>
              </a:rPr>
              <a:t>注目されやすい</a:t>
            </a:r>
          </a:p>
        </p:txBody>
      </p:sp>
    </p:spTree>
    <p:extLst>
      <p:ext uri="{BB962C8B-B14F-4D97-AF65-F5344CB8AC3E}">
        <p14:creationId xmlns:p14="http://schemas.microsoft.com/office/powerpoint/2010/main" val="418382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4D9CA-EABC-134A-C70F-8549BB17B42B}"/>
            </a:ext>
          </a:extLst>
        </p:cNvPr>
        <p:cNvGrpSpPr/>
        <p:nvPr/>
      </p:nvGrpSpPr>
      <p:grpSpPr>
        <a:xfrm>
          <a:off x="0" y="0"/>
          <a:ext cx="0" cy="0"/>
          <a:chOff x="0" y="0"/>
          <a:chExt cx="0" cy="0"/>
        </a:xfrm>
      </p:grpSpPr>
      <p:sp>
        <p:nvSpPr>
          <p:cNvPr id="4" name="タイトル 1">
            <a:extLst>
              <a:ext uri="{FF2B5EF4-FFF2-40B4-BE49-F238E27FC236}">
                <a16:creationId xmlns:a16="http://schemas.microsoft.com/office/drawing/2014/main" id="{0A0BF1CD-F340-5C61-7082-5F9F1DB38140}"/>
              </a:ext>
            </a:extLst>
          </p:cNvPr>
          <p:cNvSpPr txBox="1">
            <a:spLocks/>
          </p:cNvSpPr>
          <p:nvPr/>
        </p:nvSpPr>
        <p:spPr>
          <a:xfrm>
            <a:off x="274739" y="182583"/>
            <a:ext cx="8229600"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メイリオ" panose="020B0604030504040204" pitchFamily="50" charset="-128"/>
                <a:ea typeface="メイリオ" panose="020B0604030504040204" pitchFamily="50" charset="-128"/>
                <a:cs typeface="+mj-cs"/>
              </a:defRPr>
            </a:lvl1pPr>
          </a:lstStyle>
          <a:p>
            <a:r>
              <a:rPr lang="ja-JP" altLang="en-US" dirty="0"/>
              <a:t>新年度のプレスリリースが注目されやすい理由</a:t>
            </a:r>
          </a:p>
        </p:txBody>
      </p:sp>
      <p:pic>
        <p:nvPicPr>
          <p:cNvPr id="7" name="図 6">
            <a:extLst>
              <a:ext uri="{FF2B5EF4-FFF2-40B4-BE49-F238E27FC236}">
                <a16:creationId xmlns:a16="http://schemas.microsoft.com/office/drawing/2014/main" id="{B2500CFA-13EB-C699-5FCB-6D719C56DD12}"/>
              </a:ext>
            </a:extLst>
          </p:cNvPr>
          <p:cNvPicPr>
            <a:picLocks noChangeAspect="1"/>
          </p:cNvPicPr>
          <p:nvPr/>
        </p:nvPicPr>
        <p:blipFill>
          <a:blip r:embed="rId3"/>
          <a:stretch>
            <a:fillRect/>
          </a:stretch>
        </p:blipFill>
        <p:spPr>
          <a:xfrm>
            <a:off x="1572141" y="1691361"/>
            <a:ext cx="8693841" cy="3665642"/>
          </a:xfrm>
          <a:prstGeom prst="rect">
            <a:avLst/>
          </a:prstGeom>
        </p:spPr>
      </p:pic>
      <p:sp>
        <p:nvSpPr>
          <p:cNvPr id="9" name="テキスト ボックス 8">
            <a:extLst>
              <a:ext uri="{FF2B5EF4-FFF2-40B4-BE49-F238E27FC236}">
                <a16:creationId xmlns:a16="http://schemas.microsoft.com/office/drawing/2014/main" id="{BC614FF5-8B76-F4F7-E759-F9622797D5E3}"/>
              </a:ext>
            </a:extLst>
          </p:cNvPr>
          <p:cNvSpPr txBox="1"/>
          <p:nvPr/>
        </p:nvSpPr>
        <p:spPr>
          <a:xfrm>
            <a:off x="6019036" y="5632464"/>
            <a:ext cx="3896983" cy="246221"/>
          </a:xfrm>
          <a:prstGeom prst="rect">
            <a:avLst/>
          </a:prstGeom>
          <a:noFill/>
        </p:spPr>
        <p:txBody>
          <a:bodyPr wrap="square">
            <a:spAutoFit/>
          </a:bodyPr>
          <a:lstStyle/>
          <a:p>
            <a:r>
              <a:rPr lang="ja-JP" altLang="en-US" sz="1000" dirty="0">
                <a:latin typeface="メイリオ" panose="020B0604030504040204" pitchFamily="50" charset="-128"/>
                <a:ea typeface="メイリオ" panose="020B0604030504040204" pitchFamily="50" charset="-128"/>
              </a:rPr>
              <a:t>引用：https://family-life.work/calendar/goldenweek/2025/</a:t>
            </a:r>
          </a:p>
        </p:txBody>
      </p:sp>
    </p:spTree>
    <p:extLst>
      <p:ext uri="{BB962C8B-B14F-4D97-AF65-F5344CB8AC3E}">
        <p14:creationId xmlns:p14="http://schemas.microsoft.com/office/powerpoint/2010/main" val="278139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E9469-D9F0-920F-7D2B-509A51C4FAB9}"/>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EC5E27CF-2D78-BADE-58FA-3346EF7F6D1A}"/>
              </a:ext>
            </a:extLst>
          </p:cNvPr>
          <p:cNvSpPr/>
          <p:nvPr/>
        </p:nvSpPr>
        <p:spPr>
          <a:xfrm>
            <a:off x="2613531" y="2225040"/>
            <a:ext cx="6195189" cy="295396"/>
          </a:xfrm>
          <a:prstGeom prst="rect">
            <a:avLst/>
          </a:prstGeom>
          <a:solidFill>
            <a:srgbClr val="F79646">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9">
            <a:extLst>
              <a:ext uri="{FF2B5EF4-FFF2-40B4-BE49-F238E27FC236}">
                <a16:creationId xmlns:a16="http://schemas.microsoft.com/office/drawing/2014/main" id="{F84C9725-DA6F-4796-FB89-798E59E873F6}"/>
              </a:ext>
            </a:extLst>
          </p:cNvPr>
          <p:cNvSpPr txBox="1">
            <a:spLocks noChangeArrowheads="1"/>
          </p:cNvSpPr>
          <p:nvPr/>
        </p:nvSpPr>
        <p:spPr bwMode="auto">
          <a:xfrm>
            <a:off x="1993328" y="1929860"/>
            <a:ext cx="71201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0" tIns="0" rIns="82800" bIns="0" anchor="b">
            <a:spAutoFit/>
          </a:bodyPr>
          <a:lstStyle>
            <a:lvl1pPr algn="just" defTabSz="835025">
              <a:lnSpc>
                <a:spcPct val="120000"/>
              </a:lnSpc>
              <a:buClr>
                <a:srgbClr val="003399"/>
              </a:buClr>
              <a:buSzPct val="95000"/>
              <a:buFont typeface="Wingdings" panose="05000000000000000000" pitchFamily="2" charset="2"/>
              <a:buChar char="n"/>
              <a:defRPr kumimoji="1" sz="1300">
                <a:solidFill>
                  <a:schemeClr val="tx1"/>
                </a:solidFill>
                <a:latin typeface="ヒラギノ角ゴ Pro W3" pitchFamily="34" charset="-128"/>
                <a:ea typeface="ヒラギノ角ゴ Pro W3" pitchFamily="34" charset="-128"/>
              </a:defRPr>
            </a:lvl1pPr>
            <a:lvl2pPr marL="742950" indent="-285750" algn="just" defTabSz="835025">
              <a:lnSpc>
                <a:spcPct val="120000"/>
              </a:lnSpc>
              <a:spcBef>
                <a:spcPct val="10000"/>
              </a:spcBef>
              <a:spcAft>
                <a:spcPct val="10000"/>
              </a:spcAft>
              <a:buClr>
                <a:srgbClr val="003300"/>
              </a:buClr>
              <a:buFont typeface="Wingdings" panose="05000000000000000000" pitchFamily="2" charset="2"/>
              <a:buChar char="Ø"/>
              <a:defRPr kumimoji="1" sz="1100">
                <a:solidFill>
                  <a:schemeClr val="tx1"/>
                </a:solidFill>
                <a:latin typeface="ヒラギノ角ゴ Pro W3" pitchFamily="34" charset="-128"/>
                <a:ea typeface="ヒラギノ角ゴ Pro W3" pitchFamily="34" charset="-128"/>
              </a:defRPr>
            </a:lvl2pPr>
            <a:lvl3pPr marL="1143000" indent="-228600" algn="just" defTabSz="835025">
              <a:lnSpc>
                <a:spcPct val="110000"/>
              </a:lnSpc>
              <a:spcBef>
                <a:spcPct val="10000"/>
              </a:spcBef>
              <a:spcAft>
                <a:spcPct val="10000"/>
              </a:spcAft>
              <a:buClr>
                <a:schemeClr val="tx1"/>
              </a:buClr>
              <a:buSzPct val="80000"/>
              <a:buFont typeface="Wingdings" panose="05000000000000000000" pitchFamily="2" charset="2"/>
              <a:buChar char="l"/>
              <a:defRPr kumimoji="1" sz="900">
                <a:solidFill>
                  <a:schemeClr val="tx1"/>
                </a:solidFill>
                <a:latin typeface="ヒラギノ角ゴ Pro W3" pitchFamily="34" charset="-128"/>
                <a:ea typeface="ヒラギノ角ゴ Pro W3" pitchFamily="34" charset="-128"/>
              </a:defRPr>
            </a:lvl3pPr>
            <a:lvl4pPr marL="1600200" indent="-228600" algn="just" defTabSz="835025">
              <a:lnSpc>
                <a:spcPct val="110000"/>
              </a:lnSpc>
              <a:spcBef>
                <a:spcPct val="10000"/>
              </a:spcBef>
              <a:spcAft>
                <a:spcPct val="10000"/>
              </a:spcAft>
              <a:buClr>
                <a:srgbClr val="000066"/>
              </a:buClr>
              <a:buSzPct val="80000"/>
              <a:buChar char="–"/>
              <a:defRPr kumimoji="1" sz="900">
                <a:solidFill>
                  <a:schemeClr val="tx1"/>
                </a:solidFill>
                <a:latin typeface="ヒラギノ角ゴ Pro W3" pitchFamily="34" charset="-128"/>
                <a:ea typeface="ヒラギノ角ゴ Pro W3" pitchFamily="34" charset="-128"/>
              </a:defRPr>
            </a:lvl4pPr>
            <a:lvl5pPr marL="2057400" indent="-228600" defTabSz="835025">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5pPr>
            <a:lvl6pPr marL="25146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6pPr>
            <a:lvl7pPr marL="29718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7pPr>
            <a:lvl8pPr marL="34290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8pPr>
            <a:lvl9pPr marL="38862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9pPr>
          </a:lstStyle>
          <a:p>
            <a:pPr algn="l" eaLnBrk="1" hangingPunct="1">
              <a:lnSpc>
                <a:spcPct val="100000"/>
              </a:lnSpc>
              <a:buClrTx/>
              <a:buSzTx/>
              <a:buFont typeface="Wingdings" panose="05000000000000000000" pitchFamily="2" charset="2"/>
              <a:buNone/>
            </a:pPr>
            <a:r>
              <a:rPr lang="ja-JP" altLang="en-US" sz="3600" b="1" dirty="0">
                <a:solidFill>
                  <a:srgbClr val="002060"/>
                </a:solidFill>
                <a:latin typeface="メイリオ" panose="020B0604030504040204" pitchFamily="50" charset="-128"/>
                <a:ea typeface="メイリオ" panose="020B0604030504040204" pitchFamily="50" charset="-128"/>
              </a:rPr>
              <a:t>● 社会全体の「新」への期待感</a:t>
            </a:r>
            <a:endParaRPr lang="en-US" altLang="ja-JP" sz="3600" b="1" dirty="0">
              <a:solidFill>
                <a:srgbClr val="002060"/>
              </a:solidFill>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533400B8-7BDE-7D46-AE20-2554ED4F3437}"/>
              </a:ext>
            </a:extLst>
          </p:cNvPr>
          <p:cNvSpPr txBox="1">
            <a:spLocks/>
          </p:cNvSpPr>
          <p:nvPr/>
        </p:nvSpPr>
        <p:spPr>
          <a:xfrm>
            <a:off x="274739" y="182583"/>
            <a:ext cx="8229600"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メイリオ" panose="020B0604030504040204" pitchFamily="50" charset="-128"/>
                <a:ea typeface="メイリオ" panose="020B0604030504040204" pitchFamily="50" charset="-128"/>
                <a:cs typeface="+mj-cs"/>
              </a:defRPr>
            </a:lvl1pPr>
          </a:lstStyle>
          <a:p>
            <a:r>
              <a:rPr lang="ja-JP" altLang="en-US" dirty="0"/>
              <a:t>新年度のプレスリリースが注目されやすい理由</a:t>
            </a:r>
          </a:p>
        </p:txBody>
      </p:sp>
      <p:sp>
        <p:nvSpPr>
          <p:cNvPr id="5" name="テキスト ボックス 19">
            <a:extLst>
              <a:ext uri="{FF2B5EF4-FFF2-40B4-BE49-F238E27FC236}">
                <a16:creationId xmlns:a16="http://schemas.microsoft.com/office/drawing/2014/main" id="{0B7058B5-812A-1255-9EEB-674495056CBE}"/>
              </a:ext>
            </a:extLst>
          </p:cNvPr>
          <p:cNvSpPr txBox="1">
            <a:spLocks noChangeArrowheads="1"/>
          </p:cNvSpPr>
          <p:nvPr/>
        </p:nvSpPr>
        <p:spPr bwMode="auto">
          <a:xfrm>
            <a:off x="1993328" y="2992010"/>
            <a:ext cx="7811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0" tIns="0" rIns="82800" bIns="0" anchor="b">
            <a:spAutoFit/>
          </a:bodyPr>
          <a:lstStyle>
            <a:lvl1pPr algn="just" defTabSz="835025">
              <a:lnSpc>
                <a:spcPct val="120000"/>
              </a:lnSpc>
              <a:buClr>
                <a:srgbClr val="003399"/>
              </a:buClr>
              <a:buSzPct val="95000"/>
              <a:buFont typeface="Wingdings" panose="05000000000000000000" pitchFamily="2" charset="2"/>
              <a:buChar char="n"/>
              <a:defRPr kumimoji="1" sz="1300">
                <a:solidFill>
                  <a:schemeClr val="tx1"/>
                </a:solidFill>
                <a:latin typeface="ヒラギノ角ゴ Pro W3" pitchFamily="34" charset="-128"/>
                <a:ea typeface="ヒラギノ角ゴ Pro W3" pitchFamily="34" charset="-128"/>
              </a:defRPr>
            </a:lvl1pPr>
            <a:lvl2pPr marL="742950" indent="-285750" algn="just" defTabSz="835025">
              <a:lnSpc>
                <a:spcPct val="120000"/>
              </a:lnSpc>
              <a:spcBef>
                <a:spcPct val="10000"/>
              </a:spcBef>
              <a:spcAft>
                <a:spcPct val="10000"/>
              </a:spcAft>
              <a:buClr>
                <a:srgbClr val="003300"/>
              </a:buClr>
              <a:buFont typeface="Wingdings" panose="05000000000000000000" pitchFamily="2" charset="2"/>
              <a:buChar char="Ø"/>
              <a:defRPr kumimoji="1" sz="1100">
                <a:solidFill>
                  <a:schemeClr val="tx1"/>
                </a:solidFill>
                <a:latin typeface="ヒラギノ角ゴ Pro W3" pitchFamily="34" charset="-128"/>
                <a:ea typeface="ヒラギノ角ゴ Pro W3" pitchFamily="34" charset="-128"/>
              </a:defRPr>
            </a:lvl2pPr>
            <a:lvl3pPr marL="1143000" indent="-228600" algn="just" defTabSz="835025">
              <a:lnSpc>
                <a:spcPct val="110000"/>
              </a:lnSpc>
              <a:spcBef>
                <a:spcPct val="10000"/>
              </a:spcBef>
              <a:spcAft>
                <a:spcPct val="10000"/>
              </a:spcAft>
              <a:buClr>
                <a:schemeClr val="tx1"/>
              </a:buClr>
              <a:buSzPct val="80000"/>
              <a:buFont typeface="Wingdings" panose="05000000000000000000" pitchFamily="2" charset="2"/>
              <a:buChar char="l"/>
              <a:defRPr kumimoji="1" sz="900">
                <a:solidFill>
                  <a:schemeClr val="tx1"/>
                </a:solidFill>
                <a:latin typeface="ヒラギノ角ゴ Pro W3" pitchFamily="34" charset="-128"/>
                <a:ea typeface="ヒラギノ角ゴ Pro W3" pitchFamily="34" charset="-128"/>
              </a:defRPr>
            </a:lvl3pPr>
            <a:lvl4pPr marL="1600200" indent="-228600" algn="just" defTabSz="835025">
              <a:lnSpc>
                <a:spcPct val="110000"/>
              </a:lnSpc>
              <a:spcBef>
                <a:spcPct val="10000"/>
              </a:spcBef>
              <a:spcAft>
                <a:spcPct val="10000"/>
              </a:spcAft>
              <a:buClr>
                <a:srgbClr val="000066"/>
              </a:buClr>
              <a:buSzPct val="80000"/>
              <a:buChar char="–"/>
              <a:defRPr kumimoji="1" sz="900">
                <a:solidFill>
                  <a:schemeClr val="tx1"/>
                </a:solidFill>
                <a:latin typeface="ヒラギノ角ゴ Pro W3" pitchFamily="34" charset="-128"/>
                <a:ea typeface="ヒラギノ角ゴ Pro W3" pitchFamily="34" charset="-128"/>
              </a:defRPr>
            </a:lvl4pPr>
            <a:lvl5pPr marL="2057400" indent="-228600" defTabSz="835025">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5pPr>
            <a:lvl6pPr marL="25146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6pPr>
            <a:lvl7pPr marL="29718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7pPr>
            <a:lvl8pPr marL="34290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8pPr>
            <a:lvl9pPr marL="38862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9pPr>
          </a:lstStyle>
          <a:p>
            <a:pPr algn="l" eaLnBrk="1" hangingPunct="1">
              <a:lnSpc>
                <a:spcPct val="100000"/>
              </a:lnSpc>
              <a:buClrTx/>
              <a:buSzTx/>
              <a:buFont typeface="Wingdings" panose="05000000000000000000" pitchFamily="2" charset="2"/>
              <a:buNone/>
            </a:pPr>
            <a:r>
              <a:rPr lang="ja-JP" altLang="en-US" sz="3600" b="1" dirty="0">
                <a:solidFill>
                  <a:srgbClr val="002060"/>
                </a:solidFill>
                <a:latin typeface="メイリオ" panose="020B0604030504040204" pitchFamily="50" charset="-128"/>
                <a:ea typeface="メイリオ" panose="020B0604030504040204" pitchFamily="50" charset="-128"/>
              </a:rPr>
              <a:t>● メディアの特集企画との連動</a:t>
            </a:r>
            <a:endParaRPr lang="en-US" altLang="ja-JP" sz="3600" b="1" dirty="0">
              <a:solidFill>
                <a:srgbClr val="002060"/>
              </a:solidFill>
              <a:latin typeface="メイリオ" panose="020B0604030504040204" pitchFamily="50" charset="-128"/>
              <a:ea typeface="メイリオ" panose="020B0604030504040204" pitchFamily="50" charset="-128"/>
            </a:endParaRPr>
          </a:p>
        </p:txBody>
      </p:sp>
      <p:sp>
        <p:nvSpPr>
          <p:cNvPr id="6" name="テキスト ボックス 19">
            <a:extLst>
              <a:ext uri="{FF2B5EF4-FFF2-40B4-BE49-F238E27FC236}">
                <a16:creationId xmlns:a16="http://schemas.microsoft.com/office/drawing/2014/main" id="{FD00F599-4C63-FB97-E284-BBB4F87970B1}"/>
              </a:ext>
            </a:extLst>
          </p:cNvPr>
          <p:cNvSpPr txBox="1">
            <a:spLocks noChangeArrowheads="1"/>
          </p:cNvSpPr>
          <p:nvPr/>
        </p:nvSpPr>
        <p:spPr bwMode="auto">
          <a:xfrm>
            <a:off x="1993328" y="4054160"/>
            <a:ext cx="89185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0" tIns="0" rIns="82800" bIns="0" anchor="b">
            <a:spAutoFit/>
          </a:bodyPr>
          <a:lstStyle>
            <a:lvl1pPr algn="just" defTabSz="835025">
              <a:lnSpc>
                <a:spcPct val="120000"/>
              </a:lnSpc>
              <a:buClr>
                <a:srgbClr val="003399"/>
              </a:buClr>
              <a:buSzPct val="95000"/>
              <a:buFont typeface="Wingdings" panose="05000000000000000000" pitchFamily="2" charset="2"/>
              <a:buChar char="n"/>
              <a:defRPr kumimoji="1" sz="1300">
                <a:solidFill>
                  <a:schemeClr val="tx1"/>
                </a:solidFill>
                <a:latin typeface="ヒラギノ角ゴ Pro W3" pitchFamily="34" charset="-128"/>
                <a:ea typeface="ヒラギノ角ゴ Pro W3" pitchFamily="34" charset="-128"/>
              </a:defRPr>
            </a:lvl1pPr>
            <a:lvl2pPr marL="742950" indent="-285750" algn="just" defTabSz="835025">
              <a:lnSpc>
                <a:spcPct val="120000"/>
              </a:lnSpc>
              <a:spcBef>
                <a:spcPct val="10000"/>
              </a:spcBef>
              <a:spcAft>
                <a:spcPct val="10000"/>
              </a:spcAft>
              <a:buClr>
                <a:srgbClr val="003300"/>
              </a:buClr>
              <a:buFont typeface="Wingdings" panose="05000000000000000000" pitchFamily="2" charset="2"/>
              <a:buChar char="Ø"/>
              <a:defRPr kumimoji="1" sz="1100">
                <a:solidFill>
                  <a:schemeClr val="tx1"/>
                </a:solidFill>
                <a:latin typeface="ヒラギノ角ゴ Pro W3" pitchFamily="34" charset="-128"/>
                <a:ea typeface="ヒラギノ角ゴ Pro W3" pitchFamily="34" charset="-128"/>
              </a:defRPr>
            </a:lvl2pPr>
            <a:lvl3pPr marL="1143000" indent="-228600" algn="just" defTabSz="835025">
              <a:lnSpc>
                <a:spcPct val="110000"/>
              </a:lnSpc>
              <a:spcBef>
                <a:spcPct val="10000"/>
              </a:spcBef>
              <a:spcAft>
                <a:spcPct val="10000"/>
              </a:spcAft>
              <a:buClr>
                <a:schemeClr val="tx1"/>
              </a:buClr>
              <a:buSzPct val="80000"/>
              <a:buFont typeface="Wingdings" panose="05000000000000000000" pitchFamily="2" charset="2"/>
              <a:buChar char="l"/>
              <a:defRPr kumimoji="1" sz="900">
                <a:solidFill>
                  <a:schemeClr val="tx1"/>
                </a:solidFill>
                <a:latin typeface="ヒラギノ角ゴ Pro W3" pitchFamily="34" charset="-128"/>
                <a:ea typeface="ヒラギノ角ゴ Pro W3" pitchFamily="34" charset="-128"/>
              </a:defRPr>
            </a:lvl3pPr>
            <a:lvl4pPr marL="1600200" indent="-228600" algn="just" defTabSz="835025">
              <a:lnSpc>
                <a:spcPct val="110000"/>
              </a:lnSpc>
              <a:spcBef>
                <a:spcPct val="10000"/>
              </a:spcBef>
              <a:spcAft>
                <a:spcPct val="10000"/>
              </a:spcAft>
              <a:buClr>
                <a:srgbClr val="000066"/>
              </a:buClr>
              <a:buSzPct val="80000"/>
              <a:buChar char="–"/>
              <a:defRPr kumimoji="1" sz="900">
                <a:solidFill>
                  <a:schemeClr val="tx1"/>
                </a:solidFill>
                <a:latin typeface="ヒラギノ角ゴ Pro W3" pitchFamily="34" charset="-128"/>
                <a:ea typeface="ヒラギノ角ゴ Pro W3" pitchFamily="34" charset="-128"/>
              </a:defRPr>
            </a:lvl4pPr>
            <a:lvl5pPr marL="2057400" indent="-228600" defTabSz="835025">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5pPr>
            <a:lvl6pPr marL="25146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6pPr>
            <a:lvl7pPr marL="29718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7pPr>
            <a:lvl8pPr marL="34290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8pPr>
            <a:lvl9pPr marL="38862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9pPr>
          </a:lstStyle>
          <a:p>
            <a:pPr algn="l" eaLnBrk="1" hangingPunct="1">
              <a:lnSpc>
                <a:spcPct val="100000"/>
              </a:lnSpc>
              <a:buClrTx/>
              <a:buSzTx/>
              <a:buFont typeface="Wingdings" panose="05000000000000000000" pitchFamily="2" charset="2"/>
              <a:buNone/>
            </a:pPr>
            <a:r>
              <a:rPr lang="ja-JP" altLang="en-US" sz="3600" b="1" dirty="0">
                <a:solidFill>
                  <a:srgbClr val="002060"/>
                </a:solidFill>
                <a:latin typeface="メイリオ" panose="020B0604030504040204" pitchFamily="50" charset="-128"/>
                <a:ea typeface="メイリオ" panose="020B0604030504040204" pitchFamily="50" charset="-128"/>
              </a:rPr>
              <a:t>● 年間計画・中期計画の発表タイミング</a:t>
            </a:r>
            <a:endParaRPr lang="en-US" altLang="ja-JP" sz="36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93604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18E47-267C-F9EA-94C9-5BC958C26225}"/>
            </a:ext>
          </a:extLst>
        </p:cNvPr>
        <p:cNvGrpSpPr/>
        <p:nvPr/>
      </p:nvGrpSpPr>
      <p:grpSpPr>
        <a:xfrm>
          <a:off x="0" y="0"/>
          <a:ext cx="0" cy="0"/>
          <a:chOff x="0" y="0"/>
          <a:chExt cx="0" cy="0"/>
        </a:xfrm>
      </p:grpSpPr>
      <p:sp>
        <p:nvSpPr>
          <p:cNvPr id="4" name="タイトル 1">
            <a:extLst>
              <a:ext uri="{FF2B5EF4-FFF2-40B4-BE49-F238E27FC236}">
                <a16:creationId xmlns:a16="http://schemas.microsoft.com/office/drawing/2014/main" id="{811A7628-2567-27E9-BFB3-8059E638E004}"/>
              </a:ext>
            </a:extLst>
          </p:cNvPr>
          <p:cNvSpPr txBox="1">
            <a:spLocks/>
          </p:cNvSpPr>
          <p:nvPr/>
        </p:nvSpPr>
        <p:spPr>
          <a:xfrm>
            <a:off x="274739" y="182583"/>
            <a:ext cx="8229600"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メイリオ" panose="020B0604030504040204" pitchFamily="50" charset="-128"/>
                <a:ea typeface="メイリオ" panose="020B0604030504040204" pitchFamily="50" charset="-128"/>
                <a:cs typeface="+mj-cs"/>
              </a:defRPr>
            </a:lvl1pPr>
          </a:lstStyle>
          <a:p>
            <a:r>
              <a:rPr lang="ja-JP" altLang="en-US" dirty="0"/>
              <a:t>新年度のプレスリリースが注目されやすい理由</a:t>
            </a:r>
          </a:p>
        </p:txBody>
      </p:sp>
      <p:sp>
        <p:nvSpPr>
          <p:cNvPr id="3" name="正方形/長方形 2">
            <a:extLst>
              <a:ext uri="{FF2B5EF4-FFF2-40B4-BE49-F238E27FC236}">
                <a16:creationId xmlns:a16="http://schemas.microsoft.com/office/drawing/2014/main" id="{D9D3CAE8-FC2D-B237-C120-30ABD8D7F6A5}"/>
              </a:ext>
            </a:extLst>
          </p:cNvPr>
          <p:cNvSpPr/>
          <p:nvPr/>
        </p:nvSpPr>
        <p:spPr>
          <a:xfrm>
            <a:off x="2623691" y="3250612"/>
            <a:ext cx="6195189" cy="295396"/>
          </a:xfrm>
          <a:prstGeom prst="rect">
            <a:avLst/>
          </a:prstGeom>
          <a:solidFill>
            <a:srgbClr val="F79646">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9">
            <a:extLst>
              <a:ext uri="{FF2B5EF4-FFF2-40B4-BE49-F238E27FC236}">
                <a16:creationId xmlns:a16="http://schemas.microsoft.com/office/drawing/2014/main" id="{D5C1F86A-9F80-5CCA-FC07-D8D7FDDF6F84}"/>
              </a:ext>
            </a:extLst>
          </p:cNvPr>
          <p:cNvSpPr txBox="1">
            <a:spLocks noChangeArrowheads="1"/>
          </p:cNvSpPr>
          <p:nvPr/>
        </p:nvSpPr>
        <p:spPr bwMode="auto">
          <a:xfrm>
            <a:off x="1993328" y="1929860"/>
            <a:ext cx="71201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0" tIns="0" rIns="82800" bIns="0" anchor="b">
            <a:spAutoFit/>
          </a:bodyPr>
          <a:lstStyle>
            <a:lvl1pPr algn="just" defTabSz="835025">
              <a:lnSpc>
                <a:spcPct val="120000"/>
              </a:lnSpc>
              <a:buClr>
                <a:srgbClr val="003399"/>
              </a:buClr>
              <a:buSzPct val="95000"/>
              <a:buFont typeface="Wingdings" panose="05000000000000000000" pitchFamily="2" charset="2"/>
              <a:buChar char="n"/>
              <a:defRPr kumimoji="1" sz="1300">
                <a:solidFill>
                  <a:schemeClr val="tx1"/>
                </a:solidFill>
                <a:latin typeface="ヒラギノ角ゴ Pro W3" pitchFamily="34" charset="-128"/>
                <a:ea typeface="ヒラギノ角ゴ Pro W3" pitchFamily="34" charset="-128"/>
              </a:defRPr>
            </a:lvl1pPr>
            <a:lvl2pPr marL="742950" indent="-285750" algn="just" defTabSz="835025">
              <a:lnSpc>
                <a:spcPct val="120000"/>
              </a:lnSpc>
              <a:spcBef>
                <a:spcPct val="10000"/>
              </a:spcBef>
              <a:spcAft>
                <a:spcPct val="10000"/>
              </a:spcAft>
              <a:buClr>
                <a:srgbClr val="003300"/>
              </a:buClr>
              <a:buFont typeface="Wingdings" panose="05000000000000000000" pitchFamily="2" charset="2"/>
              <a:buChar char="Ø"/>
              <a:defRPr kumimoji="1" sz="1100">
                <a:solidFill>
                  <a:schemeClr val="tx1"/>
                </a:solidFill>
                <a:latin typeface="ヒラギノ角ゴ Pro W3" pitchFamily="34" charset="-128"/>
                <a:ea typeface="ヒラギノ角ゴ Pro W3" pitchFamily="34" charset="-128"/>
              </a:defRPr>
            </a:lvl2pPr>
            <a:lvl3pPr marL="1143000" indent="-228600" algn="just" defTabSz="835025">
              <a:lnSpc>
                <a:spcPct val="110000"/>
              </a:lnSpc>
              <a:spcBef>
                <a:spcPct val="10000"/>
              </a:spcBef>
              <a:spcAft>
                <a:spcPct val="10000"/>
              </a:spcAft>
              <a:buClr>
                <a:schemeClr val="tx1"/>
              </a:buClr>
              <a:buSzPct val="80000"/>
              <a:buFont typeface="Wingdings" panose="05000000000000000000" pitchFamily="2" charset="2"/>
              <a:buChar char="l"/>
              <a:defRPr kumimoji="1" sz="900">
                <a:solidFill>
                  <a:schemeClr val="tx1"/>
                </a:solidFill>
                <a:latin typeface="ヒラギノ角ゴ Pro W3" pitchFamily="34" charset="-128"/>
                <a:ea typeface="ヒラギノ角ゴ Pro W3" pitchFamily="34" charset="-128"/>
              </a:defRPr>
            </a:lvl3pPr>
            <a:lvl4pPr marL="1600200" indent="-228600" algn="just" defTabSz="835025">
              <a:lnSpc>
                <a:spcPct val="110000"/>
              </a:lnSpc>
              <a:spcBef>
                <a:spcPct val="10000"/>
              </a:spcBef>
              <a:spcAft>
                <a:spcPct val="10000"/>
              </a:spcAft>
              <a:buClr>
                <a:srgbClr val="000066"/>
              </a:buClr>
              <a:buSzPct val="80000"/>
              <a:buChar char="–"/>
              <a:defRPr kumimoji="1" sz="900">
                <a:solidFill>
                  <a:schemeClr val="tx1"/>
                </a:solidFill>
                <a:latin typeface="ヒラギノ角ゴ Pro W3" pitchFamily="34" charset="-128"/>
                <a:ea typeface="ヒラギノ角ゴ Pro W3" pitchFamily="34" charset="-128"/>
              </a:defRPr>
            </a:lvl4pPr>
            <a:lvl5pPr marL="2057400" indent="-228600" defTabSz="835025">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5pPr>
            <a:lvl6pPr marL="25146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6pPr>
            <a:lvl7pPr marL="29718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7pPr>
            <a:lvl8pPr marL="34290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8pPr>
            <a:lvl9pPr marL="38862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9pPr>
          </a:lstStyle>
          <a:p>
            <a:pPr algn="l" eaLnBrk="1" hangingPunct="1">
              <a:lnSpc>
                <a:spcPct val="100000"/>
              </a:lnSpc>
              <a:buClrTx/>
              <a:buSzTx/>
              <a:buFont typeface="Wingdings" panose="05000000000000000000" pitchFamily="2" charset="2"/>
              <a:buNone/>
            </a:pPr>
            <a:r>
              <a:rPr lang="ja-JP" altLang="en-US" sz="3600" b="1" dirty="0">
                <a:solidFill>
                  <a:srgbClr val="002060"/>
                </a:solidFill>
                <a:latin typeface="メイリオ" panose="020B0604030504040204" pitchFamily="50" charset="-128"/>
                <a:ea typeface="メイリオ" panose="020B0604030504040204" pitchFamily="50" charset="-128"/>
              </a:rPr>
              <a:t>● 社会全体の「新」への期待感</a:t>
            </a:r>
            <a:endParaRPr lang="en-US" altLang="ja-JP" sz="3600" b="1" dirty="0">
              <a:solidFill>
                <a:srgbClr val="002060"/>
              </a:solidFill>
              <a:latin typeface="メイリオ" panose="020B0604030504040204" pitchFamily="50" charset="-128"/>
              <a:ea typeface="メイリオ" panose="020B0604030504040204" pitchFamily="50" charset="-128"/>
            </a:endParaRPr>
          </a:p>
        </p:txBody>
      </p:sp>
      <p:sp>
        <p:nvSpPr>
          <p:cNvPr id="13" name="テキスト ボックス 19">
            <a:extLst>
              <a:ext uri="{FF2B5EF4-FFF2-40B4-BE49-F238E27FC236}">
                <a16:creationId xmlns:a16="http://schemas.microsoft.com/office/drawing/2014/main" id="{C2AE2CAE-C867-6B38-630A-CD7680AEFEB0}"/>
              </a:ext>
            </a:extLst>
          </p:cNvPr>
          <p:cNvSpPr txBox="1">
            <a:spLocks noChangeArrowheads="1"/>
          </p:cNvSpPr>
          <p:nvPr/>
        </p:nvSpPr>
        <p:spPr bwMode="auto">
          <a:xfrm>
            <a:off x="1993328" y="2992010"/>
            <a:ext cx="7811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0" tIns="0" rIns="82800" bIns="0" anchor="b">
            <a:spAutoFit/>
          </a:bodyPr>
          <a:lstStyle>
            <a:lvl1pPr algn="just" defTabSz="835025">
              <a:lnSpc>
                <a:spcPct val="120000"/>
              </a:lnSpc>
              <a:buClr>
                <a:srgbClr val="003399"/>
              </a:buClr>
              <a:buSzPct val="95000"/>
              <a:buFont typeface="Wingdings" panose="05000000000000000000" pitchFamily="2" charset="2"/>
              <a:buChar char="n"/>
              <a:defRPr kumimoji="1" sz="1300">
                <a:solidFill>
                  <a:schemeClr val="tx1"/>
                </a:solidFill>
                <a:latin typeface="ヒラギノ角ゴ Pro W3" pitchFamily="34" charset="-128"/>
                <a:ea typeface="ヒラギノ角ゴ Pro W3" pitchFamily="34" charset="-128"/>
              </a:defRPr>
            </a:lvl1pPr>
            <a:lvl2pPr marL="742950" indent="-285750" algn="just" defTabSz="835025">
              <a:lnSpc>
                <a:spcPct val="120000"/>
              </a:lnSpc>
              <a:spcBef>
                <a:spcPct val="10000"/>
              </a:spcBef>
              <a:spcAft>
                <a:spcPct val="10000"/>
              </a:spcAft>
              <a:buClr>
                <a:srgbClr val="003300"/>
              </a:buClr>
              <a:buFont typeface="Wingdings" panose="05000000000000000000" pitchFamily="2" charset="2"/>
              <a:buChar char="Ø"/>
              <a:defRPr kumimoji="1" sz="1100">
                <a:solidFill>
                  <a:schemeClr val="tx1"/>
                </a:solidFill>
                <a:latin typeface="ヒラギノ角ゴ Pro W3" pitchFamily="34" charset="-128"/>
                <a:ea typeface="ヒラギノ角ゴ Pro W3" pitchFamily="34" charset="-128"/>
              </a:defRPr>
            </a:lvl2pPr>
            <a:lvl3pPr marL="1143000" indent="-228600" algn="just" defTabSz="835025">
              <a:lnSpc>
                <a:spcPct val="110000"/>
              </a:lnSpc>
              <a:spcBef>
                <a:spcPct val="10000"/>
              </a:spcBef>
              <a:spcAft>
                <a:spcPct val="10000"/>
              </a:spcAft>
              <a:buClr>
                <a:schemeClr val="tx1"/>
              </a:buClr>
              <a:buSzPct val="80000"/>
              <a:buFont typeface="Wingdings" panose="05000000000000000000" pitchFamily="2" charset="2"/>
              <a:buChar char="l"/>
              <a:defRPr kumimoji="1" sz="900">
                <a:solidFill>
                  <a:schemeClr val="tx1"/>
                </a:solidFill>
                <a:latin typeface="ヒラギノ角ゴ Pro W3" pitchFamily="34" charset="-128"/>
                <a:ea typeface="ヒラギノ角ゴ Pro W3" pitchFamily="34" charset="-128"/>
              </a:defRPr>
            </a:lvl3pPr>
            <a:lvl4pPr marL="1600200" indent="-228600" algn="just" defTabSz="835025">
              <a:lnSpc>
                <a:spcPct val="110000"/>
              </a:lnSpc>
              <a:spcBef>
                <a:spcPct val="10000"/>
              </a:spcBef>
              <a:spcAft>
                <a:spcPct val="10000"/>
              </a:spcAft>
              <a:buClr>
                <a:srgbClr val="000066"/>
              </a:buClr>
              <a:buSzPct val="80000"/>
              <a:buChar char="–"/>
              <a:defRPr kumimoji="1" sz="900">
                <a:solidFill>
                  <a:schemeClr val="tx1"/>
                </a:solidFill>
                <a:latin typeface="ヒラギノ角ゴ Pro W3" pitchFamily="34" charset="-128"/>
                <a:ea typeface="ヒラギノ角ゴ Pro W3" pitchFamily="34" charset="-128"/>
              </a:defRPr>
            </a:lvl4pPr>
            <a:lvl5pPr marL="2057400" indent="-228600" defTabSz="835025">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5pPr>
            <a:lvl6pPr marL="25146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6pPr>
            <a:lvl7pPr marL="29718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7pPr>
            <a:lvl8pPr marL="34290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8pPr>
            <a:lvl9pPr marL="38862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9pPr>
          </a:lstStyle>
          <a:p>
            <a:pPr algn="l" eaLnBrk="1" hangingPunct="1">
              <a:lnSpc>
                <a:spcPct val="100000"/>
              </a:lnSpc>
              <a:buClrTx/>
              <a:buSzTx/>
              <a:buFont typeface="Wingdings" panose="05000000000000000000" pitchFamily="2" charset="2"/>
              <a:buNone/>
            </a:pPr>
            <a:r>
              <a:rPr lang="ja-JP" altLang="en-US" sz="3600" b="1" dirty="0">
                <a:solidFill>
                  <a:srgbClr val="002060"/>
                </a:solidFill>
                <a:latin typeface="メイリオ" panose="020B0604030504040204" pitchFamily="50" charset="-128"/>
                <a:ea typeface="メイリオ" panose="020B0604030504040204" pitchFamily="50" charset="-128"/>
              </a:rPr>
              <a:t>● メディアの特集企画との連動</a:t>
            </a:r>
            <a:endParaRPr lang="en-US" altLang="ja-JP" sz="3600" b="1" dirty="0">
              <a:solidFill>
                <a:srgbClr val="002060"/>
              </a:solidFill>
              <a:latin typeface="メイリオ" panose="020B0604030504040204" pitchFamily="50" charset="-128"/>
              <a:ea typeface="メイリオ" panose="020B0604030504040204" pitchFamily="50" charset="-128"/>
            </a:endParaRPr>
          </a:p>
        </p:txBody>
      </p:sp>
      <p:sp>
        <p:nvSpPr>
          <p:cNvPr id="14" name="テキスト ボックス 19">
            <a:extLst>
              <a:ext uri="{FF2B5EF4-FFF2-40B4-BE49-F238E27FC236}">
                <a16:creationId xmlns:a16="http://schemas.microsoft.com/office/drawing/2014/main" id="{FEBE20AA-C2F6-F023-FDDD-09A1F4B4FFEB}"/>
              </a:ext>
            </a:extLst>
          </p:cNvPr>
          <p:cNvSpPr txBox="1">
            <a:spLocks noChangeArrowheads="1"/>
          </p:cNvSpPr>
          <p:nvPr/>
        </p:nvSpPr>
        <p:spPr bwMode="auto">
          <a:xfrm>
            <a:off x="1993328" y="4054160"/>
            <a:ext cx="89185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0" tIns="0" rIns="82800" bIns="0" anchor="b">
            <a:spAutoFit/>
          </a:bodyPr>
          <a:lstStyle>
            <a:lvl1pPr algn="just" defTabSz="835025">
              <a:lnSpc>
                <a:spcPct val="120000"/>
              </a:lnSpc>
              <a:buClr>
                <a:srgbClr val="003399"/>
              </a:buClr>
              <a:buSzPct val="95000"/>
              <a:buFont typeface="Wingdings" panose="05000000000000000000" pitchFamily="2" charset="2"/>
              <a:buChar char="n"/>
              <a:defRPr kumimoji="1" sz="1300">
                <a:solidFill>
                  <a:schemeClr val="tx1"/>
                </a:solidFill>
                <a:latin typeface="ヒラギノ角ゴ Pro W3" pitchFamily="34" charset="-128"/>
                <a:ea typeface="ヒラギノ角ゴ Pro W3" pitchFamily="34" charset="-128"/>
              </a:defRPr>
            </a:lvl1pPr>
            <a:lvl2pPr marL="742950" indent="-285750" algn="just" defTabSz="835025">
              <a:lnSpc>
                <a:spcPct val="120000"/>
              </a:lnSpc>
              <a:spcBef>
                <a:spcPct val="10000"/>
              </a:spcBef>
              <a:spcAft>
                <a:spcPct val="10000"/>
              </a:spcAft>
              <a:buClr>
                <a:srgbClr val="003300"/>
              </a:buClr>
              <a:buFont typeface="Wingdings" panose="05000000000000000000" pitchFamily="2" charset="2"/>
              <a:buChar char="Ø"/>
              <a:defRPr kumimoji="1" sz="1100">
                <a:solidFill>
                  <a:schemeClr val="tx1"/>
                </a:solidFill>
                <a:latin typeface="ヒラギノ角ゴ Pro W3" pitchFamily="34" charset="-128"/>
                <a:ea typeface="ヒラギノ角ゴ Pro W3" pitchFamily="34" charset="-128"/>
              </a:defRPr>
            </a:lvl2pPr>
            <a:lvl3pPr marL="1143000" indent="-228600" algn="just" defTabSz="835025">
              <a:lnSpc>
                <a:spcPct val="110000"/>
              </a:lnSpc>
              <a:spcBef>
                <a:spcPct val="10000"/>
              </a:spcBef>
              <a:spcAft>
                <a:spcPct val="10000"/>
              </a:spcAft>
              <a:buClr>
                <a:schemeClr val="tx1"/>
              </a:buClr>
              <a:buSzPct val="80000"/>
              <a:buFont typeface="Wingdings" panose="05000000000000000000" pitchFamily="2" charset="2"/>
              <a:buChar char="l"/>
              <a:defRPr kumimoji="1" sz="900">
                <a:solidFill>
                  <a:schemeClr val="tx1"/>
                </a:solidFill>
                <a:latin typeface="ヒラギノ角ゴ Pro W3" pitchFamily="34" charset="-128"/>
                <a:ea typeface="ヒラギノ角ゴ Pro W3" pitchFamily="34" charset="-128"/>
              </a:defRPr>
            </a:lvl3pPr>
            <a:lvl4pPr marL="1600200" indent="-228600" algn="just" defTabSz="835025">
              <a:lnSpc>
                <a:spcPct val="110000"/>
              </a:lnSpc>
              <a:spcBef>
                <a:spcPct val="10000"/>
              </a:spcBef>
              <a:spcAft>
                <a:spcPct val="10000"/>
              </a:spcAft>
              <a:buClr>
                <a:srgbClr val="000066"/>
              </a:buClr>
              <a:buSzPct val="80000"/>
              <a:buChar char="–"/>
              <a:defRPr kumimoji="1" sz="900">
                <a:solidFill>
                  <a:schemeClr val="tx1"/>
                </a:solidFill>
                <a:latin typeface="ヒラギノ角ゴ Pro W3" pitchFamily="34" charset="-128"/>
                <a:ea typeface="ヒラギノ角ゴ Pro W3" pitchFamily="34" charset="-128"/>
              </a:defRPr>
            </a:lvl4pPr>
            <a:lvl5pPr marL="2057400" indent="-228600" defTabSz="835025">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5pPr>
            <a:lvl6pPr marL="25146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6pPr>
            <a:lvl7pPr marL="29718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7pPr>
            <a:lvl8pPr marL="34290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8pPr>
            <a:lvl9pPr marL="38862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9pPr>
          </a:lstStyle>
          <a:p>
            <a:pPr algn="l" eaLnBrk="1" hangingPunct="1">
              <a:lnSpc>
                <a:spcPct val="100000"/>
              </a:lnSpc>
              <a:buClrTx/>
              <a:buSzTx/>
              <a:buFont typeface="Wingdings" panose="05000000000000000000" pitchFamily="2" charset="2"/>
              <a:buNone/>
            </a:pPr>
            <a:r>
              <a:rPr lang="ja-JP" altLang="en-US" sz="3600" b="1" dirty="0">
                <a:solidFill>
                  <a:srgbClr val="002060"/>
                </a:solidFill>
                <a:latin typeface="メイリオ" panose="020B0604030504040204" pitchFamily="50" charset="-128"/>
                <a:ea typeface="メイリオ" panose="020B0604030504040204" pitchFamily="50" charset="-128"/>
              </a:rPr>
              <a:t>● 年間計画・中期計画の発表タイミング</a:t>
            </a:r>
            <a:endParaRPr lang="en-US" altLang="ja-JP" sz="36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4144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CF9A4-F8EC-B2FC-68E5-06A5B02D615E}"/>
            </a:ext>
          </a:extLst>
        </p:cNvPr>
        <p:cNvGrpSpPr/>
        <p:nvPr/>
      </p:nvGrpSpPr>
      <p:grpSpPr>
        <a:xfrm>
          <a:off x="0" y="0"/>
          <a:ext cx="0" cy="0"/>
          <a:chOff x="0" y="0"/>
          <a:chExt cx="0" cy="0"/>
        </a:xfrm>
      </p:grpSpPr>
      <p:sp>
        <p:nvSpPr>
          <p:cNvPr id="4" name="タイトル 1">
            <a:extLst>
              <a:ext uri="{FF2B5EF4-FFF2-40B4-BE49-F238E27FC236}">
                <a16:creationId xmlns:a16="http://schemas.microsoft.com/office/drawing/2014/main" id="{897765EA-688D-CB36-7A47-59B8E6C4D563}"/>
              </a:ext>
            </a:extLst>
          </p:cNvPr>
          <p:cNvSpPr txBox="1">
            <a:spLocks/>
          </p:cNvSpPr>
          <p:nvPr/>
        </p:nvSpPr>
        <p:spPr>
          <a:xfrm>
            <a:off x="274739" y="182583"/>
            <a:ext cx="8229600"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メイリオ" panose="020B0604030504040204" pitchFamily="50" charset="-128"/>
                <a:ea typeface="メイリオ" panose="020B0604030504040204" pitchFamily="50" charset="-128"/>
                <a:cs typeface="+mj-cs"/>
              </a:defRPr>
            </a:lvl1pPr>
          </a:lstStyle>
          <a:p>
            <a:r>
              <a:rPr lang="ja-JP" altLang="en-US" dirty="0"/>
              <a:t>新年度のプレスリリースが注目されやすい理由</a:t>
            </a:r>
          </a:p>
        </p:txBody>
      </p:sp>
      <p:sp>
        <p:nvSpPr>
          <p:cNvPr id="11" name="正方形/長方形 10">
            <a:extLst>
              <a:ext uri="{FF2B5EF4-FFF2-40B4-BE49-F238E27FC236}">
                <a16:creationId xmlns:a16="http://schemas.microsoft.com/office/drawing/2014/main" id="{9B13B830-D980-97D2-35C3-7DDD863974B3}"/>
              </a:ext>
            </a:extLst>
          </p:cNvPr>
          <p:cNvSpPr/>
          <p:nvPr/>
        </p:nvSpPr>
        <p:spPr>
          <a:xfrm>
            <a:off x="2644011" y="4312762"/>
            <a:ext cx="7932549" cy="295396"/>
          </a:xfrm>
          <a:prstGeom prst="rect">
            <a:avLst/>
          </a:prstGeom>
          <a:solidFill>
            <a:srgbClr val="F79646">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9">
            <a:extLst>
              <a:ext uri="{FF2B5EF4-FFF2-40B4-BE49-F238E27FC236}">
                <a16:creationId xmlns:a16="http://schemas.microsoft.com/office/drawing/2014/main" id="{305FE443-B336-59FA-ADE0-AD8287C7B22D}"/>
              </a:ext>
            </a:extLst>
          </p:cNvPr>
          <p:cNvSpPr txBox="1">
            <a:spLocks noChangeArrowheads="1"/>
          </p:cNvSpPr>
          <p:nvPr/>
        </p:nvSpPr>
        <p:spPr bwMode="auto">
          <a:xfrm>
            <a:off x="1993328" y="1929860"/>
            <a:ext cx="71201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0" tIns="0" rIns="82800" bIns="0" anchor="b">
            <a:spAutoFit/>
          </a:bodyPr>
          <a:lstStyle>
            <a:lvl1pPr algn="just" defTabSz="835025">
              <a:lnSpc>
                <a:spcPct val="120000"/>
              </a:lnSpc>
              <a:buClr>
                <a:srgbClr val="003399"/>
              </a:buClr>
              <a:buSzPct val="95000"/>
              <a:buFont typeface="Wingdings" panose="05000000000000000000" pitchFamily="2" charset="2"/>
              <a:buChar char="n"/>
              <a:defRPr kumimoji="1" sz="1300">
                <a:solidFill>
                  <a:schemeClr val="tx1"/>
                </a:solidFill>
                <a:latin typeface="ヒラギノ角ゴ Pro W3" pitchFamily="34" charset="-128"/>
                <a:ea typeface="ヒラギノ角ゴ Pro W3" pitchFamily="34" charset="-128"/>
              </a:defRPr>
            </a:lvl1pPr>
            <a:lvl2pPr marL="742950" indent="-285750" algn="just" defTabSz="835025">
              <a:lnSpc>
                <a:spcPct val="120000"/>
              </a:lnSpc>
              <a:spcBef>
                <a:spcPct val="10000"/>
              </a:spcBef>
              <a:spcAft>
                <a:spcPct val="10000"/>
              </a:spcAft>
              <a:buClr>
                <a:srgbClr val="003300"/>
              </a:buClr>
              <a:buFont typeface="Wingdings" panose="05000000000000000000" pitchFamily="2" charset="2"/>
              <a:buChar char="Ø"/>
              <a:defRPr kumimoji="1" sz="1100">
                <a:solidFill>
                  <a:schemeClr val="tx1"/>
                </a:solidFill>
                <a:latin typeface="ヒラギノ角ゴ Pro W3" pitchFamily="34" charset="-128"/>
                <a:ea typeface="ヒラギノ角ゴ Pro W3" pitchFamily="34" charset="-128"/>
              </a:defRPr>
            </a:lvl2pPr>
            <a:lvl3pPr marL="1143000" indent="-228600" algn="just" defTabSz="835025">
              <a:lnSpc>
                <a:spcPct val="110000"/>
              </a:lnSpc>
              <a:spcBef>
                <a:spcPct val="10000"/>
              </a:spcBef>
              <a:spcAft>
                <a:spcPct val="10000"/>
              </a:spcAft>
              <a:buClr>
                <a:schemeClr val="tx1"/>
              </a:buClr>
              <a:buSzPct val="80000"/>
              <a:buFont typeface="Wingdings" panose="05000000000000000000" pitchFamily="2" charset="2"/>
              <a:buChar char="l"/>
              <a:defRPr kumimoji="1" sz="900">
                <a:solidFill>
                  <a:schemeClr val="tx1"/>
                </a:solidFill>
                <a:latin typeface="ヒラギノ角ゴ Pro W3" pitchFamily="34" charset="-128"/>
                <a:ea typeface="ヒラギノ角ゴ Pro W3" pitchFamily="34" charset="-128"/>
              </a:defRPr>
            </a:lvl3pPr>
            <a:lvl4pPr marL="1600200" indent="-228600" algn="just" defTabSz="835025">
              <a:lnSpc>
                <a:spcPct val="110000"/>
              </a:lnSpc>
              <a:spcBef>
                <a:spcPct val="10000"/>
              </a:spcBef>
              <a:spcAft>
                <a:spcPct val="10000"/>
              </a:spcAft>
              <a:buClr>
                <a:srgbClr val="000066"/>
              </a:buClr>
              <a:buSzPct val="80000"/>
              <a:buChar char="–"/>
              <a:defRPr kumimoji="1" sz="900">
                <a:solidFill>
                  <a:schemeClr val="tx1"/>
                </a:solidFill>
                <a:latin typeface="ヒラギノ角ゴ Pro W3" pitchFamily="34" charset="-128"/>
                <a:ea typeface="ヒラギノ角ゴ Pro W3" pitchFamily="34" charset="-128"/>
              </a:defRPr>
            </a:lvl4pPr>
            <a:lvl5pPr marL="2057400" indent="-228600" defTabSz="835025">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5pPr>
            <a:lvl6pPr marL="25146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6pPr>
            <a:lvl7pPr marL="29718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7pPr>
            <a:lvl8pPr marL="34290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8pPr>
            <a:lvl9pPr marL="38862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9pPr>
          </a:lstStyle>
          <a:p>
            <a:pPr algn="l" eaLnBrk="1" hangingPunct="1">
              <a:lnSpc>
                <a:spcPct val="100000"/>
              </a:lnSpc>
              <a:buClrTx/>
              <a:buSzTx/>
              <a:buFont typeface="Wingdings" panose="05000000000000000000" pitchFamily="2" charset="2"/>
              <a:buNone/>
            </a:pPr>
            <a:r>
              <a:rPr lang="ja-JP" altLang="en-US" sz="3600" b="1" dirty="0">
                <a:solidFill>
                  <a:srgbClr val="002060"/>
                </a:solidFill>
                <a:latin typeface="メイリオ" panose="020B0604030504040204" pitchFamily="50" charset="-128"/>
                <a:ea typeface="メイリオ" panose="020B0604030504040204" pitchFamily="50" charset="-128"/>
              </a:rPr>
              <a:t>● 社会全体の「新」への期待感</a:t>
            </a:r>
            <a:endParaRPr lang="en-US" altLang="ja-JP" sz="3600" b="1" dirty="0">
              <a:solidFill>
                <a:srgbClr val="002060"/>
              </a:solidFill>
              <a:latin typeface="メイリオ" panose="020B0604030504040204" pitchFamily="50" charset="-128"/>
              <a:ea typeface="メイリオ" panose="020B0604030504040204" pitchFamily="50" charset="-128"/>
            </a:endParaRPr>
          </a:p>
        </p:txBody>
      </p:sp>
      <p:sp>
        <p:nvSpPr>
          <p:cNvPr id="14" name="テキスト ボックス 19">
            <a:extLst>
              <a:ext uri="{FF2B5EF4-FFF2-40B4-BE49-F238E27FC236}">
                <a16:creationId xmlns:a16="http://schemas.microsoft.com/office/drawing/2014/main" id="{EC5C30EB-57CF-0060-2441-B52F8CE944F2}"/>
              </a:ext>
            </a:extLst>
          </p:cNvPr>
          <p:cNvSpPr txBox="1">
            <a:spLocks noChangeArrowheads="1"/>
          </p:cNvSpPr>
          <p:nvPr/>
        </p:nvSpPr>
        <p:spPr bwMode="auto">
          <a:xfrm>
            <a:off x="1993328" y="2992010"/>
            <a:ext cx="7811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0" tIns="0" rIns="82800" bIns="0" anchor="b">
            <a:spAutoFit/>
          </a:bodyPr>
          <a:lstStyle>
            <a:lvl1pPr algn="just" defTabSz="835025">
              <a:lnSpc>
                <a:spcPct val="120000"/>
              </a:lnSpc>
              <a:buClr>
                <a:srgbClr val="003399"/>
              </a:buClr>
              <a:buSzPct val="95000"/>
              <a:buFont typeface="Wingdings" panose="05000000000000000000" pitchFamily="2" charset="2"/>
              <a:buChar char="n"/>
              <a:defRPr kumimoji="1" sz="1300">
                <a:solidFill>
                  <a:schemeClr val="tx1"/>
                </a:solidFill>
                <a:latin typeface="ヒラギノ角ゴ Pro W3" pitchFamily="34" charset="-128"/>
                <a:ea typeface="ヒラギノ角ゴ Pro W3" pitchFamily="34" charset="-128"/>
              </a:defRPr>
            </a:lvl1pPr>
            <a:lvl2pPr marL="742950" indent="-285750" algn="just" defTabSz="835025">
              <a:lnSpc>
                <a:spcPct val="120000"/>
              </a:lnSpc>
              <a:spcBef>
                <a:spcPct val="10000"/>
              </a:spcBef>
              <a:spcAft>
                <a:spcPct val="10000"/>
              </a:spcAft>
              <a:buClr>
                <a:srgbClr val="003300"/>
              </a:buClr>
              <a:buFont typeface="Wingdings" panose="05000000000000000000" pitchFamily="2" charset="2"/>
              <a:buChar char="Ø"/>
              <a:defRPr kumimoji="1" sz="1100">
                <a:solidFill>
                  <a:schemeClr val="tx1"/>
                </a:solidFill>
                <a:latin typeface="ヒラギノ角ゴ Pro W3" pitchFamily="34" charset="-128"/>
                <a:ea typeface="ヒラギノ角ゴ Pro W3" pitchFamily="34" charset="-128"/>
              </a:defRPr>
            </a:lvl2pPr>
            <a:lvl3pPr marL="1143000" indent="-228600" algn="just" defTabSz="835025">
              <a:lnSpc>
                <a:spcPct val="110000"/>
              </a:lnSpc>
              <a:spcBef>
                <a:spcPct val="10000"/>
              </a:spcBef>
              <a:spcAft>
                <a:spcPct val="10000"/>
              </a:spcAft>
              <a:buClr>
                <a:schemeClr val="tx1"/>
              </a:buClr>
              <a:buSzPct val="80000"/>
              <a:buFont typeface="Wingdings" panose="05000000000000000000" pitchFamily="2" charset="2"/>
              <a:buChar char="l"/>
              <a:defRPr kumimoji="1" sz="900">
                <a:solidFill>
                  <a:schemeClr val="tx1"/>
                </a:solidFill>
                <a:latin typeface="ヒラギノ角ゴ Pro W3" pitchFamily="34" charset="-128"/>
                <a:ea typeface="ヒラギノ角ゴ Pro W3" pitchFamily="34" charset="-128"/>
              </a:defRPr>
            </a:lvl3pPr>
            <a:lvl4pPr marL="1600200" indent="-228600" algn="just" defTabSz="835025">
              <a:lnSpc>
                <a:spcPct val="110000"/>
              </a:lnSpc>
              <a:spcBef>
                <a:spcPct val="10000"/>
              </a:spcBef>
              <a:spcAft>
                <a:spcPct val="10000"/>
              </a:spcAft>
              <a:buClr>
                <a:srgbClr val="000066"/>
              </a:buClr>
              <a:buSzPct val="80000"/>
              <a:buChar char="–"/>
              <a:defRPr kumimoji="1" sz="900">
                <a:solidFill>
                  <a:schemeClr val="tx1"/>
                </a:solidFill>
                <a:latin typeface="ヒラギノ角ゴ Pro W3" pitchFamily="34" charset="-128"/>
                <a:ea typeface="ヒラギノ角ゴ Pro W3" pitchFamily="34" charset="-128"/>
              </a:defRPr>
            </a:lvl4pPr>
            <a:lvl5pPr marL="2057400" indent="-228600" defTabSz="835025">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5pPr>
            <a:lvl6pPr marL="25146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6pPr>
            <a:lvl7pPr marL="29718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7pPr>
            <a:lvl8pPr marL="34290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8pPr>
            <a:lvl9pPr marL="38862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9pPr>
          </a:lstStyle>
          <a:p>
            <a:pPr algn="l" eaLnBrk="1" hangingPunct="1">
              <a:lnSpc>
                <a:spcPct val="100000"/>
              </a:lnSpc>
              <a:buClrTx/>
              <a:buSzTx/>
              <a:buFont typeface="Wingdings" panose="05000000000000000000" pitchFamily="2" charset="2"/>
              <a:buNone/>
            </a:pPr>
            <a:r>
              <a:rPr lang="ja-JP" altLang="en-US" sz="3600" b="1" dirty="0">
                <a:solidFill>
                  <a:srgbClr val="002060"/>
                </a:solidFill>
                <a:latin typeface="メイリオ" panose="020B0604030504040204" pitchFamily="50" charset="-128"/>
                <a:ea typeface="メイリオ" panose="020B0604030504040204" pitchFamily="50" charset="-128"/>
              </a:rPr>
              <a:t>● メディアの特集企画との連動</a:t>
            </a:r>
            <a:endParaRPr lang="en-US" altLang="ja-JP" sz="3600" b="1" dirty="0">
              <a:solidFill>
                <a:srgbClr val="002060"/>
              </a:solidFill>
              <a:latin typeface="メイリオ" panose="020B0604030504040204" pitchFamily="50" charset="-128"/>
              <a:ea typeface="メイリオ" panose="020B0604030504040204" pitchFamily="50" charset="-128"/>
            </a:endParaRPr>
          </a:p>
        </p:txBody>
      </p:sp>
      <p:sp>
        <p:nvSpPr>
          <p:cNvPr id="15" name="テキスト ボックス 19">
            <a:extLst>
              <a:ext uri="{FF2B5EF4-FFF2-40B4-BE49-F238E27FC236}">
                <a16:creationId xmlns:a16="http://schemas.microsoft.com/office/drawing/2014/main" id="{F9C85515-2052-36A3-981C-D088E88966D4}"/>
              </a:ext>
            </a:extLst>
          </p:cNvPr>
          <p:cNvSpPr txBox="1">
            <a:spLocks noChangeArrowheads="1"/>
          </p:cNvSpPr>
          <p:nvPr/>
        </p:nvSpPr>
        <p:spPr bwMode="auto">
          <a:xfrm>
            <a:off x="1993328" y="4054160"/>
            <a:ext cx="89185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0" tIns="0" rIns="82800" bIns="0" anchor="b">
            <a:spAutoFit/>
          </a:bodyPr>
          <a:lstStyle>
            <a:lvl1pPr algn="just" defTabSz="835025">
              <a:lnSpc>
                <a:spcPct val="120000"/>
              </a:lnSpc>
              <a:buClr>
                <a:srgbClr val="003399"/>
              </a:buClr>
              <a:buSzPct val="95000"/>
              <a:buFont typeface="Wingdings" panose="05000000000000000000" pitchFamily="2" charset="2"/>
              <a:buChar char="n"/>
              <a:defRPr kumimoji="1" sz="1300">
                <a:solidFill>
                  <a:schemeClr val="tx1"/>
                </a:solidFill>
                <a:latin typeface="ヒラギノ角ゴ Pro W3" pitchFamily="34" charset="-128"/>
                <a:ea typeface="ヒラギノ角ゴ Pro W3" pitchFamily="34" charset="-128"/>
              </a:defRPr>
            </a:lvl1pPr>
            <a:lvl2pPr marL="742950" indent="-285750" algn="just" defTabSz="835025">
              <a:lnSpc>
                <a:spcPct val="120000"/>
              </a:lnSpc>
              <a:spcBef>
                <a:spcPct val="10000"/>
              </a:spcBef>
              <a:spcAft>
                <a:spcPct val="10000"/>
              </a:spcAft>
              <a:buClr>
                <a:srgbClr val="003300"/>
              </a:buClr>
              <a:buFont typeface="Wingdings" panose="05000000000000000000" pitchFamily="2" charset="2"/>
              <a:buChar char="Ø"/>
              <a:defRPr kumimoji="1" sz="1100">
                <a:solidFill>
                  <a:schemeClr val="tx1"/>
                </a:solidFill>
                <a:latin typeface="ヒラギノ角ゴ Pro W3" pitchFamily="34" charset="-128"/>
                <a:ea typeface="ヒラギノ角ゴ Pro W3" pitchFamily="34" charset="-128"/>
              </a:defRPr>
            </a:lvl2pPr>
            <a:lvl3pPr marL="1143000" indent="-228600" algn="just" defTabSz="835025">
              <a:lnSpc>
                <a:spcPct val="110000"/>
              </a:lnSpc>
              <a:spcBef>
                <a:spcPct val="10000"/>
              </a:spcBef>
              <a:spcAft>
                <a:spcPct val="10000"/>
              </a:spcAft>
              <a:buClr>
                <a:schemeClr val="tx1"/>
              </a:buClr>
              <a:buSzPct val="80000"/>
              <a:buFont typeface="Wingdings" panose="05000000000000000000" pitchFamily="2" charset="2"/>
              <a:buChar char="l"/>
              <a:defRPr kumimoji="1" sz="900">
                <a:solidFill>
                  <a:schemeClr val="tx1"/>
                </a:solidFill>
                <a:latin typeface="ヒラギノ角ゴ Pro W3" pitchFamily="34" charset="-128"/>
                <a:ea typeface="ヒラギノ角ゴ Pro W3" pitchFamily="34" charset="-128"/>
              </a:defRPr>
            </a:lvl3pPr>
            <a:lvl4pPr marL="1600200" indent="-228600" algn="just" defTabSz="835025">
              <a:lnSpc>
                <a:spcPct val="110000"/>
              </a:lnSpc>
              <a:spcBef>
                <a:spcPct val="10000"/>
              </a:spcBef>
              <a:spcAft>
                <a:spcPct val="10000"/>
              </a:spcAft>
              <a:buClr>
                <a:srgbClr val="000066"/>
              </a:buClr>
              <a:buSzPct val="80000"/>
              <a:buChar char="–"/>
              <a:defRPr kumimoji="1" sz="900">
                <a:solidFill>
                  <a:schemeClr val="tx1"/>
                </a:solidFill>
                <a:latin typeface="ヒラギノ角ゴ Pro W3" pitchFamily="34" charset="-128"/>
                <a:ea typeface="ヒラギノ角ゴ Pro W3" pitchFamily="34" charset="-128"/>
              </a:defRPr>
            </a:lvl4pPr>
            <a:lvl5pPr marL="2057400" indent="-228600" defTabSz="835025">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5pPr>
            <a:lvl6pPr marL="25146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6pPr>
            <a:lvl7pPr marL="29718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7pPr>
            <a:lvl8pPr marL="34290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8pPr>
            <a:lvl9pPr marL="3886200" indent="-228600" defTabSz="835025" eaLnBrk="0" fontAlgn="base" hangingPunct="0">
              <a:lnSpc>
                <a:spcPct val="110000"/>
              </a:lnSpc>
              <a:spcBef>
                <a:spcPct val="10000"/>
              </a:spcBef>
              <a:spcAft>
                <a:spcPct val="10000"/>
              </a:spcAft>
              <a:buClr>
                <a:srgbClr val="006600"/>
              </a:buClr>
              <a:buSzPct val="110000"/>
              <a:buChar char="»"/>
              <a:defRPr kumimoji="1" sz="900">
                <a:solidFill>
                  <a:schemeClr val="tx1"/>
                </a:solidFill>
                <a:latin typeface="ヒラギノ角ゴ Pro W3" pitchFamily="34" charset="-128"/>
                <a:ea typeface="ヒラギノ角ゴ Pro W3" pitchFamily="34" charset="-128"/>
              </a:defRPr>
            </a:lvl9pPr>
          </a:lstStyle>
          <a:p>
            <a:pPr algn="l" eaLnBrk="1" hangingPunct="1">
              <a:lnSpc>
                <a:spcPct val="100000"/>
              </a:lnSpc>
              <a:buClrTx/>
              <a:buSzTx/>
              <a:buFont typeface="Wingdings" panose="05000000000000000000" pitchFamily="2" charset="2"/>
              <a:buNone/>
            </a:pPr>
            <a:r>
              <a:rPr lang="ja-JP" altLang="en-US" sz="3600" b="1" dirty="0">
                <a:solidFill>
                  <a:srgbClr val="002060"/>
                </a:solidFill>
                <a:latin typeface="メイリオ" panose="020B0604030504040204" pitchFamily="50" charset="-128"/>
                <a:ea typeface="メイリオ" panose="020B0604030504040204" pitchFamily="50" charset="-128"/>
              </a:rPr>
              <a:t>● 年間計画・中期計画の発表タイミング</a:t>
            </a:r>
            <a:endParaRPr lang="en-US" altLang="ja-JP" sz="36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7913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1B9A8-5A04-FAC2-CE8D-A072955EC584}"/>
            </a:ext>
          </a:extLst>
        </p:cNvPr>
        <p:cNvGrpSpPr/>
        <p:nvPr/>
      </p:nvGrpSpPr>
      <p:grpSpPr>
        <a:xfrm>
          <a:off x="0" y="0"/>
          <a:ext cx="0" cy="0"/>
          <a:chOff x="0" y="0"/>
          <a:chExt cx="0" cy="0"/>
        </a:xfrm>
      </p:grpSpPr>
      <p:sp>
        <p:nvSpPr>
          <p:cNvPr id="22" name="AutoShape 5" descr="一碧湖1">
            <a:extLst>
              <a:ext uri="{FF2B5EF4-FFF2-40B4-BE49-F238E27FC236}">
                <a16:creationId xmlns:a16="http://schemas.microsoft.com/office/drawing/2014/main" id="{CFAACBD4-7133-9E4B-D61F-CC597EDF406E}"/>
              </a:ext>
            </a:extLst>
          </p:cNvPr>
          <p:cNvSpPr>
            <a:spLocks noChangeAspect="1" noChangeArrowheads="1"/>
          </p:cNvSpPr>
          <p:nvPr/>
        </p:nvSpPr>
        <p:spPr bwMode="auto">
          <a:xfrm>
            <a:off x="6086475" y="328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正方形/長方形 26">
            <a:extLst>
              <a:ext uri="{FF2B5EF4-FFF2-40B4-BE49-F238E27FC236}">
                <a16:creationId xmlns:a16="http://schemas.microsoft.com/office/drawing/2014/main" id="{1101D5B6-7359-75A3-FD10-037FDF7550E7}"/>
              </a:ext>
            </a:extLst>
          </p:cNvPr>
          <p:cNvSpPr/>
          <p:nvPr/>
        </p:nvSpPr>
        <p:spPr>
          <a:xfrm>
            <a:off x="295276" y="931653"/>
            <a:ext cx="6233250" cy="5650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9667D67C-4A20-6B7E-0E1E-55F60A1A0A50}"/>
              </a:ext>
            </a:extLst>
          </p:cNvPr>
          <p:cNvSpPr txBox="1"/>
          <p:nvPr/>
        </p:nvSpPr>
        <p:spPr>
          <a:xfrm>
            <a:off x="9567956" y="726032"/>
            <a:ext cx="2724150" cy="400110"/>
          </a:xfrm>
          <a:prstGeom prst="rect">
            <a:avLst/>
          </a:prstGeom>
          <a:noFill/>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こちらから実際のプレスリリースが</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全文ご覧いただけます！</a:t>
            </a:r>
          </a:p>
        </p:txBody>
      </p:sp>
      <p:sp>
        <p:nvSpPr>
          <p:cNvPr id="42" name="标题 1">
            <a:extLst>
              <a:ext uri="{FF2B5EF4-FFF2-40B4-BE49-F238E27FC236}">
                <a16:creationId xmlns:a16="http://schemas.microsoft.com/office/drawing/2014/main" id="{FCFA8098-5346-74C6-F098-9D50469FD9F6}"/>
              </a:ext>
            </a:extLst>
          </p:cNvPr>
          <p:cNvSpPr txBox="1"/>
          <p:nvPr/>
        </p:nvSpPr>
        <p:spPr>
          <a:xfrm>
            <a:off x="7014771" y="1160237"/>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記事掲載数</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grpSp>
        <p:nvGrpSpPr>
          <p:cNvPr id="48" name="グループ化 47">
            <a:extLst>
              <a:ext uri="{FF2B5EF4-FFF2-40B4-BE49-F238E27FC236}">
                <a16:creationId xmlns:a16="http://schemas.microsoft.com/office/drawing/2014/main" id="{47B19C6C-6D3A-C510-6B92-A21CC7ED2094}"/>
              </a:ext>
            </a:extLst>
          </p:cNvPr>
          <p:cNvGrpSpPr/>
          <p:nvPr/>
        </p:nvGrpSpPr>
        <p:grpSpPr>
          <a:xfrm>
            <a:off x="7503068" y="1676077"/>
            <a:ext cx="3384768" cy="1015663"/>
            <a:chOff x="7774928" y="1283439"/>
            <a:chExt cx="2621309" cy="1015663"/>
          </a:xfrm>
        </p:grpSpPr>
        <p:sp>
          <p:nvSpPr>
            <p:cNvPr id="43" name="テキスト ボックス 42">
              <a:extLst>
                <a:ext uri="{FF2B5EF4-FFF2-40B4-BE49-F238E27FC236}">
                  <a16:creationId xmlns:a16="http://schemas.microsoft.com/office/drawing/2014/main" id="{766D70D6-A5C3-A262-90AC-5AD32DC2EC3A}"/>
                </a:ext>
              </a:extLst>
            </p:cNvPr>
            <p:cNvSpPr txBox="1"/>
            <p:nvPr/>
          </p:nvSpPr>
          <p:spPr>
            <a:xfrm>
              <a:off x="7774928" y="1283439"/>
              <a:ext cx="1033646" cy="1015663"/>
            </a:xfrm>
            <a:prstGeom prst="rect">
              <a:avLst/>
            </a:prstGeom>
            <a:noFill/>
          </p:spPr>
          <p:txBody>
            <a:bodyPr wrap="square">
              <a:spAutoFit/>
            </a:bodyPr>
            <a:lstStyle/>
            <a:p>
              <a:r>
                <a:rPr lang="en-US" altLang="ja-JP" sz="6000" b="1" dirty="0">
                  <a:solidFill>
                    <a:srgbClr val="002060"/>
                  </a:solidFill>
                  <a:latin typeface="メイリオ" panose="020B0604030504040204" pitchFamily="50" charset="-128"/>
                  <a:ea typeface="メイリオ" panose="020B0604030504040204" pitchFamily="50" charset="-128"/>
                  <a:cs typeface="+mn-lt"/>
                </a:rPr>
                <a:t>37</a:t>
              </a:r>
              <a:endParaRPr lang="en-US" altLang="ja-JP" sz="6000" dirty="0">
                <a:solidFill>
                  <a:srgbClr val="002060"/>
                </a:solidFill>
                <a:latin typeface="メイリオ" panose="020B0604030504040204" pitchFamily="50" charset="-128"/>
                <a:ea typeface="メイリオ" panose="020B0604030504040204" pitchFamily="50" charset="-128"/>
                <a:cs typeface="Calibri"/>
              </a:endParaRPr>
            </a:p>
          </p:txBody>
        </p:sp>
        <p:sp>
          <p:nvSpPr>
            <p:cNvPr id="44" name="テキスト ボックス 43">
              <a:extLst>
                <a:ext uri="{FF2B5EF4-FFF2-40B4-BE49-F238E27FC236}">
                  <a16:creationId xmlns:a16="http://schemas.microsoft.com/office/drawing/2014/main" id="{29285182-5E05-0980-A3E5-B72405E3C283}"/>
                </a:ext>
              </a:extLst>
            </p:cNvPr>
            <p:cNvSpPr txBox="1"/>
            <p:nvPr/>
          </p:nvSpPr>
          <p:spPr>
            <a:xfrm>
              <a:off x="8612986" y="1750109"/>
              <a:ext cx="740235" cy="369332"/>
            </a:xfrm>
            <a:prstGeom prst="rect">
              <a:avLst/>
            </a:prstGeom>
            <a:noFill/>
          </p:spPr>
          <p:txBody>
            <a:bodyPr wrap="square">
              <a:spAutoFit/>
            </a:bodyPr>
            <a:lstStyle/>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mn-lt"/>
                </a:rPr>
                <a:t>記事</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45" name="テキスト ボックス 44">
              <a:extLst>
                <a:ext uri="{FF2B5EF4-FFF2-40B4-BE49-F238E27FC236}">
                  <a16:creationId xmlns:a16="http://schemas.microsoft.com/office/drawing/2014/main" id="{E79E6358-DE7F-FE56-7882-BF976CE94D2C}"/>
                </a:ext>
              </a:extLst>
            </p:cNvPr>
            <p:cNvSpPr txBox="1"/>
            <p:nvPr/>
          </p:nvSpPr>
          <p:spPr>
            <a:xfrm>
              <a:off x="8997358" y="1816857"/>
              <a:ext cx="1398879" cy="261610"/>
            </a:xfrm>
            <a:prstGeom prst="rect">
              <a:avLst/>
            </a:prstGeom>
            <a:noFill/>
          </p:spPr>
          <p:txBody>
            <a:bodyPr wrap="square">
              <a:spAutoFit/>
            </a:bodyPr>
            <a:lstStyle/>
            <a:p>
              <a:pPr algn="ct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提携メディアを除く</a:t>
              </a:r>
            </a:p>
          </p:txBody>
        </p:sp>
      </p:grpSp>
      <p:sp>
        <p:nvSpPr>
          <p:cNvPr id="46" name="标题 1">
            <a:extLst>
              <a:ext uri="{FF2B5EF4-FFF2-40B4-BE49-F238E27FC236}">
                <a16:creationId xmlns:a16="http://schemas.microsoft.com/office/drawing/2014/main" id="{FA127F29-076E-9E6E-7AE4-C7FA08E2C73E}"/>
              </a:ext>
            </a:extLst>
          </p:cNvPr>
          <p:cNvSpPr txBox="1"/>
          <p:nvPr/>
        </p:nvSpPr>
        <p:spPr>
          <a:xfrm>
            <a:off x="7014771" y="2793561"/>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掲載メディア</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1CFD7A96-5DC8-FC69-8282-ACF0507368C3}"/>
              </a:ext>
            </a:extLst>
          </p:cNvPr>
          <p:cNvSpPr txBox="1"/>
          <p:nvPr/>
        </p:nvSpPr>
        <p:spPr>
          <a:xfrm>
            <a:off x="7016029" y="3337891"/>
            <a:ext cx="4811340" cy="553998"/>
          </a:xfrm>
          <a:prstGeom prst="rect">
            <a:avLst/>
          </a:prstGeom>
          <a:noFill/>
        </p:spPr>
        <p:txBody>
          <a:bodyPr wrap="square">
            <a:spAutoFit/>
          </a:bodyPr>
          <a:lstStyle/>
          <a:p>
            <a:r>
              <a:rPr lang="ja-JP" altLang="en-US" sz="1500" b="1" dirty="0">
                <a:solidFill>
                  <a:schemeClr val="tx1">
                    <a:lumMod val="75000"/>
                    <a:lumOff val="25000"/>
                  </a:schemeClr>
                </a:solidFill>
                <a:latin typeface="メイリオ" panose="020B0604030504040204" pitchFamily="50" charset="-128"/>
                <a:ea typeface="メイリオ" panose="020B0604030504040204" pitchFamily="50" charset="-128"/>
                <a:cs typeface="+mn-lt"/>
              </a:rPr>
              <a:t>大手メディア多数、ビジネス系メディア、キュレーションメディアなど</a:t>
            </a:r>
            <a:endParaRPr lang="en-US" altLang="ja-JP" sz="15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pic>
        <p:nvPicPr>
          <p:cNvPr id="61" name="図 60">
            <a:extLst>
              <a:ext uri="{FF2B5EF4-FFF2-40B4-BE49-F238E27FC236}">
                <a16:creationId xmlns:a16="http://schemas.microsoft.com/office/drawing/2014/main" id="{024DA4FA-06A8-3918-708E-775EBB7E573D}"/>
              </a:ext>
            </a:extLst>
          </p:cNvPr>
          <p:cNvPicPr>
            <a:picLocks noChangeAspect="1"/>
          </p:cNvPicPr>
          <p:nvPr/>
        </p:nvPicPr>
        <p:blipFill>
          <a:blip r:embed="rId3"/>
          <a:stretch>
            <a:fillRect/>
          </a:stretch>
        </p:blipFill>
        <p:spPr>
          <a:xfrm>
            <a:off x="6968145" y="4391834"/>
            <a:ext cx="4972050" cy="1497856"/>
          </a:xfrm>
          <a:prstGeom prst="rect">
            <a:avLst/>
          </a:prstGeom>
        </p:spPr>
      </p:pic>
      <p:sp>
        <p:nvSpPr>
          <p:cNvPr id="62" name="楕円 61">
            <a:extLst>
              <a:ext uri="{FF2B5EF4-FFF2-40B4-BE49-F238E27FC236}">
                <a16:creationId xmlns:a16="http://schemas.microsoft.com/office/drawing/2014/main" id="{B8D80DD9-950A-E403-B9B3-D61AC4EA7B2B}"/>
              </a:ext>
            </a:extLst>
          </p:cNvPr>
          <p:cNvSpPr/>
          <p:nvPr/>
        </p:nvSpPr>
        <p:spPr>
          <a:xfrm>
            <a:off x="8510242" y="5251529"/>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8138C86A-7C05-23AF-97E7-DBFC3425EC18}"/>
              </a:ext>
            </a:extLst>
          </p:cNvPr>
          <p:cNvSpPr/>
          <p:nvPr/>
        </p:nvSpPr>
        <p:spPr>
          <a:xfrm>
            <a:off x="7515671" y="4712740"/>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15FB4F70-D94C-8B82-31C5-AFADB642154E}"/>
              </a:ext>
            </a:extLst>
          </p:cNvPr>
          <p:cNvSpPr/>
          <p:nvPr/>
        </p:nvSpPr>
        <p:spPr>
          <a:xfrm>
            <a:off x="7515671" y="5242790"/>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E4A75079-5634-8C3A-0CAF-0AF4C8270F92}"/>
              </a:ext>
            </a:extLst>
          </p:cNvPr>
          <p:cNvSpPr txBox="1">
            <a:spLocks/>
          </p:cNvSpPr>
          <p:nvPr/>
        </p:nvSpPr>
        <p:spPr>
          <a:xfrm>
            <a:off x="176637" y="154296"/>
            <a:ext cx="8229600"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mj-ea"/>
                <a:ea typeface="+mj-ea"/>
                <a:cs typeface="+mj-cs"/>
              </a:defRPr>
            </a:lvl1pPr>
          </a:lstStyle>
          <a:p>
            <a:r>
              <a:rPr lang="ja-JP" altLang="en-US" dirty="0"/>
              <a:t>事例①</a:t>
            </a:r>
          </a:p>
        </p:txBody>
      </p:sp>
      <p:pic>
        <p:nvPicPr>
          <p:cNvPr id="13" name="図 12">
            <a:extLst>
              <a:ext uri="{FF2B5EF4-FFF2-40B4-BE49-F238E27FC236}">
                <a16:creationId xmlns:a16="http://schemas.microsoft.com/office/drawing/2014/main" id="{4ED99385-D109-EAC2-5CBA-DDF343B9F776}"/>
              </a:ext>
            </a:extLst>
          </p:cNvPr>
          <p:cNvPicPr>
            <a:picLocks noChangeAspect="1"/>
          </p:cNvPicPr>
          <p:nvPr/>
        </p:nvPicPr>
        <p:blipFill>
          <a:blip r:embed="rId4"/>
          <a:stretch>
            <a:fillRect/>
          </a:stretch>
        </p:blipFill>
        <p:spPr>
          <a:xfrm>
            <a:off x="407339" y="981655"/>
            <a:ext cx="5984151" cy="2934243"/>
          </a:xfrm>
          <a:prstGeom prst="rect">
            <a:avLst/>
          </a:prstGeom>
        </p:spPr>
      </p:pic>
      <p:pic>
        <p:nvPicPr>
          <p:cNvPr id="16" name="図 15">
            <a:extLst>
              <a:ext uri="{FF2B5EF4-FFF2-40B4-BE49-F238E27FC236}">
                <a16:creationId xmlns:a16="http://schemas.microsoft.com/office/drawing/2014/main" id="{697755F8-802E-7BCF-BAD6-2721F0C3BD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9673" y="3928072"/>
            <a:ext cx="3844696" cy="2563130"/>
          </a:xfrm>
          <a:prstGeom prst="rect">
            <a:avLst/>
          </a:prstGeom>
        </p:spPr>
      </p:pic>
      <p:pic>
        <p:nvPicPr>
          <p:cNvPr id="19" name="図 18">
            <a:extLst>
              <a:ext uri="{FF2B5EF4-FFF2-40B4-BE49-F238E27FC236}">
                <a16:creationId xmlns:a16="http://schemas.microsoft.com/office/drawing/2014/main" id="{4DD829A0-E2CC-08AF-C9A6-2875173A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1543" y="1079274"/>
            <a:ext cx="1090234" cy="1090234"/>
          </a:xfrm>
          <a:prstGeom prst="rect">
            <a:avLst/>
          </a:prstGeom>
        </p:spPr>
      </p:pic>
    </p:spTree>
    <p:extLst>
      <p:ext uri="{BB962C8B-B14F-4D97-AF65-F5344CB8AC3E}">
        <p14:creationId xmlns:p14="http://schemas.microsoft.com/office/powerpoint/2010/main" val="474656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485D6-40C6-EF81-CF59-8BD7FE06D2B9}"/>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D240830-F64C-ACF7-63CE-F251C300B07F}"/>
              </a:ext>
            </a:extLst>
          </p:cNvPr>
          <p:cNvSpPr txBox="1"/>
          <p:nvPr/>
        </p:nvSpPr>
        <p:spPr>
          <a:xfrm>
            <a:off x="7016029" y="3337891"/>
            <a:ext cx="4811340" cy="553998"/>
          </a:xfrm>
          <a:prstGeom prst="rect">
            <a:avLst/>
          </a:prstGeom>
          <a:noFill/>
        </p:spPr>
        <p:txBody>
          <a:bodyPr wrap="square">
            <a:spAutoFit/>
          </a:bodyPr>
          <a:lstStyle/>
          <a:p>
            <a:r>
              <a:rPr lang="ja-JP" altLang="en-US" sz="1500" b="1" dirty="0">
                <a:solidFill>
                  <a:schemeClr val="tx1">
                    <a:lumMod val="75000"/>
                    <a:lumOff val="25000"/>
                  </a:schemeClr>
                </a:solidFill>
                <a:latin typeface="メイリオ" panose="020B0604030504040204" pitchFamily="50" charset="-128"/>
                <a:ea typeface="メイリオ" panose="020B0604030504040204" pitchFamily="50" charset="-128"/>
                <a:cs typeface="+mn-lt"/>
              </a:rPr>
              <a:t>大手メディア多数、ビジネス系メディア、キュレーションメディアなど</a:t>
            </a:r>
            <a:endParaRPr lang="en-US" altLang="ja-JP" sz="15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22" name="AutoShape 5" descr="一碧湖1">
            <a:extLst>
              <a:ext uri="{FF2B5EF4-FFF2-40B4-BE49-F238E27FC236}">
                <a16:creationId xmlns:a16="http://schemas.microsoft.com/office/drawing/2014/main" id="{84186808-EBDB-1F6C-3BC4-E98A41D2E719}"/>
              </a:ext>
            </a:extLst>
          </p:cNvPr>
          <p:cNvSpPr>
            <a:spLocks noChangeAspect="1" noChangeArrowheads="1"/>
          </p:cNvSpPr>
          <p:nvPr/>
        </p:nvSpPr>
        <p:spPr bwMode="auto">
          <a:xfrm>
            <a:off x="6086475" y="328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正方形/長方形 26">
            <a:extLst>
              <a:ext uri="{FF2B5EF4-FFF2-40B4-BE49-F238E27FC236}">
                <a16:creationId xmlns:a16="http://schemas.microsoft.com/office/drawing/2014/main" id="{72B0FE98-23FC-8DBF-21CD-7A3B9A323939}"/>
              </a:ext>
            </a:extLst>
          </p:cNvPr>
          <p:cNvSpPr/>
          <p:nvPr/>
        </p:nvSpPr>
        <p:spPr>
          <a:xfrm>
            <a:off x="295276" y="931653"/>
            <a:ext cx="6233250" cy="5650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F49C059A-7205-51AA-D63C-25EBDDC73486}"/>
              </a:ext>
            </a:extLst>
          </p:cNvPr>
          <p:cNvSpPr txBox="1"/>
          <p:nvPr/>
        </p:nvSpPr>
        <p:spPr>
          <a:xfrm>
            <a:off x="9567956" y="726032"/>
            <a:ext cx="2724150" cy="400110"/>
          </a:xfrm>
          <a:prstGeom prst="rect">
            <a:avLst/>
          </a:prstGeom>
          <a:noFill/>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こちらから実際のプレスリリースが</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全文ご覧いただけます！</a:t>
            </a:r>
          </a:p>
        </p:txBody>
      </p:sp>
      <p:sp>
        <p:nvSpPr>
          <p:cNvPr id="42" name="标题 1">
            <a:extLst>
              <a:ext uri="{FF2B5EF4-FFF2-40B4-BE49-F238E27FC236}">
                <a16:creationId xmlns:a16="http://schemas.microsoft.com/office/drawing/2014/main" id="{ACACE34C-CEA2-ED72-1087-F13C1D68669D}"/>
              </a:ext>
            </a:extLst>
          </p:cNvPr>
          <p:cNvSpPr txBox="1"/>
          <p:nvPr/>
        </p:nvSpPr>
        <p:spPr>
          <a:xfrm>
            <a:off x="7014771" y="1160237"/>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記事掲載数</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grpSp>
        <p:nvGrpSpPr>
          <p:cNvPr id="48" name="グループ化 47">
            <a:extLst>
              <a:ext uri="{FF2B5EF4-FFF2-40B4-BE49-F238E27FC236}">
                <a16:creationId xmlns:a16="http://schemas.microsoft.com/office/drawing/2014/main" id="{102FF854-4E9E-231E-EF8C-F09BE1F76907}"/>
              </a:ext>
            </a:extLst>
          </p:cNvPr>
          <p:cNvGrpSpPr/>
          <p:nvPr/>
        </p:nvGrpSpPr>
        <p:grpSpPr>
          <a:xfrm>
            <a:off x="7503068" y="1676077"/>
            <a:ext cx="3384768" cy="1015663"/>
            <a:chOff x="7774928" y="1283439"/>
            <a:chExt cx="2621309" cy="1015663"/>
          </a:xfrm>
        </p:grpSpPr>
        <p:sp>
          <p:nvSpPr>
            <p:cNvPr id="43" name="テキスト ボックス 42">
              <a:extLst>
                <a:ext uri="{FF2B5EF4-FFF2-40B4-BE49-F238E27FC236}">
                  <a16:creationId xmlns:a16="http://schemas.microsoft.com/office/drawing/2014/main" id="{5F3D435B-4B2E-39EA-5FF0-A4E4DCCB2C0E}"/>
                </a:ext>
              </a:extLst>
            </p:cNvPr>
            <p:cNvSpPr txBox="1"/>
            <p:nvPr/>
          </p:nvSpPr>
          <p:spPr>
            <a:xfrm>
              <a:off x="7774928" y="1283439"/>
              <a:ext cx="1033646" cy="1015663"/>
            </a:xfrm>
            <a:prstGeom prst="rect">
              <a:avLst/>
            </a:prstGeom>
            <a:noFill/>
          </p:spPr>
          <p:txBody>
            <a:bodyPr wrap="square">
              <a:spAutoFit/>
            </a:bodyPr>
            <a:lstStyle/>
            <a:p>
              <a:r>
                <a:rPr lang="en-US" altLang="ja-JP" sz="6000" b="1" dirty="0">
                  <a:solidFill>
                    <a:srgbClr val="002060"/>
                  </a:solidFill>
                  <a:latin typeface="メイリオ" panose="020B0604030504040204" pitchFamily="50" charset="-128"/>
                  <a:ea typeface="メイリオ" panose="020B0604030504040204" pitchFamily="50" charset="-128"/>
                  <a:cs typeface="+mn-lt"/>
                </a:rPr>
                <a:t>37</a:t>
              </a:r>
              <a:endParaRPr lang="en-US" altLang="ja-JP" sz="6000" dirty="0">
                <a:solidFill>
                  <a:srgbClr val="002060"/>
                </a:solidFill>
                <a:latin typeface="メイリオ" panose="020B0604030504040204" pitchFamily="50" charset="-128"/>
                <a:ea typeface="メイリオ" panose="020B0604030504040204" pitchFamily="50" charset="-128"/>
                <a:cs typeface="Calibri"/>
              </a:endParaRPr>
            </a:p>
          </p:txBody>
        </p:sp>
        <p:sp>
          <p:nvSpPr>
            <p:cNvPr id="44" name="テキスト ボックス 43">
              <a:extLst>
                <a:ext uri="{FF2B5EF4-FFF2-40B4-BE49-F238E27FC236}">
                  <a16:creationId xmlns:a16="http://schemas.microsoft.com/office/drawing/2014/main" id="{2F38661B-DA91-77B4-E658-DE7B01477080}"/>
                </a:ext>
              </a:extLst>
            </p:cNvPr>
            <p:cNvSpPr txBox="1"/>
            <p:nvPr/>
          </p:nvSpPr>
          <p:spPr>
            <a:xfrm>
              <a:off x="8612986" y="1750109"/>
              <a:ext cx="740235" cy="369332"/>
            </a:xfrm>
            <a:prstGeom prst="rect">
              <a:avLst/>
            </a:prstGeom>
            <a:noFill/>
          </p:spPr>
          <p:txBody>
            <a:bodyPr wrap="square">
              <a:spAutoFit/>
            </a:bodyPr>
            <a:lstStyle/>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mn-lt"/>
                </a:rPr>
                <a:t>記事</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45" name="テキスト ボックス 44">
              <a:extLst>
                <a:ext uri="{FF2B5EF4-FFF2-40B4-BE49-F238E27FC236}">
                  <a16:creationId xmlns:a16="http://schemas.microsoft.com/office/drawing/2014/main" id="{FFF72F4A-2047-24F6-EEBF-120B043BAB3B}"/>
                </a:ext>
              </a:extLst>
            </p:cNvPr>
            <p:cNvSpPr txBox="1"/>
            <p:nvPr/>
          </p:nvSpPr>
          <p:spPr>
            <a:xfrm>
              <a:off x="8997358" y="1816857"/>
              <a:ext cx="1398879" cy="261610"/>
            </a:xfrm>
            <a:prstGeom prst="rect">
              <a:avLst/>
            </a:prstGeom>
            <a:noFill/>
          </p:spPr>
          <p:txBody>
            <a:bodyPr wrap="square">
              <a:spAutoFit/>
            </a:bodyPr>
            <a:lstStyle/>
            <a:p>
              <a:pPr algn="ct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提携メディアを除く</a:t>
              </a:r>
            </a:p>
          </p:txBody>
        </p:sp>
      </p:grpSp>
      <p:sp>
        <p:nvSpPr>
          <p:cNvPr id="46" name="标题 1">
            <a:extLst>
              <a:ext uri="{FF2B5EF4-FFF2-40B4-BE49-F238E27FC236}">
                <a16:creationId xmlns:a16="http://schemas.microsoft.com/office/drawing/2014/main" id="{9D82CB5D-1B47-315F-F922-1FED2940A451}"/>
              </a:ext>
            </a:extLst>
          </p:cNvPr>
          <p:cNvSpPr txBox="1"/>
          <p:nvPr/>
        </p:nvSpPr>
        <p:spPr>
          <a:xfrm>
            <a:off x="7014771" y="2793561"/>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掲載メディア</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pic>
        <p:nvPicPr>
          <p:cNvPr id="61" name="図 60">
            <a:extLst>
              <a:ext uri="{FF2B5EF4-FFF2-40B4-BE49-F238E27FC236}">
                <a16:creationId xmlns:a16="http://schemas.microsoft.com/office/drawing/2014/main" id="{8001372E-ADBE-B37B-EA03-33EC15D68F37}"/>
              </a:ext>
            </a:extLst>
          </p:cNvPr>
          <p:cNvPicPr>
            <a:picLocks noChangeAspect="1"/>
          </p:cNvPicPr>
          <p:nvPr/>
        </p:nvPicPr>
        <p:blipFill>
          <a:blip r:embed="rId3"/>
          <a:stretch>
            <a:fillRect/>
          </a:stretch>
        </p:blipFill>
        <p:spPr>
          <a:xfrm>
            <a:off x="6968145" y="4391834"/>
            <a:ext cx="4972050" cy="1497856"/>
          </a:xfrm>
          <a:prstGeom prst="rect">
            <a:avLst/>
          </a:prstGeom>
        </p:spPr>
      </p:pic>
      <p:sp>
        <p:nvSpPr>
          <p:cNvPr id="62" name="楕円 61">
            <a:extLst>
              <a:ext uri="{FF2B5EF4-FFF2-40B4-BE49-F238E27FC236}">
                <a16:creationId xmlns:a16="http://schemas.microsoft.com/office/drawing/2014/main" id="{4A636B15-8B8D-3BEA-39C4-6A9BF1411578}"/>
              </a:ext>
            </a:extLst>
          </p:cNvPr>
          <p:cNvSpPr/>
          <p:nvPr/>
        </p:nvSpPr>
        <p:spPr>
          <a:xfrm>
            <a:off x="8510242" y="5294061"/>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812F3761-D753-8BE5-10DA-54D3C0275FC4}"/>
              </a:ext>
            </a:extLst>
          </p:cNvPr>
          <p:cNvSpPr/>
          <p:nvPr/>
        </p:nvSpPr>
        <p:spPr>
          <a:xfrm>
            <a:off x="7515671" y="4755272"/>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ED3AE3E0-CAD6-0CC4-E333-1D9F37EABCE6}"/>
              </a:ext>
            </a:extLst>
          </p:cNvPr>
          <p:cNvSpPr/>
          <p:nvPr/>
        </p:nvSpPr>
        <p:spPr>
          <a:xfrm>
            <a:off x="7515671" y="5285322"/>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E335AA91-3C82-0207-F389-E9E4F36AEA9F}"/>
              </a:ext>
            </a:extLst>
          </p:cNvPr>
          <p:cNvSpPr txBox="1">
            <a:spLocks/>
          </p:cNvSpPr>
          <p:nvPr/>
        </p:nvSpPr>
        <p:spPr>
          <a:xfrm>
            <a:off x="176637" y="154296"/>
            <a:ext cx="8229600"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mj-ea"/>
                <a:ea typeface="+mj-ea"/>
                <a:cs typeface="+mj-cs"/>
              </a:defRPr>
            </a:lvl1pPr>
          </a:lstStyle>
          <a:p>
            <a:r>
              <a:rPr lang="ja-JP" altLang="en-US" dirty="0"/>
              <a:t>事例①</a:t>
            </a:r>
          </a:p>
        </p:txBody>
      </p:sp>
      <p:pic>
        <p:nvPicPr>
          <p:cNvPr id="13" name="図 12">
            <a:extLst>
              <a:ext uri="{FF2B5EF4-FFF2-40B4-BE49-F238E27FC236}">
                <a16:creationId xmlns:a16="http://schemas.microsoft.com/office/drawing/2014/main" id="{D44CD73C-EC13-092A-E8AF-E7C62B996642}"/>
              </a:ext>
            </a:extLst>
          </p:cNvPr>
          <p:cNvPicPr>
            <a:picLocks noChangeAspect="1"/>
          </p:cNvPicPr>
          <p:nvPr/>
        </p:nvPicPr>
        <p:blipFill>
          <a:blip r:embed="rId4"/>
          <a:stretch>
            <a:fillRect/>
          </a:stretch>
        </p:blipFill>
        <p:spPr>
          <a:xfrm>
            <a:off x="407339" y="981655"/>
            <a:ext cx="5984151" cy="2934243"/>
          </a:xfrm>
          <a:prstGeom prst="rect">
            <a:avLst/>
          </a:prstGeom>
        </p:spPr>
      </p:pic>
      <p:pic>
        <p:nvPicPr>
          <p:cNvPr id="16" name="図 15">
            <a:extLst>
              <a:ext uri="{FF2B5EF4-FFF2-40B4-BE49-F238E27FC236}">
                <a16:creationId xmlns:a16="http://schemas.microsoft.com/office/drawing/2014/main" id="{F136E4EA-F843-8A2C-5CFC-D83F1A7F62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9673" y="3928072"/>
            <a:ext cx="3844696" cy="2563130"/>
          </a:xfrm>
          <a:prstGeom prst="rect">
            <a:avLst/>
          </a:prstGeom>
        </p:spPr>
      </p:pic>
      <p:pic>
        <p:nvPicPr>
          <p:cNvPr id="19" name="図 18">
            <a:extLst>
              <a:ext uri="{FF2B5EF4-FFF2-40B4-BE49-F238E27FC236}">
                <a16:creationId xmlns:a16="http://schemas.microsoft.com/office/drawing/2014/main" id="{D51BF70C-5447-3B9B-3259-1E7222C438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1543" y="1079274"/>
            <a:ext cx="1090234" cy="1090234"/>
          </a:xfrm>
          <a:prstGeom prst="rect">
            <a:avLst/>
          </a:prstGeom>
        </p:spPr>
      </p:pic>
      <p:grpSp>
        <p:nvGrpSpPr>
          <p:cNvPr id="10" name="グループ化 9">
            <a:extLst>
              <a:ext uri="{FF2B5EF4-FFF2-40B4-BE49-F238E27FC236}">
                <a16:creationId xmlns:a16="http://schemas.microsoft.com/office/drawing/2014/main" id="{2B49B34B-5AFB-A613-A09F-70A7D24A748A}"/>
              </a:ext>
            </a:extLst>
          </p:cNvPr>
          <p:cNvGrpSpPr/>
          <p:nvPr/>
        </p:nvGrpSpPr>
        <p:grpSpPr>
          <a:xfrm>
            <a:off x="1402205" y="2418210"/>
            <a:ext cx="9733327" cy="2891688"/>
            <a:chOff x="1401065" y="3034659"/>
            <a:chExt cx="9472654" cy="2891688"/>
          </a:xfrm>
        </p:grpSpPr>
        <p:sp>
          <p:nvSpPr>
            <p:cNvPr id="4" name="正方形/長方形 3">
              <a:extLst>
                <a:ext uri="{FF2B5EF4-FFF2-40B4-BE49-F238E27FC236}">
                  <a16:creationId xmlns:a16="http://schemas.microsoft.com/office/drawing/2014/main" id="{55823FAD-73C8-4230-F5B8-A0347F539239}"/>
                </a:ext>
              </a:extLst>
            </p:cNvPr>
            <p:cNvSpPr/>
            <p:nvPr/>
          </p:nvSpPr>
          <p:spPr>
            <a:xfrm>
              <a:off x="1401065" y="3034659"/>
              <a:ext cx="9472654" cy="2891688"/>
            </a:xfrm>
            <a:prstGeom prst="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mj-lt"/>
              </a:endParaRPr>
            </a:p>
          </p:txBody>
        </p:sp>
        <p:pic>
          <p:nvPicPr>
            <p:cNvPr id="7" name="グラフィックス 6" descr="電球と歯車 単色塗りつぶし">
              <a:extLst>
                <a:ext uri="{FF2B5EF4-FFF2-40B4-BE49-F238E27FC236}">
                  <a16:creationId xmlns:a16="http://schemas.microsoft.com/office/drawing/2014/main" id="{30CDF649-E89D-282C-ED06-4A8688DE32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8808" y="3693907"/>
              <a:ext cx="1369685" cy="1484139"/>
            </a:xfrm>
            <a:prstGeom prst="rect">
              <a:avLst/>
            </a:prstGeom>
          </p:spPr>
        </p:pic>
        <p:sp>
          <p:nvSpPr>
            <p:cNvPr id="8" name="テキスト ボックス 7">
              <a:extLst>
                <a:ext uri="{FF2B5EF4-FFF2-40B4-BE49-F238E27FC236}">
                  <a16:creationId xmlns:a16="http://schemas.microsoft.com/office/drawing/2014/main" id="{4AC8AE0A-3FB2-EBA5-2E94-D0ED8AF8E1E8}"/>
                </a:ext>
              </a:extLst>
            </p:cNvPr>
            <p:cNvSpPr txBox="1"/>
            <p:nvPr/>
          </p:nvSpPr>
          <p:spPr>
            <a:xfrm>
              <a:off x="3047622" y="3772244"/>
              <a:ext cx="7629268" cy="1383712"/>
            </a:xfrm>
            <a:prstGeom prst="rect">
              <a:avLst/>
            </a:prstGeom>
            <a:noFill/>
          </p:spPr>
          <p:txBody>
            <a:bodyPr wrap="square" rtlCol="0">
              <a:spAutoFit/>
            </a:bodyPr>
            <a:lstStyle/>
            <a:p>
              <a:pPr marL="457200" indent="-457200" defTabSz="844083">
                <a:lnSpc>
                  <a:spcPts val="3400"/>
                </a:lnSpc>
                <a:buFont typeface="+mj-lt"/>
                <a:buAutoNum type="arabicPeriod"/>
              </a:pPr>
              <a:r>
                <a:rPr lang="ja-JP" altLang="en-US" sz="2400" b="1" dirty="0">
                  <a:solidFill>
                    <a:schemeClr val="bg1"/>
                  </a:solidFill>
                  <a:latin typeface="メイリオ" panose="020B0604030504040204" pitchFamily="50" charset="-128"/>
                  <a:ea typeface="メイリオ" panose="020B0604030504040204" pitchFamily="50" charset="-128"/>
                </a:rPr>
                <a:t>ターゲット層への明確な訴求力と話題性</a:t>
              </a:r>
              <a:endParaRPr lang="en-US" altLang="ja-JP" sz="2400" b="1" dirty="0">
                <a:solidFill>
                  <a:schemeClr val="bg1"/>
                </a:solidFill>
                <a:latin typeface="メイリオ" panose="020B0604030504040204" pitchFamily="50" charset="-128"/>
                <a:ea typeface="メイリオ" panose="020B0604030504040204" pitchFamily="50" charset="-128"/>
              </a:endParaRPr>
            </a:p>
            <a:p>
              <a:pPr marL="457200" indent="-457200" defTabSz="844083">
                <a:lnSpc>
                  <a:spcPts val="3400"/>
                </a:lnSpc>
                <a:buFont typeface="+mj-lt"/>
                <a:buAutoNum type="arabicPeriod"/>
              </a:pPr>
              <a:r>
                <a:rPr lang="ja-JP" altLang="en-US" sz="2400" b="1" dirty="0">
                  <a:solidFill>
                    <a:schemeClr val="bg1"/>
                  </a:solidFill>
                  <a:latin typeface="メイリオ" panose="020B0604030504040204" pitchFamily="50" charset="-128"/>
                  <a:ea typeface="メイリオ" panose="020B0604030504040204" pitchFamily="50" charset="-128"/>
                </a:rPr>
                <a:t>調査データの豊富さと活用しやすさ</a:t>
              </a:r>
              <a:endParaRPr lang="en-US" altLang="ja-JP" sz="2400" b="1" dirty="0">
                <a:solidFill>
                  <a:schemeClr val="bg1"/>
                </a:solidFill>
                <a:latin typeface="メイリオ" panose="020B0604030504040204" pitchFamily="50" charset="-128"/>
                <a:ea typeface="メイリオ" panose="020B0604030504040204" pitchFamily="50" charset="-128"/>
              </a:endParaRPr>
            </a:p>
            <a:p>
              <a:pPr marL="457200" indent="-457200" defTabSz="844083">
                <a:lnSpc>
                  <a:spcPts val="3400"/>
                </a:lnSpc>
                <a:buFont typeface="+mj-lt"/>
                <a:buAutoNum type="arabicPeriod"/>
              </a:pPr>
              <a:r>
                <a:rPr lang="ja-JP" altLang="en-US" sz="2400" b="1" dirty="0">
                  <a:solidFill>
                    <a:schemeClr val="bg1"/>
                  </a:solidFill>
                  <a:latin typeface="メイリオ" panose="020B0604030504040204" pitchFamily="50" charset="-128"/>
                  <a:ea typeface="メイリオ" panose="020B0604030504040204" pitchFamily="50" charset="-128"/>
                </a:rPr>
                <a:t>製品との関連性と専門家によるコメントで信頼性</a:t>
              </a:r>
              <a:r>
                <a:rPr lang="en-US" altLang="ja-JP" sz="2400" b="1" dirty="0">
                  <a:solidFill>
                    <a:schemeClr val="bg1"/>
                  </a:solidFill>
                  <a:latin typeface="メイリオ" panose="020B0604030504040204" pitchFamily="50" charset="-128"/>
                  <a:ea typeface="メイリオ" panose="020B0604030504040204" pitchFamily="50" charset="-128"/>
                </a:rPr>
                <a:t>UP</a:t>
              </a:r>
            </a:p>
          </p:txBody>
        </p:sp>
      </p:grpSp>
    </p:spTree>
    <p:extLst>
      <p:ext uri="{BB962C8B-B14F-4D97-AF65-F5344CB8AC3E}">
        <p14:creationId xmlns:p14="http://schemas.microsoft.com/office/powerpoint/2010/main" val="171802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AE5F6-CCBF-F447-E98C-90B8B0B0DE67}"/>
            </a:ext>
          </a:extLst>
        </p:cNvPr>
        <p:cNvGrpSpPr/>
        <p:nvPr/>
      </p:nvGrpSpPr>
      <p:grpSpPr>
        <a:xfrm>
          <a:off x="0" y="0"/>
          <a:ext cx="0" cy="0"/>
          <a:chOff x="0" y="0"/>
          <a:chExt cx="0" cy="0"/>
        </a:xfrm>
      </p:grpSpPr>
      <p:sp>
        <p:nvSpPr>
          <p:cNvPr id="22" name="AutoShape 5" descr="一碧湖1">
            <a:extLst>
              <a:ext uri="{FF2B5EF4-FFF2-40B4-BE49-F238E27FC236}">
                <a16:creationId xmlns:a16="http://schemas.microsoft.com/office/drawing/2014/main" id="{4BC9589A-99EB-779D-CBD3-57BAE4837516}"/>
              </a:ext>
            </a:extLst>
          </p:cNvPr>
          <p:cNvSpPr>
            <a:spLocks noChangeAspect="1" noChangeArrowheads="1"/>
          </p:cNvSpPr>
          <p:nvPr/>
        </p:nvSpPr>
        <p:spPr bwMode="auto">
          <a:xfrm>
            <a:off x="8148955" y="316920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BF85C8B3-1CD8-AFB4-9020-DB882F6E2417}"/>
              </a:ext>
            </a:extLst>
          </p:cNvPr>
          <p:cNvSpPr/>
          <p:nvPr/>
        </p:nvSpPr>
        <p:spPr>
          <a:xfrm>
            <a:off x="2357756" y="814736"/>
            <a:ext cx="6233250" cy="5650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1A31C1D8-B3C6-84E3-A28F-2FC98ADB9051}"/>
              </a:ext>
            </a:extLst>
          </p:cNvPr>
          <p:cNvSpPr txBox="1"/>
          <p:nvPr/>
        </p:nvSpPr>
        <p:spPr>
          <a:xfrm>
            <a:off x="9567956" y="726032"/>
            <a:ext cx="2724150" cy="400110"/>
          </a:xfrm>
          <a:prstGeom prst="rect">
            <a:avLst/>
          </a:prstGeom>
          <a:noFill/>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こちらから実際のプレスリリースが</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全文ご覧いただけます！</a:t>
            </a:r>
          </a:p>
        </p:txBody>
      </p:sp>
      <p:sp>
        <p:nvSpPr>
          <p:cNvPr id="3" name="タイトル 1">
            <a:extLst>
              <a:ext uri="{FF2B5EF4-FFF2-40B4-BE49-F238E27FC236}">
                <a16:creationId xmlns:a16="http://schemas.microsoft.com/office/drawing/2014/main" id="{613128CA-5F01-7564-0C62-34074B26FCDC}"/>
              </a:ext>
            </a:extLst>
          </p:cNvPr>
          <p:cNvSpPr txBox="1">
            <a:spLocks/>
          </p:cNvSpPr>
          <p:nvPr/>
        </p:nvSpPr>
        <p:spPr>
          <a:xfrm>
            <a:off x="176636" y="202258"/>
            <a:ext cx="9364403"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mj-ea"/>
                <a:ea typeface="+mj-ea"/>
                <a:cs typeface="+mj-cs"/>
              </a:defRPr>
            </a:lvl1pPr>
          </a:lstStyle>
          <a:p>
            <a:r>
              <a:rPr lang="ja-JP" altLang="en-US" dirty="0">
                <a:latin typeface="メイリオ" panose="020B0604030504040204" pitchFamily="50" charset="-128"/>
                <a:ea typeface="メイリオ" panose="020B0604030504040204" pitchFamily="50" charset="-128"/>
              </a:rPr>
              <a:t>ポイント① ターゲット層への明確な訴求力と話題性</a:t>
            </a:r>
          </a:p>
        </p:txBody>
      </p:sp>
      <p:pic>
        <p:nvPicPr>
          <p:cNvPr id="13" name="図 12">
            <a:extLst>
              <a:ext uri="{FF2B5EF4-FFF2-40B4-BE49-F238E27FC236}">
                <a16:creationId xmlns:a16="http://schemas.microsoft.com/office/drawing/2014/main" id="{BF0B2E1B-7303-D3DC-37C8-B8B99755F8E8}"/>
              </a:ext>
            </a:extLst>
          </p:cNvPr>
          <p:cNvPicPr>
            <a:picLocks noChangeAspect="1"/>
          </p:cNvPicPr>
          <p:nvPr/>
        </p:nvPicPr>
        <p:blipFill>
          <a:blip r:embed="rId3"/>
          <a:stretch>
            <a:fillRect/>
          </a:stretch>
        </p:blipFill>
        <p:spPr>
          <a:xfrm>
            <a:off x="2469819" y="864738"/>
            <a:ext cx="5984151" cy="2934243"/>
          </a:xfrm>
          <a:prstGeom prst="rect">
            <a:avLst/>
          </a:prstGeom>
        </p:spPr>
      </p:pic>
      <p:pic>
        <p:nvPicPr>
          <p:cNvPr id="16" name="図 15">
            <a:extLst>
              <a:ext uri="{FF2B5EF4-FFF2-40B4-BE49-F238E27FC236}">
                <a16:creationId xmlns:a16="http://schemas.microsoft.com/office/drawing/2014/main" id="{C05AF0EE-0D61-93B7-EE3C-B093171A8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2153" y="3811155"/>
            <a:ext cx="3844696" cy="2563130"/>
          </a:xfrm>
          <a:prstGeom prst="rect">
            <a:avLst/>
          </a:prstGeom>
        </p:spPr>
      </p:pic>
      <p:pic>
        <p:nvPicPr>
          <p:cNvPr id="19" name="図 18">
            <a:extLst>
              <a:ext uri="{FF2B5EF4-FFF2-40B4-BE49-F238E27FC236}">
                <a16:creationId xmlns:a16="http://schemas.microsoft.com/office/drawing/2014/main" id="{5A770C31-A96B-383F-F92E-7C6C61AE8A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1543" y="1079274"/>
            <a:ext cx="1090234" cy="1090234"/>
          </a:xfrm>
          <a:prstGeom prst="rect">
            <a:avLst/>
          </a:prstGeom>
        </p:spPr>
      </p:pic>
      <p:sp>
        <p:nvSpPr>
          <p:cNvPr id="6" name="吹き出し: 四角形 5">
            <a:extLst>
              <a:ext uri="{FF2B5EF4-FFF2-40B4-BE49-F238E27FC236}">
                <a16:creationId xmlns:a16="http://schemas.microsoft.com/office/drawing/2014/main" id="{D2320230-F467-15D2-DBE6-C342378CD32F}"/>
              </a:ext>
            </a:extLst>
          </p:cNvPr>
          <p:cNvSpPr/>
          <p:nvPr/>
        </p:nvSpPr>
        <p:spPr>
          <a:xfrm>
            <a:off x="1998408" y="2100542"/>
            <a:ext cx="2947107" cy="659934"/>
          </a:xfrm>
          <a:prstGeom prst="wedgeRectCallout">
            <a:avLst>
              <a:gd name="adj1" fmla="val -4976"/>
              <a:gd name="adj2" fmla="val -155314"/>
            </a:avLst>
          </a:prstGeom>
          <a:solidFill>
            <a:schemeClr val="bg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002060"/>
                </a:solidFill>
                <a:latin typeface="メイリオ" panose="020B0604030504040204" pitchFamily="50" charset="-128"/>
                <a:ea typeface="メイリオ" panose="020B0604030504040204" pitchFamily="50" charset="-128"/>
              </a:rPr>
              <a:t>タイトルを読んだだけで</a:t>
            </a:r>
            <a:endParaRPr kumimoji="1" lang="en-US" altLang="ja-JP" sz="1600" b="1" dirty="0">
              <a:solidFill>
                <a:srgbClr val="002060"/>
              </a:solidFill>
              <a:latin typeface="メイリオ" panose="020B0604030504040204" pitchFamily="50" charset="-128"/>
              <a:ea typeface="メイリオ" panose="020B0604030504040204" pitchFamily="50" charset="-128"/>
            </a:endParaRPr>
          </a:p>
          <a:p>
            <a:pPr algn="ctr"/>
            <a:r>
              <a:rPr kumimoji="1" lang="ja-JP" altLang="en-US" sz="1600" b="1" dirty="0">
                <a:solidFill>
                  <a:srgbClr val="002060"/>
                </a:solidFill>
                <a:latin typeface="メイリオ" panose="020B0604030504040204" pitchFamily="50" charset="-128"/>
                <a:ea typeface="メイリオ" panose="020B0604030504040204" pitchFamily="50" charset="-128"/>
              </a:rPr>
              <a:t>ターゲットが明確</a:t>
            </a:r>
          </a:p>
        </p:txBody>
      </p:sp>
      <p:sp>
        <p:nvSpPr>
          <p:cNvPr id="20" name="正方形/長方形 19">
            <a:extLst>
              <a:ext uri="{FF2B5EF4-FFF2-40B4-BE49-F238E27FC236}">
                <a16:creationId xmlns:a16="http://schemas.microsoft.com/office/drawing/2014/main" id="{E70673C4-B8AB-2DFD-E150-11D8DA7E3179}"/>
              </a:ext>
            </a:extLst>
          </p:cNvPr>
          <p:cNvSpPr/>
          <p:nvPr/>
        </p:nvSpPr>
        <p:spPr>
          <a:xfrm>
            <a:off x="3199405" y="1000833"/>
            <a:ext cx="1372596" cy="203050"/>
          </a:xfrm>
          <a:prstGeom prst="rect">
            <a:avLst/>
          </a:prstGeom>
          <a:solidFill>
            <a:srgbClr val="F79646">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255FD36F-A3C5-B3A2-FC98-B059C033831A}"/>
              </a:ext>
            </a:extLst>
          </p:cNvPr>
          <p:cNvSpPr/>
          <p:nvPr/>
        </p:nvSpPr>
        <p:spPr>
          <a:xfrm>
            <a:off x="4788083" y="1640544"/>
            <a:ext cx="1013277" cy="162779"/>
          </a:xfrm>
          <a:prstGeom prst="rect">
            <a:avLst/>
          </a:prstGeom>
          <a:solidFill>
            <a:srgbClr val="F79646">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吹き出し: 四角形 7">
            <a:extLst>
              <a:ext uri="{FF2B5EF4-FFF2-40B4-BE49-F238E27FC236}">
                <a16:creationId xmlns:a16="http://schemas.microsoft.com/office/drawing/2014/main" id="{1AE84613-9379-2A3E-8785-5B1BA32D6BFB}"/>
              </a:ext>
            </a:extLst>
          </p:cNvPr>
          <p:cNvSpPr/>
          <p:nvPr/>
        </p:nvSpPr>
        <p:spPr>
          <a:xfrm>
            <a:off x="5528989" y="2430509"/>
            <a:ext cx="3645491" cy="738700"/>
          </a:xfrm>
          <a:prstGeom prst="wedgeRectCallout">
            <a:avLst>
              <a:gd name="adj1" fmla="val -42255"/>
              <a:gd name="adj2" fmla="val -111384"/>
            </a:avLst>
          </a:prstGeom>
          <a:solidFill>
            <a:schemeClr val="bg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002060"/>
                </a:solidFill>
                <a:latin typeface="メイリオ" panose="020B0604030504040204" pitchFamily="50" charset="-128"/>
                <a:ea typeface="メイリオ" panose="020B0604030504040204" pitchFamily="50" charset="-128"/>
              </a:rPr>
              <a:t>現代社会の状況を反映した</a:t>
            </a:r>
            <a:endParaRPr kumimoji="1" lang="en-US" altLang="ja-JP" sz="1600" b="1" dirty="0">
              <a:solidFill>
                <a:srgbClr val="002060"/>
              </a:solidFill>
              <a:latin typeface="メイリオ" panose="020B0604030504040204" pitchFamily="50" charset="-128"/>
              <a:ea typeface="メイリオ" panose="020B0604030504040204" pitchFamily="50" charset="-128"/>
            </a:endParaRPr>
          </a:p>
          <a:p>
            <a:pPr algn="ctr"/>
            <a:r>
              <a:rPr kumimoji="1" lang="ja-JP" altLang="en-US" sz="1600" b="1" dirty="0">
                <a:solidFill>
                  <a:srgbClr val="002060"/>
                </a:solidFill>
                <a:latin typeface="メイリオ" panose="020B0604030504040204" pitchFamily="50" charset="-128"/>
                <a:ea typeface="メイリオ" panose="020B0604030504040204" pitchFamily="50" charset="-128"/>
              </a:rPr>
              <a:t>キーワードでニュース価値が向上</a:t>
            </a:r>
          </a:p>
        </p:txBody>
      </p:sp>
      <p:sp>
        <p:nvSpPr>
          <p:cNvPr id="11" name="吹き出し: 四角形 10">
            <a:extLst>
              <a:ext uri="{FF2B5EF4-FFF2-40B4-BE49-F238E27FC236}">
                <a16:creationId xmlns:a16="http://schemas.microsoft.com/office/drawing/2014/main" id="{C9E38FDF-412A-B7EC-5AE4-6A3CA78541A2}"/>
              </a:ext>
            </a:extLst>
          </p:cNvPr>
          <p:cNvSpPr/>
          <p:nvPr/>
        </p:nvSpPr>
        <p:spPr>
          <a:xfrm>
            <a:off x="4156983" y="3880861"/>
            <a:ext cx="7543890" cy="1708238"/>
          </a:xfrm>
          <a:prstGeom prst="wedgeRectCallout">
            <a:avLst>
              <a:gd name="adj1" fmla="val -35740"/>
              <a:gd name="adj2" fmla="val 108346"/>
            </a:avLst>
          </a:prstGeom>
          <a:solidFill>
            <a:schemeClr val="bg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rgbClr val="002060"/>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499E7E67-A2CC-B916-A3DA-729CE980D977}"/>
              </a:ext>
            </a:extLst>
          </p:cNvPr>
          <p:cNvPicPr>
            <a:picLocks noChangeAspect="1"/>
          </p:cNvPicPr>
          <p:nvPr/>
        </p:nvPicPr>
        <p:blipFill>
          <a:blip r:embed="rId6"/>
          <a:stretch>
            <a:fillRect/>
          </a:stretch>
        </p:blipFill>
        <p:spPr>
          <a:xfrm>
            <a:off x="4251343" y="4015730"/>
            <a:ext cx="7374537" cy="1417306"/>
          </a:xfrm>
          <a:prstGeom prst="rect">
            <a:avLst/>
          </a:prstGeom>
        </p:spPr>
      </p:pic>
    </p:spTree>
    <p:extLst>
      <p:ext uri="{BB962C8B-B14F-4D97-AF65-F5344CB8AC3E}">
        <p14:creationId xmlns:p14="http://schemas.microsoft.com/office/powerpoint/2010/main" val="2777187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D7558-C849-ED0D-30D0-AE9EF5748720}"/>
            </a:ext>
          </a:extLst>
        </p:cNvPr>
        <p:cNvGrpSpPr/>
        <p:nvPr/>
      </p:nvGrpSpPr>
      <p:grpSpPr>
        <a:xfrm>
          <a:off x="0" y="0"/>
          <a:ext cx="0" cy="0"/>
          <a:chOff x="0" y="0"/>
          <a:chExt cx="0" cy="0"/>
        </a:xfrm>
      </p:grpSpPr>
      <p:sp>
        <p:nvSpPr>
          <p:cNvPr id="22" name="AutoShape 5" descr="一碧湖1">
            <a:extLst>
              <a:ext uri="{FF2B5EF4-FFF2-40B4-BE49-F238E27FC236}">
                <a16:creationId xmlns:a16="http://schemas.microsoft.com/office/drawing/2014/main" id="{B312F1D3-7271-D08B-9368-F87D5E8D3880}"/>
              </a:ext>
            </a:extLst>
          </p:cNvPr>
          <p:cNvSpPr>
            <a:spLocks noChangeAspect="1" noChangeArrowheads="1"/>
          </p:cNvSpPr>
          <p:nvPr/>
        </p:nvSpPr>
        <p:spPr bwMode="auto">
          <a:xfrm>
            <a:off x="6462395" y="316920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7B8F813A-463F-6953-0ED3-2CB2A4FBD5B7}"/>
              </a:ext>
            </a:extLst>
          </p:cNvPr>
          <p:cNvSpPr/>
          <p:nvPr/>
        </p:nvSpPr>
        <p:spPr>
          <a:xfrm>
            <a:off x="671196" y="814736"/>
            <a:ext cx="6233250" cy="5650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6C526010-B2CC-B959-919D-C3D8061FFB1D}"/>
              </a:ext>
            </a:extLst>
          </p:cNvPr>
          <p:cNvSpPr txBox="1"/>
          <p:nvPr/>
        </p:nvSpPr>
        <p:spPr>
          <a:xfrm>
            <a:off x="9567956" y="726032"/>
            <a:ext cx="2724150" cy="400110"/>
          </a:xfrm>
          <a:prstGeom prst="rect">
            <a:avLst/>
          </a:prstGeom>
          <a:noFill/>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こちらから実際のプレスリリースが</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全文ご覧いただけます！</a:t>
            </a:r>
          </a:p>
        </p:txBody>
      </p:sp>
      <p:sp>
        <p:nvSpPr>
          <p:cNvPr id="3" name="タイトル 1">
            <a:extLst>
              <a:ext uri="{FF2B5EF4-FFF2-40B4-BE49-F238E27FC236}">
                <a16:creationId xmlns:a16="http://schemas.microsoft.com/office/drawing/2014/main" id="{80F2C876-15A2-0A74-7B20-5A87B04AAEFD}"/>
              </a:ext>
            </a:extLst>
          </p:cNvPr>
          <p:cNvSpPr txBox="1">
            <a:spLocks/>
          </p:cNvSpPr>
          <p:nvPr/>
        </p:nvSpPr>
        <p:spPr>
          <a:xfrm>
            <a:off x="176636" y="180993"/>
            <a:ext cx="9364403"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mj-ea"/>
                <a:ea typeface="+mj-ea"/>
                <a:cs typeface="+mj-cs"/>
              </a:defRPr>
            </a:lvl1pPr>
          </a:lstStyle>
          <a:p>
            <a:r>
              <a:rPr lang="ja-JP" altLang="en-US" dirty="0">
                <a:latin typeface="メイリオ" panose="020B0604030504040204" pitchFamily="50" charset="-128"/>
                <a:ea typeface="メイリオ" panose="020B0604030504040204" pitchFamily="50" charset="-128"/>
              </a:rPr>
              <a:t>ポイント② 調査データの豊富さと活用しやすさ</a:t>
            </a:r>
          </a:p>
        </p:txBody>
      </p:sp>
      <p:pic>
        <p:nvPicPr>
          <p:cNvPr id="13" name="図 12">
            <a:extLst>
              <a:ext uri="{FF2B5EF4-FFF2-40B4-BE49-F238E27FC236}">
                <a16:creationId xmlns:a16="http://schemas.microsoft.com/office/drawing/2014/main" id="{90AE9958-8983-7508-0531-CB9BC7039E55}"/>
              </a:ext>
            </a:extLst>
          </p:cNvPr>
          <p:cNvPicPr>
            <a:picLocks noChangeAspect="1"/>
          </p:cNvPicPr>
          <p:nvPr/>
        </p:nvPicPr>
        <p:blipFill>
          <a:blip r:embed="rId3"/>
          <a:stretch>
            <a:fillRect/>
          </a:stretch>
        </p:blipFill>
        <p:spPr>
          <a:xfrm>
            <a:off x="783259" y="864738"/>
            <a:ext cx="5984151" cy="2934243"/>
          </a:xfrm>
          <a:prstGeom prst="rect">
            <a:avLst/>
          </a:prstGeom>
        </p:spPr>
      </p:pic>
      <p:pic>
        <p:nvPicPr>
          <p:cNvPr id="16" name="図 15">
            <a:extLst>
              <a:ext uri="{FF2B5EF4-FFF2-40B4-BE49-F238E27FC236}">
                <a16:creationId xmlns:a16="http://schemas.microsoft.com/office/drawing/2014/main" id="{0D88F4FF-40B6-2E81-A7DB-0C001698C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593" y="3811155"/>
            <a:ext cx="3844696" cy="2563130"/>
          </a:xfrm>
          <a:prstGeom prst="rect">
            <a:avLst/>
          </a:prstGeom>
        </p:spPr>
      </p:pic>
      <p:pic>
        <p:nvPicPr>
          <p:cNvPr id="19" name="図 18">
            <a:extLst>
              <a:ext uri="{FF2B5EF4-FFF2-40B4-BE49-F238E27FC236}">
                <a16:creationId xmlns:a16="http://schemas.microsoft.com/office/drawing/2014/main" id="{E770E343-21E5-9E05-184F-50280E8A0D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1543" y="1079274"/>
            <a:ext cx="1090234" cy="1090234"/>
          </a:xfrm>
          <a:prstGeom prst="rect">
            <a:avLst/>
          </a:prstGeom>
        </p:spPr>
      </p:pic>
      <p:sp>
        <p:nvSpPr>
          <p:cNvPr id="6" name="吹き出し: 四角形 5">
            <a:extLst>
              <a:ext uri="{FF2B5EF4-FFF2-40B4-BE49-F238E27FC236}">
                <a16:creationId xmlns:a16="http://schemas.microsoft.com/office/drawing/2014/main" id="{3742FB7B-5A9A-3669-ACF3-911D769AE9BA}"/>
              </a:ext>
            </a:extLst>
          </p:cNvPr>
          <p:cNvSpPr/>
          <p:nvPr/>
        </p:nvSpPr>
        <p:spPr>
          <a:xfrm>
            <a:off x="1462045" y="1770271"/>
            <a:ext cx="2947107" cy="659934"/>
          </a:xfrm>
          <a:prstGeom prst="wedgeRectCallout">
            <a:avLst>
              <a:gd name="adj1" fmla="val -51517"/>
              <a:gd name="adj2" fmla="val 100251"/>
            </a:avLst>
          </a:prstGeom>
          <a:solidFill>
            <a:schemeClr val="bg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002060"/>
                </a:solidFill>
                <a:latin typeface="メイリオ" panose="020B0604030504040204" pitchFamily="50" charset="-128"/>
                <a:ea typeface="メイリオ" panose="020B0604030504040204" pitchFamily="50" charset="-128"/>
              </a:rPr>
              <a:t>信頼性のあるサンプル数</a:t>
            </a:r>
          </a:p>
        </p:txBody>
      </p:sp>
      <p:sp>
        <p:nvSpPr>
          <p:cNvPr id="7" name="正方形/長方形 6">
            <a:extLst>
              <a:ext uri="{FF2B5EF4-FFF2-40B4-BE49-F238E27FC236}">
                <a16:creationId xmlns:a16="http://schemas.microsoft.com/office/drawing/2014/main" id="{8060FA67-19A7-2C04-3115-203AC8FEC1AD}"/>
              </a:ext>
            </a:extLst>
          </p:cNvPr>
          <p:cNvSpPr/>
          <p:nvPr/>
        </p:nvSpPr>
        <p:spPr>
          <a:xfrm>
            <a:off x="1079683" y="2980890"/>
            <a:ext cx="1485100" cy="167998"/>
          </a:xfrm>
          <a:prstGeom prst="rect">
            <a:avLst/>
          </a:prstGeom>
          <a:solidFill>
            <a:srgbClr val="F79646">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 name="吹き出し: 四角形 10">
            <a:extLst>
              <a:ext uri="{FF2B5EF4-FFF2-40B4-BE49-F238E27FC236}">
                <a16:creationId xmlns:a16="http://schemas.microsoft.com/office/drawing/2014/main" id="{46D8696B-76B5-EAC6-BA62-C2E35D460BE7}"/>
              </a:ext>
            </a:extLst>
          </p:cNvPr>
          <p:cNvSpPr/>
          <p:nvPr/>
        </p:nvSpPr>
        <p:spPr>
          <a:xfrm>
            <a:off x="4582161" y="2169507"/>
            <a:ext cx="7110910" cy="4204777"/>
          </a:xfrm>
          <a:prstGeom prst="wedgeRectCallout">
            <a:avLst>
              <a:gd name="adj1" fmla="val -59740"/>
              <a:gd name="adj2" fmla="val 54180"/>
            </a:avLst>
          </a:prstGeom>
          <a:solidFill>
            <a:schemeClr val="bg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rgbClr val="002060"/>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10BC02D6-5FF2-CA30-EEB8-E4346C51A271}"/>
              </a:ext>
            </a:extLst>
          </p:cNvPr>
          <p:cNvPicPr>
            <a:picLocks noChangeAspect="1"/>
          </p:cNvPicPr>
          <p:nvPr/>
        </p:nvPicPr>
        <p:blipFill>
          <a:blip r:embed="rId6"/>
          <a:stretch>
            <a:fillRect/>
          </a:stretch>
        </p:blipFill>
        <p:spPr>
          <a:xfrm>
            <a:off x="4830182" y="4297188"/>
            <a:ext cx="3374380" cy="1869179"/>
          </a:xfrm>
          <a:prstGeom prst="rect">
            <a:avLst/>
          </a:prstGeom>
          <a:ln>
            <a:solidFill>
              <a:schemeClr val="bg1">
                <a:lumMod val="75000"/>
              </a:schemeClr>
            </a:solidFill>
          </a:ln>
        </p:spPr>
      </p:pic>
      <p:pic>
        <p:nvPicPr>
          <p:cNvPr id="9" name="図 8">
            <a:extLst>
              <a:ext uri="{FF2B5EF4-FFF2-40B4-BE49-F238E27FC236}">
                <a16:creationId xmlns:a16="http://schemas.microsoft.com/office/drawing/2014/main" id="{82CB337D-A822-92ED-22D4-C11D250B6ABE}"/>
              </a:ext>
            </a:extLst>
          </p:cNvPr>
          <p:cNvPicPr>
            <a:picLocks noChangeAspect="1"/>
          </p:cNvPicPr>
          <p:nvPr/>
        </p:nvPicPr>
        <p:blipFill>
          <a:blip r:embed="rId7"/>
          <a:stretch>
            <a:fillRect/>
          </a:stretch>
        </p:blipFill>
        <p:spPr>
          <a:xfrm>
            <a:off x="8345390" y="4297188"/>
            <a:ext cx="3134344" cy="1869179"/>
          </a:xfrm>
          <a:prstGeom prst="rect">
            <a:avLst/>
          </a:prstGeom>
          <a:ln>
            <a:solidFill>
              <a:schemeClr val="bg1">
                <a:lumMod val="75000"/>
              </a:schemeClr>
            </a:solidFill>
          </a:ln>
        </p:spPr>
      </p:pic>
      <p:pic>
        <p:nvPicPr>
          <p:cNvPr id="14" name="図 13">
            <a:extLst>
              <a:ext uri="{FF2B5EF4-FFF2-40B4-BE49-F238E27FC236}">
                <a16:creationId xmlns:a16="http://schemas.microsoft.com/office/drawing/2014/main" id="{7EF405C5-8895-30FD-F2FB-5D7260110C12}"/>
              </a:ext>
            </a:extLst>
          </p:cNvPr>
          <p:cNvPicPr>
            <a:picLocks noChangeAspect="1"/>
          </p:cNvPicPr>
          <p:nvPr/>
        </p:nvPicPr>
        <p:blipFill>
          <a:blip r:embed="rId8"/>
          <a:stretch>
            <a:fillRect/>
          </a:stretch>
        </p:blipFill>
        <p:spPr>
          <a:xfrm>
            <a:off x="6023869" y="2282328"/>
            <a:ext cx="4296012" cy="1869178"/>
          </a:xfrm>
          <a:prstGeom prst="rect">
            <a:avLst/>
          </a:prstGeom>
          <a:ln>
            <a:solidFill>
              <a:schemeClr val="bg1">
                <a:lumMod val="75000"/>
              </a:schemeClr>
            </a:solidFill>
          </a:ln>
        </p:spPr>
      </p:pic>
    </p:spTree>
    <p:extLst>
      <p:ext uri="{BB962C8B-B14F-4D97-AF65-F5344CB8AC3E}">
        <p14:creationId xmlns:p14="http://schemas.microsoft.com/office/powerpoint/2010/main" val="344522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A3A0C-893F-E093-DF26-75C22D392E7B}"/>
            </a:ext>
          </a:extLst>
        </p:cNvPr>
        <p:cNvGrpSpPr/>
        <p:nvPr/>
      </p:nvGrpSpPr>
      <p:grpSpPr>
        <a:xfrm>
          <a:off x="0" y="0"/>
          <a:ext cx="0" cy="0"/>
          <a:chOff x="0" y="0"/>
          <a:chExt cx="0" cy="0"/>
        </a:xfrm>
      </p:grpSpPr>
      <p:pic>
        <p:nvPicPr>
          <p:cNvPr id="5" name="Picture 2">
            <a:extLst>
              <a:ext uri="{FF2B5EF4-FFF2-40B4-BE49-F238E27FC236}">
                <a16:creationId xmlns:a16="http://schemas.microsoft.com/office/drawing/2014/main" id="{0CF26482-F378-7179-3811-A85A5EABC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08737"/>
            <a:ext cx="12192000" cy="449263"/>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1">
            <a:extLst>
              <a:ext uri="{FF2B5EF4-FFF2-40B4-BE49-F238E27FC236}">
                <a16:creationId xmlns:a16="http://schemas.microsoft.com/office/drawing/2014/main" id="{D60B4C1A-C800-FF77-FBD9-229A2CB34BA7}"/>
              </a:ext>
            </a:extLst>
          </p:cNvPr>
          <p:cNvSpPr txBox="1"/>
          <p:nvPr/>
        </p:nvSpPr>
        <p:spPr>
          <a:xfrm>
            <a:off x="720486" y="598605"/>
            <a:ext cx="10751027" cy="5517669"/>
          </a:xfrm>
          <a:prstGeom prst="roundRect">
            <a:avLst>
              <a:gd name="adj" fmla="val 3853"/>
            </a:avLst>
          </a:prstGeom>
          <a:solidFill>
            <a:schemeClr val="bg1"/>
          </a:solidFill>
          <a:ln w="12700" cap="sq">
            <a:noFill/>
            <a:miter/>
          </a:ln>
          <a:effectLst>
            <a:outerShdw blurRad="292100" sx="102000" sy="102000" algn="ctr" rotWithShape="0">
              <a:schemeClr val="accent1">
                <a:lumMod val="75000"/>
                <a:alpha val="21000"/>
              </a:schemeClr>
            </a:outerShdw>
          </a:effectLst>
        </p:spPr>
        <p:txBody>
          <a:bodyPr vert="horz" wrap="square" lIns="91440" tIns="45720" rIns="91440" bIns="45720" rtlCol="0" anchor="ctr"/>
          <a:lstStyle/>
          <a:p>
            <a:pPr algn="ctr"/>
            <a:endParaRPr kumimoji="1" lang="zh-CN" altLang="en-US">
              <a:latin typeface="メイリオ" panose="020B0604030504040204" pitchFamily="50" charset="-128"/>
              <a:ea typeface="メイリオ" panose="020B0604030504040204" pitchFamily="50" charset="-128"/>
            </a:endParaRPr>
          </a:p>
        </p:txBody>
      </p:sp>
      <p:sp>
        <p:nvSpPr>
          <p:cNvPr id="8" name="标题 1">
            <a:extLst>
              <a:ext uri="{FF2B5EF4-FFF2-40B4-BE49-F238E27FC236}">
                <a16:creationId xmlns:a16="http://schemas.microsoft.com/office/drawing/2014/main" id="{A3491882-4034-B5FE-6BD0-B580A6B1F77D}"/>
              </a:ext>
            </a:extLst>
          </p:cNvPr>
          <p:cNvSpPr txBox="1"/>
          <p:nvPr/>
        </p:nvSpPr>
        <p:spPr>
          <a:xfrm>
            <a:off x="1181686" y="4769456"/>
            <a:ext cx="1573219" cy="375085"/>
          </a:xfrm>
          <a:prstGeom prst="rect">
            <a:avLst/>
          </a:prstGeom>
          <a:noFill/>
          <a:ln w="12700" cap="sq">
            <a:solidFill>
              <a:srgbClr val="002060"/>
            </a:solidFill>
            <a:miter/>
          </a:ln>
        </p:spPr>
        <p:txBody>
          <a:bodyPr vert="horz" wrap="square" lIns="91440" tIns="45720" rIns="91440" bIns="45720" rtlCol="0" anchor="ctr"/>
          <a:lstStyle/>
          <a:p>
            <a:pPr algn="ctr"/>
            <a:endParaRPr kumimoji="1" lang="zh-CN" altLang="en-US"/>
          </a:p>
        </p:txBody>
      </p:sp>
      <p:sp>
        <p:nvSpPr>
          <p:cNvPr id="9" name="标题 1">
            <a:extLst>
              <a:ext uri="{FF2B5EF4-FFF2-40B4-BE49-F238E27FC236}">
                <a16:creationId xmlns:a16="http://schemas.microsoft.com/office/drawing/2014/main" id="{10FB7DCD-2BEE-4B38-3A85-D057D35118B7}"/>
              </a:ext>
            </a:extLst>
          </p:cNvPr>
          <p:cNvSpPr txBox="1"/>
          <p:nvPr/>
        </p:nvSpPr>
        <p:spPr>
          <a:xfrm>
            <a:off x="1005456" y="4735534"/>
            <a:ext cx="1945875" cy="369332"/>
          </a:xfrm>
          <a:prstGeom prst="rect">
            <a:avLst/>
          </a:prstGeom>
          <a:noFill/>
          <a:ln>
            <a:noFill/>
          </a:ln>
        </p:spPr>
        <p:txBody>
          <a:bodyPr vert="horz" wrap="square" lIns="91440" tIns="45720" rIns="91440" bIns="45720" rtlCol="0" anchor="t"/>
          <a:lstStyle/>
          <a:p>
            <a:pPr algn="ctr"/>
            <a:r>
              <a:rPr kumimoji="1" lang="en-US" altLang="zh-CN" sz="2400" dirty="0">
                <a:ln w="12700">
                  <a:noFill/>
                </a:ln>
                <a:solidFill>
                  <a:schemeClr val="accent6"/>
                </a:solidFill>
                <a:latin typeface="Barlow Condensed Medium"/>
                <a:ea typeface="Barlow Condensed Medium"/>
                <a:cs typeface="Barlow Condensed Medium"/>
              </a:rPr>
              <a:t>20</a:t>
            </a:r>
            <a:r>
              <a:rPr kumimoji="1" lang="en-US" altLang="ja-JP" sz="2400" dirty="0">
                <a:ln w="12700">
                  <a:noFill/>
                </a:ln>
                <a:solidFill>
                  <a:schemeClr val="accent6"/>
                </a:solidFill>
                <a:latin typeface="Barlow Condensed Medium"/>
                <a:ea typeface="Barlow Condensed Medium"/>
                <a:cs typeface="Barlow Condensed Medium"/>
              </a:rPr>
              <a:t>25</a:t>
            </a:r>
            <a:r>
              <a:rPr kumimoji="1" lang="en-US" altLang="zh-CN" sz="2400" dirty="0">
                <a:ln w="12700">
                  <a:noFill/>
                </a:ln>
                <a:solidFill>
                  <a:schemeClr val="accent6"/>
                </a:solidFill>
                <a:latin typeface="Barlow Condensed Medium"/>
                <a:ea typeface="Barlow Condensed Medium"/>
                <a:cs typeface="Barlow Condensed Medium"/>
              </a:rPr>
              <a:t>-</a:t>
            </a:r>
            <a:r>
              <a:rPr kumimoji="1" lang="en-US" altLang="ja-JP" sz="2400" dirty="0">
                <a:ln w="12700">
                  <a:noFill/>
                </a:ln>
                <a:solidFill>
                  <a:schemeClr val="accent6"/>
                </a:solidFill>
                <a:latin typeface="Barlow Condensed Medium"/>
                <a:ea typeface="Barlow Condensed Medium"/>
                <a:cs typeface="Barlow Condensed Medium"/>
              </a:rPr>
              <a:t>04</a:t>
            </a:r>
            <a:r>
              <a:rPr kumimoji="1" lang="en-US" altLang="zh-CN" sz="2400" dirty="0">
                <a:ln w="12700">
                  <a:noFill/>
                </a:ln>
                <a:solidFill>
                  <a:schemeClr val="accent6"/>
                </a:solidFill>
                <a:latin typeface="Barlow Condensed Medium"/>
                <a:ea typeface="Barlow Condensed Medium"/>
                <a:cs typeface="Barlow Condensed Medium"/>
              </a:rPr>
              <a:t>-</a:t>
            </a:r>
            <a:r>
              <a:rPr kumimoji="1" lang="en-US" altLang="ja-JP" sz="2400" dirty="0">
                <a:ln w="12700">
                  <a:noFill/>
                </a:ln>
                <a:solidFill>
                  <a:schemeClr val="accent6"/>
                </a:solidFill>
                <a:latin typeface="Barlow Condensed Medium"/>
                <a:ea typeface="Barlow Condensed Medium"/>
                <a:cs typeface="Barlow Condensed Medium"/>
              </a:rPr>
              <a:t>10</a:t>
            </a:r>
            <a:endParaRPr kumimoji="1" lang="zh-CN" altLang="en-US" sz="2400" dirty="0">
              <a:solidFill>
                <a:schemeClr val="accent6"/>
              </a:solidFill>
            </a:endParaRPr>
          </a:p>
        </p:txBody>
      </p:sp>
      <p:pic>
        <p:nvPicPr>
          <p:cNvPr id="10" name="図 9">
            <a:extLst>
              <a:ext uri="{FF2B5EF4-FFF2-40B4-BE49-F238E27FC236}">
                <a16:creationId xmlns:a16="http://schemas.microsoft.com/office/drawing/2014/main" id="{D74FD7A6-FA5B-CDB0-C44E-FF65DE347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313" y="860369"/>
            <a:ext cx="1509178" cy="412666"/>
          </a:xfrm>
          <a:prstGeom prst="rect">
            <a:avLst/>
          </a:prstGeom>
        </p:spPr>
      </p:pic>
      <p:pic>
        <p:nvPicPr>
          <p:cNvPr id="11" name="図 10">
            <a:extLst>
              <a:ext uri="{FF2B5EF4-FFF2-40B4-BE49-F238E27FC236}">
                <a16:creationId xmlns:a16="http://schemas.microsoft.com/office/drawing/2014/main" id="{AD942EDD-0CC1-C93A-B291-5AD7568C2B7D}"/>
              </a:ext>
            </a:extLst>
          </p:cNvPr>
          <p:cNvPicPr>
            <a:picLocks noChangeAspect="1"/>
          </p:cNvPicPr>
          <p:nvPr/>
        </p:nvPicPr>
        <p:blipFill>
          <a:blip r:embed="rId5">
            <a:alphaModFix/>
          </a:blip>
          <a:srcRect l="-364" t="8583" r="7344" b="8252"/>
          <a:stretch/>
        </p:blipFill>
        <p:spPr>
          <a:xfrm>
            <a:off x="6668528" y="2093421"/>
            <a:ext cx="4471666" cy="3011445"/>
          </a:xfrm>
          <a:prstGeom prst="rect">
            <a:avLst/>
          </a:prstGeom>
          <a:noFill/>
          <a:ln>
            <a:noFill/>
          </a:ln>
        </p:spPr>
      </p:pic>
      <p:sp>
        <p:nvSpPr>
          <p:cNvPr id="12" name="テキスト ボックス 11">
            <a:extLst>
              <a:ext uri="{FF2B5EF4-FFF2-40B4-BE49-F238E27FC236}">
                <a16:creationId xmlns:a16="http://schemas.microsoft.com/office/drawing/2014/main" id="{E4121155-0EB7-DCFD-D19C-7151DBB27FCE}"/>
              </a:ext>
            </a:extLst>
          </p:cNvPr>
          <p:cNvSpPr txBox="1"/>
          <p:nvPr/>
        </p:nvSpPr>
        <p:spPr>
          <a:xfrm>
            <a:off x="1066791" y="2561066"/>
            <a:ext cx="5576010" cy="1098762"/>
          </a:xfrm>
          <a:prstGeom prst="rect">
            <a:avLst/>
          </a:prstGeom>
          <a:noFill/>
        </p:spPr>
        <p:txBody>
          <a:bodyPr wrap="square">
            <a:spAutoFit/>
          </a:bodyPr>
          <a:lstStyle/>
          <a:p>
            <a:pPr indent="0" defTabSz="914400">
              <a:lnSpc>
                <a:spcPct val="90000"/>
              </a:lnSpc>
              <a:spcBef>
                <a:spcPct val="0"/>
              </a:spcBef>
            </a:pPr>
            <a:r>
              <a:rPr lang="en-US" altLang="ja-JP"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rPr>
              <a:t>30</a:t>
            </a:r>
            <a:r>
              <a:rPr lang="ja-JP" altLang="en-US"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rPr>
              <a:t>分で解説！</a:t>
            </a:r>
            <a:endParaRPr lang="en-US" altLang="ja-JP"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endParaRPr>
          </a:p>
          <a:p>
            <a:pPr indent="0" defTabSz="914400">
              <a:lnSpc>
                <a:spcPct val="90000"/>
              </a:lnSpc>
              <a:spcBef>
                <a:spcPct val="0"/>
              </a:spcBef>
            </a:pPr>
            <a:r>
              <a:rPr lang="en-US" altLang="ja-JP"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rPr>
              <a:t>GW</a:t>
            </a:r>
            <a:r>
              <a:rPr lang="ja-JP" altLang="en-US"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rPr>
              <a:t>キャンペーンのプレスリリース</a:t>
            </a:r>
            <a:endParaRPr lang="en-US" altLang="ja-JP"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endParaRPr>
          </a:p>
          <a:p>
            <a:pPr indent="0" defTabSz="914400">
              <a:lnSpc>
                <a:spcPct val="90000"/>
              </a:lnSpc>
              <a:spcBef>
                <a:spcPct val="0"/>
              </a:spcBef>
            </a:pPr>
            <a:r>
              <a:rPr lang="ja-JP" altLang="en-US"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rPr>
              <a:t>～メディア掲載</a:t>
            </a:r>
            <a:r>
              <a:rPr lang="en-US" altLang="ja-JP"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rPr>
              <a:t>UP</a:t>
            </a:r>
            <a:r>
              <a:rPr lang="ja-JP" altLang="en-US" sz="2400" b="1"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rPr>
              <a:t>の秘訣</a:t>
            </a:r>
            <a:endParaRPr lang="en-US" altLang="ja-JP" sz="2400" dirty="0">
              <a:ln w="10160">
                <a:noFill/>
                <a:prstDash val="solid"/>
              </a:ln>
              <a:solidFill>
                <a:srgbClr val="002060"/>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endParaRPr>
          </a:p>
        </p:txBody>
      </p:sp>
      <p:sp>
        <p:nvSpPr>
          <p:cNvPr id="6" name="矢印: 下 5">
            <a:extLst>
              <a:ext uri="{FF2B5EF4-FFF2-40B4-BE49-F238E27FC236}">
                <a16:creationId xmlns:a16="http://schemas.microsoft.com/office/drawing/2014/main" id="{49634A20-BE5C-B864-41AB-34AF826FA51E}"/>
              </a:ext>
            </a:extLst>
          </p:cNvPr>
          <p:cNvSpPr/>
          <p:nvPr/>
        </p:nvSpPr>
        <p:spPr>
          <a:xfrm rot="1938155">
            <a:off x="5926320" y="6108893"/>
            <a:ext cx="339358" cy="449263"/>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060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48B6E-EC78-7696-48C1-8339E7C49A87}"/>
            </a:ext>
          </a:extLst>
        </p:cNvPr>
        <p:cNvGrpSpPr/>
        <p:nvPr/>
      </p:nvGrpSpPr>
      <p:grpSpPr>
        <a:xfrm>
          <a:off x="0" y="0"/>
          <a:ext cx="0" cy="0"/>
          <a:chOff x="0" y="0"/>
          <a:chExt cx="0" cy="0"/>
        </a:xfrm>
      </p:grpSpPr>
      <p:sp>
        <p:nvSpPr>
          <p:cNvPr id="22" name="AutoShape 5" descr="一碧湖1">
            <a:extLst>
              <a:ext uri="{FF2B5EF4-FFF2-40B4-BE49-F238E27FC236}">
                <a16:creationId xmlns:a16="http://schemas.microsoft.com/office/drawing/2014/main" id="{5FC9E03D-2243-2198-287A-CC17393177A5}"/>
              </a:ext>
            </a:extLst>
          </p:cNvPr>
          <p:cNvSpPr>
            <a:spLocks noChangeAspect="1" noChangeArrowheads="1"/>
          </p:cNvSpPr>
          <p:nvPr/>
        </p:nvSpPr>
        <p:spPr bwMode="auto">
          <a:xfrm>
            <a:off x="6462395" y="316920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79840BBB-304D-2B1A-C405-24870BC10A84}"/>
              </a:ext>
            </a:extLst>
          </p:cNvPr>
          <p:cNvSpPr/>
          <p:nvPr/>
        </p:nvSpPr>
        <p:spPr>
          <a:xfrm>
            <a:off x="671196" y="814736"/>
            <a:ext cx="6233250" cy="5650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55D02AE7-84A8-4123-4684-B093E0706A27}"/>
              </a:ext>
            </a:extLst>
          </p:cNvPr>
          <p:cNvSpPr txBox="1"/>
          <p:nvPr/>
        </p:nvSpPr>
        <p:spPr>
          <a:xfrm>
            <a:off x="9567956" y="726032"/>
            <a:ext cx="2724150" cy="400110"/>
          </a:xfrm>
          <a:prstGeom prst="rect">
            <a:avLst/>
          </a:prstGeom>
          <a:noFill/>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こちらから実際のプレスリリースが</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全文ご覧いただけます！</a:t>
            </a:r>
          </a:p>
        </p:txBody>
      </p:sp>
      <p:sp>
        <p:nvSpPr>
          <p:cNvPr id="3" name="タイトル 1">
            <a:extLst>
              <a:ext uri="{FF2B5EF4-FFF2-40B4-BE49-F238E27FC236}">
                <a16:creationId xmlns:a16="http://schemas.microsoft.com/office/drawing/2014/main" id="{4D4E0C8E-D2E4-8B0B-2EB9-B3D789DFD597}"/>
              </a:ext>
            </a:extLst>
          </p:cNvPr>
          <p:cNvSpPr txBox="1">
            <a:spLocks/>
          </p:cNvSpPr>
          <p:nvPr/>
        </p:nvSpPr>
        <p:spPr>
          <a:xfrm>
            <a:off x="112084" y="171265"/>
            <a:ext cx="9364403"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mj-ea"/>
                <a:ea typeface="+mj-ea"/>
                <a:cs typeface="+mj-cs"/>
              </a:defRPr>
            </a:lvl1pPr>
          </a:lstStyle>
          <a:p>
            <a:r>
              <a:rPr lang="ja-JP" altLang="en-US" dirty="0">
                <a:latin typeface="メイリオ" panose="020B0604030504040204" pitchFamily="50" charset="-128"/>
                <a:ea typeface="メイリオ" panose="020B0604030504040204" pitchFamily="50" charset="-128"/>
              </a:rPr>
              <a:t>ポイント③ 製品との関連性と専門家によるコメントで信頼性</a:t>
            </a:r>
            <a:r>
              <a:rPr lang="en-US" altLang="ja-JP" dirty="0">
                <a:latin typeface="メイリオ" panose="020B0604030504040204" pitchFamily="50" charset="-128"/>
                <a:ea typeface="メイリオ" panose="020B0604030504040204" pitchFamily="50" charset="-128"/>
              </a:rPr>
              <a:t>UP</a:t>
            </a:r>
            <a:endParaRPr lang="ja-JP" altLang="en-US"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90635592-AD53-66A7-34E0-2F4F7636978A}"/>
              </a:ext>
            </a:extLst>
          </p:cNvPr>
          <p:cNvPicPr>
            <a:picLocks noChangeAspect="1"/>
          </p:cNvPicPr>
          <p:nvPr/>
        </p:nvPicPr>
        <p:blipFill>
          <a:blip r:embed="rId3"/>
          <a:stretch>
            <a:fillRect/>
          </a:stretch>
        </p:blipFill>
        <p:spPr>
          <a:xfrm>
            <a:off x="783259" y="864738"/>
            <a:ext cx="5984151" cy="2934243"/>
          </a:xfrm>
          <a:prstGeom prst="rect">
            <a:avLst/>
          </a:prstGeom>
        </p:spPr>
      </p:pic>
      <p:pic>
        <p:nvPicPr>
          <p:cNvPr id="16" name="図 15">
            <a:extLst>
              <a:ext uri="{FF2B5EF4-FFF2-40B4-BE49-F238E27FC236}">
                <a16:creationId xmlns:a16="http://schemas.microsoft.com/office/drawing/2014/main" id="{D4A6D05E-87DC-FF74-B101-7B2AD5D63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593" y="3811155"/>
            <a:ext cx="3844696" cy="2563130"/>
          </a:xfrm>
          <a:prstGeom prst="rect">
            <a:avLst/>
          </a:prstGeom>
        </p:spPr>
      </p:pic>
      <p:pic>
        <p:nvPicPr>
          <p:cNvPr id="19" name="図 18">
            <a:extLst>
              <a:ext uri="{FF2B5EF4-FFF2-40B4-BE49-F238E27FC236}">
                <a16:creationId xmlns:a16="http://schemas.microsoft.com/office/drawing/2014/main" id="{FA496D77-1243-1468-0835-8706BAFE2C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1543" y="1079274"/>
            <a:ext cx="1090234" cy="1090234"/>
          </a:xfrm>
          <a:prstGeom prst="rect">
            <a:avLst/>
          </a:prstGeom>
        </p:spPr>
      </p:pic>
      <p:grpSp>
        <p:nvGrpSpPr>
          <p:cNvPr id="8" name="グループ化 7">
            <a:extLst>
              <a:ext uri="{FF2B5EF4-FFF2-40B4-BE49-F238E27FC236}">
                <a16:creationId xmlns:a16="http://schemas.microsoft.com/office/drawing/2014/main" id="{B64B630E-A801-FB17-256F-F8950AF0DA6D}"/>
              </a:ext>
            </a:extLst>
          </p:cNvPr>
          <p:cNvGrpSpPr/>
          <p:nvPr/>
        </p:nvGrpSpPr>
        <p:grpSpPr>
          <a:xfrm>
            <a:off x="4687898" y="3071040"/>
            <a:ext cx="7110910" cy="3103533"/>
            <a:chOff x="4582161" y="2169507"/>
            <a:chExt cx="7110910" cy="3103533"/>
          </a:xfrm>
        </p:grpSpPr>
        <p:sp>
          <p:nvSpPr>
            <p:cNvPr id="11" name="吹き出し: 四角形 10">
              <a:extLst>
                <a:ext uri="{FF2B5EF4-FFF2-40B4-BE49-F238E27FC236}">
                  <a16:creationId xmlns:a16="http://schemas.microsoft.com/office/drawing/2014/main" id="{B447F96B-5E95-8C5E-C120-51D12A8F54D3}"/>
                </a:ext>
              </a:extLst>
            </p:cNvPr>
            <p:cNvSpPr/>
            <p:nvPr/>
          </p:nvSpPr>
          <p:spPr>
            <a:xfrm>
              <a:off x="4582161" y="2169507"/>
              <a:ext cx="7110910" cy="3103533"/>
            </a:xfrm>
            <a:prstGeom prst="wedgeRectCallout">
              <a:avLst>
                <a:gd name="adj1" fmla="val -59740"/>
                <a:gd name="adj2" fmla="val 54180"/>
              </a:avLst>
            </a:prstGeom>
            <a:solidFill>
              <a:schemeClr val="bg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rgbClr val="002060"/>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1A399FB8-F31E-D82D-87D7-6C70760E62FF}"/>
                </a:ext>
              </a:extLst>
            </p:cNvPr>
            <p:cNvPicPr>
              <a:picLocks noChangeAspect="1"/>
            </p:cNvPicPr>
            <p:nvPr/>
          </p:nvPicPr>
          <p:blipFill>
            <a:blip r:embed="rId6"/>
            <a:stretch>
              <a:fillRect/>
            </a:stretch>
          </p:blipFill>
          <p:spPr>
            <a:xfrm>
              <a:off x="4688549" y="2288498"/>
              <a:ext cx="6850210" cy="2815252"/>
            </a:xfrm>
            <a:prstGeom prst="rect">
              <a:avLst/>
            </a:prstGeom>
          </p:spPr>
        </p:pic>
      </p:grpSp>
    </p:spTree>
    <p:extLst>
      <p:ext uri="{BB962C8B-B14F-4D97-AF65-F5344CB8AC3E}">
        <p14:creationId xmlns:p14="http://schemas.microsoft.com/office/powerpoint/2010/main" val="28446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A7C32-6B65-7378-9FF0-63203143453F}"/>
            </a:ext>
          </a:extLst>
        </p:cNvPr>
        <p:cNvGrpSpPr/>
        <p:nvPr/>
      </p:nvGrpSpPr>
      <p:grpSpPr>
        <a:xfrm>
          <a:off x="0" y="0"/>
          <a:ext cx="0" cy="0"/>
          <a:chOff x="0" y="0"/>
          <a:chExt cx="0" cy="0"/>
        </a:xfrm>
      </p:grpSpPr>
      <p:sp>
        <p:nvSpPr>
          <p:cNvPr id="22" name="AutoShape 5" descr="一碧湖1">
            <a:extLst>
              <a:ext uri="{FF2B5EF4-FFF2-40B4-BE49-F238E27FC236}">
                <a16:creationId xmlns:a16="http://schemas.microsoft.com/office/drawing/2014/main" id="{1AE14556-DBF0-FF55-6360-61C8373024E8}"/>
              </a:ext>
            </a:extLst>
          </p:cNvPr>
          <p:cNvSpPr>
            <a:spLocks noChangeAspect="1" noChangeArrowheads="1"/>
          </p:cNvSpPr>
          <p:nvPr/>
        </p:nvSpPr>
        <p:spPr bwMode="auto">
          <a:xfrm>
            <a:off x="6086475" y="328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13D29DB7-6D73-CECA-EF4F-C42F1AC670FB}"/>
              </a:ext>
            </a:extLst>
          </p:cNvPr>
          <p:cNvSpPr/>
          <p:nvPr/>
        </p:nvSpPr>
        <p:spPr>
          <a:xfrm>
            <a:off x="295276" y="931653"/>
            <a:ext cx="6233250" cy="5650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42CB1E1C-38A0-B295-A00E-307C074C8650}"/>
              </a:ext>
            </a:extLst>
          </p:cNvPr>
          <p:cNvSpPr txBox="1"/>
          <p:nvPr/>
        </p:nvSpPr>
        <p:spPr>
          <a:xfrm>
            <a:off x="9567956" y="726032"/>
            <a:ext cx="2724150" cy="400110"/>
          </a:xfrm>
          <a:prstGeom prst="rect">
            <a:avLst/>
          </a:prstGeom>
          <a:noFill/>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こちらから実際のプレスリリースが</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全文ご覧いただけます！</a:t>
            </a:r>
          </a:p>
        </p:txBody>
      </p:sp>
      <p:sp>
        <p:nvSpPr>
          <p:cNvPr id="42" name="标题 1">
            <a:extLst>
              <a:ext uri="{FF2B5EF4-FFF2-40B4-BE49-F238E27FC236}">
                <a16:creationId xmlns:a16="http://schemas.microsoft.com/office/drawing/2014/main" id="{4A1DAEE8-4DE1-B5B0-0558-4A57D208D7D2}"/>
              </a:ext>
            </a:extLst>
          </p:cNvPr>
          <p:cNvSpPr txBox="1"/>
          <p:nvPr/>
        </p:nvSpPr>
        <p:spPr>
          <a:xfrm>
            <a:off x="7014771" y="1160237"/>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記事掲載数</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grpSp>
        <p:nvGrpSpPr>
          <p:cNvPr id="48" name="グループ化 47">
            <a:extLst>
              <a:ext uri="{FF2B5EF4-FFF2-40B4-BE49-F238E27FC236}">
                <a16:creationId xmlns:a16="http://schemas.microsoft.com/office/drawing/2014/main" id="{D61E9189-856B-3916-D15F-D657E7BEB4CB}"/>
              </a:ext>
            </a:extLst>
          </p:cNvPr>
          <p:cNvGrpSpPr/>
          <p:nvPr/>
        </p:nvGrpSpPr>
        <p:grpSpPr>
          <a:xfrm>
            <a:off x="7503068" y="1676077"/>
            <a:ext cx="3384768" cy="1015663"/>
            <a:chOff x="7774928" y="1283439"/>
            <a:chExt cx="2621309" cy="1015663"/>
          </a:xfrm>
        </p:grpSpPr>
        <p:sp>
          <p:nvSpPr>
            <p:cNvPr id="43" name="テキスト ボックス 42">
              <a:extLst>
                <a:ext uri="{FF2B5EF4-FFF2-40B4-BE49-F238E27FC236}">
                  <a16:creationId xmlns:a16="http://schemas.microsoft.com/office/drawing/2014/main" id="{B9E7A4E5-74FF-250B-D675-AF14831F23C5}"/>
                </a:ext>
              </a:extLst>
            </p:cNvPr>
            <p:cNvSpPr txBox="1"/>
            <p:nvPr/>
          </p:nvSpPr>
          <p:spPr>
            <a:xfrm>
              <a:off x="7774928" y="1283439"/>
              <a:ext cx="1033646" cy="1015663"/>
            </a:xfrm>
            <a:prstGeom prst="rect">
              <a:avLst/>
            </a:prstGeom>
            <a:noFill/>
          </p:spPr>
          <p:txBody>
            <a:bodyPr wrap="square">
              <a:spAutoFit/>
            </a:bodyPr>
            <a:lstStyle/>
            <a:p>
              <a:r>
                <a:rPr lang="en-US" altLang="ja-JP" sz="6000" b="1" dirty="0">
                  <a:solidFill>
                    <a:srgbClr val="002060"/>
                  </a:solidFill>
                  <a:latin typeface="メイリオ" panose="020B0604030504040204" pitchFamily="50" charset="-128"/>
                  <a:ea typeface="メイリオ" panose="020B0604030504040204" pitchFamily="50" charset="-128"/>
                  <a:cs typeface="+mn-lt"/>
                </a:rPr>
                <a:t>95</a:t>
              </a:r>
              <a:endParaRPr lang="en-US" altLang="ja-JP" sz="6000" dirty="0">
                <a:solidFill>
                  <a:srgbClr val="002060"/>
                </a:solidFill>
                <a:latin typeface="メイリオ" panose="020B0604030504040204" pitchFamily="50" charset="-128"/>
                <a:ea typeface="メイリオ" panose="020B0604030504040204" pitchFamily="50" charset="-128"/>
                <a:cs typeface="Calibri"/>
              </a:endParaRPr>
            </a:p>
          </p:txBody>
        </p:sp>
        <p:sp>
          <p:nvSpPr>
            <p:cNvPr id="44" name="テキスト ボックス 43">
              <a:extLst>
                <a:ext uri="{FF2B5EF4-FFF2-40B4-BE49-F238E27FC236}">
                  <a16:creationId xmlns:a16="http://schemas.microsoft.com/office/drawing/2014/main" id="{B4769608-E8A9-1DD4-0586-3D8DA12DB80A}"/>
                </a:ext>
              </a:extLst>
            </p:cNvPr>
            <p:cNvSpPr txBox="1"/>
            <p:nvPr/>
          </p:nvSpPr>
          <p:spPr>
            <a:xfrm>
              <a:off x="8612986" y="1750109"/>
              <a:ext cx="740235" cy="369332"/>
            </a:xfrm>
            <a:prstGeom prst="rect">
              <a:avLst/>
            </a:prstGeom>
            <a:noFill/>
          </p:spPr>
          <p:txBody>
            <a:bodyPr wrap="square">
              <a:spAutoFit/>
            </a:bodyPr>
            <a:lstStyle/>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mn-lt"/>
                </a:rPr>
                <a:t>記事</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45" name="テキスト ボックス 44">
              <a:extLst>
                <a:ext uri="{FF2B5EF4-FFF2-40B4-BE49-F238E27FC236}">
                  <a16:creationId xmlns:a16="http://schemas.microsoft.com/office/drawing/2014/main" id="{B32C4B6D-9E31-8261-F5D2-A40592694840}"/>
                </a:ext>
              </a:extLst>
            </p:cNvPr>
            <p:cNvSpPr txBox="1"/>
            <p:nvPr/>
          </p:nvSpPr>
          <p:spPr>
            <a:xfrm>
              <a:off x="8997358" y="1816857"/>
              <a:ext cx="1398879" cy="261610"/>
            </a:xfrm>
            <a:prstGeom prst="rect">
              <a:avLst/>
            </a:prstGeom>
            <a:noFill/>
          </p:spPr>
          <p:txBody>
            <a:bodyPr wrap="square">
              <a:spAutoFit/>
            </a:bodyPr>
            <a:lstStyle/>
            <a:p>
              <a:pPr algn="ct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提携メディアを除く</a:t>
              </a:r>
            </a:p>
          </p:txBody>
        </p:sp>
      </p:grpSp>
      <p:sp>
        <p:nvSpPr>
          <p:cNvPr id="46" name="标题 1">
            <a:extLst>
              <a:ext uri="{FF2B5EF4-FFF2-40B4-BE49-F238E27FC236}">
                <a16:creationId xmlns:a16="http://schemas.microsoft.com/office/drawing/2014/main" id="{937DB4E5-D60A-E0D7-7082-AAC671605249}"/>
              </a:ext>
            </a:extLst>
          </p:cNvPr>
          <p:cNvSpPr txBox="1"/>
          <p:nvPr/>
        </p:nvSpPr>
        <p:spPr>
          <a:xfrm>
            <a:off x="7014771" y="2793561"/>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掲載メディア</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BDC434ED-E521-A4E4-AD5D-086E8B7115AD}"/>
              </a:ext>
            </a:extLst>
          </p:cNvPr>
          <p:cNvSpPr txBox="1"/>
          <p:nvPr/>
        </p:nvSpPr>
        <p:spPr>
          <a:xfrm>
            <a:off x="7016029" y="3337891"/>
            <a:ext cx="4811340" cy="553998"/>
          </a:xfrm>
          <a:prstGeom prst="rect">
            <a:avLst/>
          </a:prstGeom>
          <a:noFill/>
        </p:spPr>
        <p:txBody>
          <a:bodyPr wrap="square">
            <a:spAutoFit/>
          </a:bodyPr>
          <a:lstStyle/>
          <a:p>
            <a:r>
              <a:rPr lang="ja-JP" altLang="en-US" sz="1500" b="1" dirty="0">
                <a:solidFill>
                  <a:schemeClr val="tx1">
                    <a:lumMod val="75000"/>
                    <a:lumOff val="25000"/>
                  </a:schemeClr>
                </a:solidFill>
                <a:latin typeface="メイリオ" panose="020B0604030504040204" pitchFamily="50" charset="-128"/>
                <a:ea typeface="メイリオ" panose="020B0604030504040204" pitchFamily="50" charset="-128"/>
                <a:cs typeface="+mn-lt"/>
              </a:rPr>
              <a:t>大手メディア、暮らし情報系メディア、便利グッズ・ガジェット紹介メディアなど</a:t>
            </a:r>
            <a:endParaRPr lang="en-US" altLang="ja-JP" sz="15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pic>
        <p:nvPicPr>
          <p:cNvPr id="61" name="図 60">
            <a:extLst>
              <a:ext uri="{FF2B5EF4-FFF2-40B4-BE49-F238E27FC236}">
                <a16:creationId xmlns:a16="http://schemas.microsoft.com/office/drawing/2014/main" id="{C16BCD90-3B97-65C6-6E80-B5CBB785234E}"/>
              </a:ext>
            </a:extLst>
          </p:cNvPr>
          <p:cNvPicPr>
            <a:picLocks noChangeAspect="1"/>
          </p:cNvPicPr>
          <p:nvPr/>
        </p:nvPicPr>
        <p:blipFill>
          <a:blip r:embed="rId3"/>
          <a:stretch>
            <a:fillRect/>
          </a:stretch>
        </p:blipFill>
        <p:spPr>
          <a:xfrm>
            <a:off x="6968145" y="4391834"/>
            <a:ext cx="4972050" cy="1497856"/>
          </a:xfrm>
          <a:prstGeom prst="rect">
            <a:avLst/>
          </a:prstGeom>
        </p:spPr>
      </p:pic>
      <p:sp>
        <p:nvSpPr>
          <p:cNvPr id="62" name="楕円 61">
            <a:extLst>
              <a:ext uri="{FF2B5EF4-FFF2-40B4-BE49-F238E27FC236}">
                <a16:creationId xmlns:a16="http://schemas.microsoft.com/office/drawing/2014/main" id="{60684799-39F8-C483-8164-EEF479BFF7F3}"/>
              </a:ext>
            </a:extLst>
          </p:cNvPr>
          <p:cNvSpPr/>
          <p:nvPr/>
        </p:nvSpPr>
        <p:spPr>
          <a:xfrm>
            <a:off x="9421699" y="4696429"/>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3" name="楕円 62">
            <a:extLst>
              <a:ext uri="{FF2B5EF4-FFF2-40B4-BE49-F238E27FC236}">
                <a16:creationId xmlns:a16="http://schemas.microsoft.com/office/drawing/2014/main" id="{B50A3A3D-C2AA-272E-2F7B-E6C49560A7BA}"/>
              </a:ext>
            </a:extLst>
          </p:cNvPr>
          <p:cNvSpPr/>
          <p:nvPr/>
        </p:nvSpPr>
        <p:spPr>
          <a:xfrm>
            <a:off x="7515671" y="4705168"/>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 name="楕円 1">
            <a:extLst>
              <a:ext uri="{FF2B5EF4-FFF2-40B4-BE49-F238E27FC236}">
                <a16:creationId xmlns:a16="http://schemas.microsoft.com/office/drawing/2014/main" id="{D905D4D4-FC41-0BC8-0117-4A0C271549C5}"/>
              </a:ext>
            </a:extLst>
          </p:cNvPr>
          <p:cNvSpPr/>
          <p:nvPr/>
        </p:nvSpPr>
        <p:spPr>
          <a:xfrm>
            <a:off x="7515671" y="5235218"/>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197E4D67-63B5-7824-F876-7192E759F85C}"/>
              </a:ext>
            </a:extLst>
          </p:cNvPr>
          <p:cNvSpPr txBox="1">
            <a:spLocks/>
          </p:cNvSpPr>
          <p:nvPr/>
        </p:nvSpPr>
        <p:spPr>
          <a:xfrm>
            <a:off x="176637" y="154296"/>
            <a:ext cx="8229600"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mj-ea"/>
                <a:ea typeface="+mj-ea"/>
                <a:cs typeface="+mj-cs"/>
              </a:defRPr>
            </a:lvl1pPr>
          </a:lstStyle>
          <a:p>
            <a:r>
              <a:rPr lang="ja-JP" altLang="en-US" dirty="0">
                <a:latin typeface="メイリオ" panose="020B0604030504040204" pitchFamily="50" charset="-128"/>
                <a:ea typeface="メイリオ" panose="020B0604030504040204" pitchFamily="50" charset="-128"/>
              </a:rPr>
              <a:t>事例②</a:t>
            </a:r>
          </a:p>
        </p:txBody>
      </p:sp>
      <p:pic>
        <p:nvPicPr>
          <p:cNvPr id="5" name="図 4">
            <a:extLst>
              <a:ext uri="{FF2B5EF4-FFF2-40B4-BE49-F238E27FC236}">
                <a16:creationId xmlns:a16="http://schemas.microsoft.com/office/drawing/2014/main" id="{C95896C2-F469-BE61-DB84-3FF8F4DDCE7A}"/>
              </a:ext>
            </a:extLst>
          </p:cNvPr>
          <p:cNvPicPr>
            <a:picLocks noChangeAspect="1"/>
          </p:cNvPicPr>
          <p:nvPr/>
        </p:nvPicPr>
        <p:blipFill>
          <a:blip r:embed="rId4"/>
          <a:stretch>
            <a:fillRect/>
          </a:stretch>
        </p:blipFill>
        <p:spPr>
          <a:xfrm>
            <a:off x="414839" y="998790"/>
            <a:ext cx="5989202" cy="2869189"/>
          </a:xfrm>
          <a:prstGeom prst="rect">
            <a:avLst/>
          </a:prstGeom>
        </p:spPr>
      </p:pic>
      <p:pic>
        <p:nvPicPr>
          <p:cNvPr id="7" name="図 6">
            <a:extLst>
              <a:ext uri="{FF2B5EF4-FFF2-40B4-BE49-F238E27FC236}">
                <a16:creationId xmlns:a16="http://schemas.microsoft.com/office/drawing/2014/main" id="{074EBFB4-DE1D-AE86-C37D-B97F39DEC6E2}"/>
              </a:ext>
            </a:extLst>
          </p:cNvPr>
          <p:cNvPicPr>
            <a:picLocks noChangeAspect="1"/>
          </p:cNvPicPr>
          <p:nvPr/>
        </p:nvPicPr>
        <p:blipFill>
          <a:blip r:embed="rId5"/>
          <a:stretch>
            <a:fillRect/>
          </a:stretch>
        </p:blipFill>
        <p:spPr>
          <a:xfrm>
            <a:off x="1402114" y="3867979"/>
            <a:ext cx="3749132" cy="2652769"/>
          </a:xfrm>
          <a:prstGeom prst="rect">
            <a:avLst/>
          </a:prstGeom>
        </p:spPr>
      </p:pic>
      <p:pic>
        <p:nvPicPr>
          <p:cNvPr id="9" name="図 8">
            <a:extLst>
              <a:ext uri="{FF2B5EF4-FFF2-40B4-BE49-F238E27FC236}">
                <a16:creationId xmlns:a16="http://schemas.microsoft.com/office/drawing/2014/main" id="{2718D17C-CFCB-E29E-7863-F541004F33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6270" y="1091676"/>
            <a:ext cx="1104610" cy="1104610"/>
          </a:xfrm>
          <a:prstGeom prst="rect">
            <a:avLst/>
          </a:prstGeom>
        </p:spPr>
      </p:pic>
    </p:spTree>
    <p:extLst>
      <p:ext uri="{BB962C8B-B14F-4D97-AF65-F5344CB8AC3E}">
        <p14:creationId xmlns:p14="http://schemas.microsoft.com/office/powerpoint/2010/main" val="2011217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57A84-301F-F781-D8EF-0488275AC895}"/>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07C5C99F-497D-2292-32EE-085BCE817CD4}"/>
              </a:ext>
            </a:extLst>
          </p:cNvPr>
          <p:cNvPicPr>
            <a:picLocks noChangeAspect="1"/>
          </p:cNvPicPr>
          <p:nvPr/>
        </p:nvPicPr>
        <p:blipFill>
          <a:blip r:embed="rId3"/>
          <a:stretch>
            <a:fillRect/>
          </a:stretch>
        </p:blipFill>
        <p:spPr>
          <a:xfrm>
            <a:off x="6968145" y="4391834"/>
            <a:ext cx="4972050" cy="1497856"/>
          </a:xfrm>
          <a:prstGeom prst="rect">
            <a:avLst/>
          </a:prstGeom>
        </p:spPr>
      </p:pic>
      <p:sp>
        <p:nvSpPr>
          <p:cNvPr id="11" name="楕円 10">
            <a:extLst>
              <a:ext uri="{FF2B5EF4-FFF2-40B4-BE49-F238E27FC236}">
                <a16:creationId xmlns:a16="http://schemas.microsoft.com/office/drawing/2014/main" id="{0954BBCE-C8BF-0825-A2D9-2F7F43C8776D}"/>
              </a:ext>
            </a:extLst>
          </p:cNvPr>
          <p:cNvSpPr/>
          <p:nvPr/>
        </p:nvSpPr>
        <p:spPr>
          <a:xfrm>
            <a:off x="9421699" y="4696429"/>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楕円 11">
            <a:extLst>
              <a:ext uri="{FF2B5EF4-FFF2-40B4-BE49-F238E27FC236}">
                <a16:creationId xmlns:a16="http://schemas.microsoft.com/office/drawing/2014/main" id="{95AA54F0-13A8-AB34-D934-3F90649D6ECD}"/>
              </a:ext>
            </a:extLst>
          </p:cNvPr>
          <p:cNvSpPr/>
          <p:nvPr/>
        </p:nvSpPr>
        <p:spPr>
          <a:xfrm>
            <a:off x="7515671" y="4705168"/>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 name="楕円 12">
            <a:extLst>
              <a:ext uri="{FF2B5EF4-FFF2-40B4-BE49-F238E27FC236}">
                <a16:creationId xmlns:a16="http://schemas.microsoft.com/office/drawing/2014/main" id="{58E87D02-5D25-3519-EB96-311E5CD43CD1}"/>
              </a:ext>
            </a:extLst>
          </p:cNvPr>
          <p:cNvSpPr/>
          <p:nvPr/>
        </p:nvSpPr>
        <p:spPr>
          <a:xfrm>
            <a:off x="7515671" y="5235218"/>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2" name="AutoShape 5" descr="一碧湖1">
            <a:extLst>
              <a:ext uri="{FF2B5EF4-FFF2-40B4-BE49-F238E27FC236}">
                <a16:creationId xmlns:a16="http://schemas.microsoft.com/office/drawing/2014/main" id="{79A0C8F2-C091-9FCA-85DD-CEDD33353235}"/>
              </a:ext>
            </a:extLst>
          </p:cNvPr>
          <p:cNvSpPr>
            <a:spLocks noChangeAspect="1" noChangeArrowheads="1"/>
          </p:cNvSpPr>
          <p:nvPr/>
        </p:nvSpPr>
        <p:spPr bwMode="auto">
          <a:xfrm>
            <a:off x="6086475" y="328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077AFBC7-0D9C-E1C5-169D-DA2DABEFA05B}"/>
              </a:ext>
            </a:extLst>
          </p:cNvPr>
          <p:cNvSpPr/>
          <p:nvPr/>
        </p:nvSpPr>
        <p:spPr>
          <a:xfrm>
            <a:off x="295276" y="931653"/>
            <a:ext cx="6233250" cy="5650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C65B1342-CBF6-BEDF-9F65-41A927A0DE70}"/>
              </a:ext>
            </a:extLst>
          </p:cNvPr>
          <p:cNvSpPr txBox="1"/>
          <p:nvPr/>
        </p:nvSpPr>
        <p:spPr>
          <a:xfrm>
            <a:off x="9567956" y="726032"/>
            <a:ext cx="2724150" cy="400110"/>
          </a:xfrm>
          <a:prstGeom prst="rect">
            <a:avLst/>
          </a:prstGeom>
          <a:noFill/>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こちらから実際のプレスリリースが</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全文ご覧いただけます！</a:t>
            </a:r>
          </a:p>
        </p:txBody>
      </p:sp>
      <p:sp>
        <p:nvSpPr>
          <p:cNvPr id="42" name="标题 1">
            <a:extLst>
              <a:ext uri="{FF2B5EF4-FFF2-40B4-BE49-F238E27FC236}">
                <a16:creationId xmlns:a16="http://schemas.microsoft.com/office/drawing/2014/main" id="{7F658118-EE8F-49A5-28C0-3964EDA45938}"/>
              </a:ext>
            </a:extLst>
          </p:cNvPr>
          <p:cNvSpPr txBox="1"/>
          <p:nvPr/>
        </p:nvSpPr>
        <p:spPr>
          <a:xfrm>
            <a:off x="7014771" y="1160237"/>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記事掲載数</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grpSp>
        <p:nvGrpSpPr>
          <p:cNvPr id="48" name="グループ化 47">
            <a:extLst>
              <a:ext uri="{FF2B5EF4-FFF2-40B4-BE49-F238E27FC236}">
                <a16:creationId xmlns:a16="http://schemas.microsoft.com/office/drawing/2014/main" id="{741BA72A-C50F-6E86-01A9-45B2FFE41EE4}"/>
              </a:ext>
            </a:extLst>
          </p:cNvPr>
          <p:cNvGrpSpPr/>
          <p:nvPr/>
        </p:nvGrpSpPr>
        <p:grpSpPr>
          <a:xfrm>
            <a:off x="7503068" y="1676077"/>
            <a:ext cx="3384768" cy="1015663"/>
            <a:chOff x="7774928" y="1283439"/>
            <a:chExt cx="2621309" cy="1015663"/>
          </a:xfrm>
        </p:grpSpPr>
        <p:sp>
          <p:nvSpPr>
            <p:cNvPr id="43" name="テキスト ボックス 42">
              <a:extLst>
                <a:ext uri="{FF2B5EF4-FFF2-40B4-BE49-F238E27FC236}">
                  <a16:creationId xmlns:a16="http://schemas.microsoft.com/office/drawing/2014/main" id="{E8AC9D38-324D-366E-5ABF-9776F8AF2B50}"/>
                </a:ext>
              </a:extLst>
            </p:cNvPr>
            <p:cNvSpPr txBox="1"/>
            <p:nvPr/>
          </p:nvSpPr>
          <p:spPr>
            <a:xfrm>
              <a:off x="7774928" y="1283439"/>
              <a:ext cx="1033646" cy="1015663"/>
            </a:xfrm>
            <a:prstGeom prst="rect">
              <a:avLst/>
            </a:prstGeom>
            <a:noFill/>
          </p:spPr>
          <p:txBody>
            <a:bodyPr wrap="square">
              <a:spAutoFit/>
            </a:bodyPr>
            <a:lstStyle/>
            <a:p>
              <a:r>
                <a:rPr lang="en-US" altLang="ja-JP" sz="6000" b="1" dirty="0">
                  <a:solidFill>
                    <a:srgbClr val="002060"/>
                  </a:solidFill>
                  <a:latin typeface="メイリオ" panose="020B0604030504040204" pitchFamily="50" charset="-128"/>
                  <a:ea typeface="メイリオ" panose="020B0604030504040204" pitchFamily="50" charset="-128"/>
                  <a:cs typeface="+mn-lt"/>
                </a:rPr>
                <a:t>95</a:t>
              </a:r>
              <a:endParaRPr lang="en-US" altLang="ja-JP" sz="6000" dirty="0">
                <a:solidFill>
                  <a:srgbClr val="002060"/>
                </a:solidFill>
                <a:latin typeface="メイリオ" panose="020B0604030504040204" pitchFamily="50" charset="-128"/>
                <a:ea typeface="メイリオ" panose="020B0604030504040204" pitchFamily="50" charset="-128"/>
                <a:cs typeface="Calibri"/>
              </a:endParaRPr>
            </a:p>
          </p:txBody>
        </p:sp>
        <p:sp>
          <p:nvSpPr>
            <p:cNvPr id="44" name="テキスト ボックス 43">
              <a:extLst>
                <a:ext uri="{FF2B5EF4-FFF2-40B4-BE49-F238E27FC236}">
                  <a16:creationId xmlns:a16="http://schemas.microsoft.com/office/drawing/2014/main" id="{F0FE37E0-EEE5-EEBB-94E3-348514C521B2}"/>
                </a:ext>
              </a:extLst>
            </p:cNvPr>
            <p:cNvSpPr txBox="1"/>
            <p:nvPr/>
          </p:nvSpPr>
          <p:spPr>
            <a:xfrm>
              <a:off x="8612986" y="1750109"/>
              <a:ext cx="740235" cy="369332"/>
            </a:xfrm>
            <a:prstGeom prst="rect">
              <a:avLst/>
            </a:prstGeom>
            <a:noFill/>
          </p:spPr>
          <p:txBody>
            <a:bodyPr wrap="square">
              <a:spAutoFit/>
            </a:bodyPr>
            <a:lstStyle/>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mn-lt"/>
                </a:rPr>
                <a:t>記事</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45" name="テキスト ボックス 44">
              <a:extLst>
                <a:ext uri="{FF2B5EF4-FFF2-40B4-BE49-F238E27FC236}">
                  <a16:creationId xmlns:a16="http://schemas.microsoft.com/office/drawing/2014/main" id="{CAF31434-3E11-E1CE-CFAB-59F1B199E3E8}"/>
                </a:ext>
              </a:extLst>
            </p:cNvPr>
            <p:cNvSpPr txBox="1"/>
            <p:nvPr/>
          </p:nvSpPr>
          <p:spPr>
            <a:xfrm>
              <a:off x="8997358" y="1816857"/>
              <a:ext cx="1398879" cy="261610"/>
            </a:xfrm>
            <a:prstGeom prst="rect">
              <a:avLst/>
            </a:prstGeom>
            <a:noFill/>
          </p:spPr>
          <p:txBody>
            <a:bodyPr wrap="square">
              <a:spAutoFit/>
            </a:bodyPr>
            <a:lstStyle/>
            <a:p>
              <a:pPr algn="ct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提携メディアを除く</a:t>
              </a:r>
            </a:p>
          </p:txBody>
        </p:sp>
      </p:grpSp>
      <p:sp>
        <p:nvSpPr>
          <p:cNvPr id="46" name="标题 1">
            <a:extLst>
              <a:ext uri="{FF2B5EF4-FFF2-40B4-BE49-F238E27FC236}">
                <a16:creationId xmlns:a16="http://schemas.microsoft.com/office/drawing/2014/main" id="{68B5203D-B583-2076-FF5E-BAF5EC1235DC}"/>
              </a:ext>
            </a:extLst>
          </p:cNvPr>
          <p:cNvSpPr txBox="1"/>
          <p:nvPr/>
        </p:nvSpPr>
        <p:spPr>
          <a:xfrm>
            <a:off x="7014771" y="2793561"/>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掲載メディア</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A2D7F3A5-4B80-2F4C-1B50-7D41E1D8E8C4}"/>
              </a:ext>
            </a:extLst>
          </p:cNvPr>
          <p:cNvSpPr txBox="1"/>
          <p:nvPr/>
        </p:nvSpPr>
        <p:spPr>
          <a:xfrm>
            <a:off x="7016029" y="3337891"/>
            <a:ext cx="4811340" cy="553998"/>
          </a:xfrm>
          <a:prstGeom prst="rect">
            <a:avLst/>
          </a:prstGeom>
          <a:noFill/>
        </p:spPr>
        <p:txBody>
          <a:bodyPr wrap="square">
            <a:spAutoFit/>
          </a:bodyPr>
          <a:lstStyle/>
          <a:p>
            <a:r>
              <a:rPr lang="ja-JP" altLang="en-US" sz="1500" b="1" dirty="0">
                <a:solidFill>
                  <a:schemeClr val="tx1">
                    <a:lumMod val="75000"/>
                    <a:lumOff val="25000"/>
                  </a:schemeClr>
                </a:solidFill>
                <a:latin typeface="メイリオ" panose="020B0604030504040204" pitchFamily="50" charset="-128"/>
                <a:ea typeface="メイリオ" panose="020B0604030504040204" pitchFamily="50" charset="-128"/>
                <a:cs typeface="+mn-lt"/>
              </a:rPr>
              <a:t>大手メディア、暮らし情報系メディア、便利グッズ・ガジェット紹介メディアなど、</a:t>
            </a:r>
            <a:endParaRPr lang="en-US" altLang="ja-JP" sz="15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3" name="タイトル 1">
            <a:extLst>
              <a:ext uri="{FF2B5EF4-FFF2-40B4-BE49-F238E27FC236}">
                <a16:creationId xmlns:a16="http://schemas.microsoft.com/office/drawing/2014/main" id="{9796903C-83B6-3A9F-B560-1DC5FB419B5F}"/>
              </a:ext>
            </a:extLst>
          </p:cNvPr>
          <p:cNvSpPr txBox="1">
            <a:spLocks/>
          </p:cNvSpPr>
          <p:nvPr/>
        </p:nvSpPr>
        <p:spPr>
          <a:xfrm>
            <a:off x="176637" y="154296"/>
            <a:ext cx="8229600"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mj-ea"/>
                <a:ea typeface="+mj-ea"/>
                <a:cs typeface="+mj-cs"/>
              </a:defRPr>
            </a:lvl1pPr>
          </a:lstStyle>
          <a:p>
            <a:r>
              <a:rPr lang="ja-JP" altLang="en-US" dirty="0">
                <a:latin typeface="メイリオ" panose="020B0604030504040204" pitchFamily="50" charset="-128"/>
                <a:ea typeface="メイリオ" panose="020B0604030504040204" pitchFamily="50" charset="-128"/>
              </a:rPr>
              <a:t>事例②</a:t>
            </a:r>
          </a:p>
        </p:txBody>
      </p:sp>
      <p:pic>
        <p:nvPicPr>
          <p:cNvPr id="5" name="図 4">
            <a:extLst>
              <a:ext uri="{FF2B5EF4-FFF2-40B4-BE49-F238E27FC236}">
                <a16:creationId xmlns:a16="http://schemas.microsoft.com/office/drawing/2014/main" id="{7DAE0291-140B-66F5-55A4-D56A65951327}"/>
              </a:ext>
            </a:extLst>
          </p:cNvPr>
          <p:cNvPicPr>
            <a:picLocks noChangeAspect="1"/>
          </p:cNvPicPr>
          <p:nvPr/>
        </p:nvPicPr>
        <p:blipFill>
          <a:blip r:embed="rId4"/>
          <a:stretch>
            <a:fillRect/>
          </a:stretch>
        </p:blipFill>
        <p:spPr>
          <a:xfrm>
            <a:off x="414839" y="998790"/>
            <a:ext cx="5989202" cy="2869189"/>
          </a:xfrm>
          <a:prstGeom prst="rect">
            <a:avLst/>
          </a:prstGeom>
        </p:spPr>
      </p:pic>
      <p:pic>
        <p:nvPicPr>
          <p:cNvPr id="7" name="図 6">
            <a:extLst>
              <a:ext uri="{FF2B5EF4-FFF2-40B4-BE49-F238E27FC236}">
                <a16:creationId xmlns:a16="http://schemas.microsoft.com/office/drawing/2014/main" id="{7D5A05B0-57FC-C302-FE39-970BBABA4E2B}"/>
              </a:ext>
            </a:extLst>
          </p:cNvPr>
          <p:cNvPicPr>
            <a:picLocks noChangeAspect="1"/>
          </p:cNvPicPr>
          <p:nvPr/>
        </p:nvPicPr>
        <p:blipFill>
          <a:blip r:embed="rId5"/>
          <a:stretch>
            <a:fillRect/>
          </a:stretch>
        </p:blipFill>
        <p:spPr>
          <a:xfrm>
            <a:off x="1402114" y="3867979"/>
            <a:ext cx="3749132" cy="2652769"/>
          </a:xfrm>
          <a:prstGeom prst="rect">
            <a:avLst/>
          </a:prstGeom>
        </p:spPr>
      </p:pic>
      <p:pic>
        <p:nvPicPr>
          <p:cNvPr id="9" name="図 8">
            <a:extLst>
              <a:ext uri="{FF2B5EF4-FFF2-40B4-BE49-F238E27FC236}">
                <a16:creationId xmlns:a16="http://schemas.microsoft.com/office/drawing/2014/main" id="{8BB9D60D-1CEE-690F-DA1B-B7BE51E196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6270" y="1091676"/>
            <a:ext cx="1104610" cy="1104610"/>
          </a:xfrm>
          <a:prstGeom prst="rect">
            <a:avLst/>
          </a:prstGeom>
        </p:spPr>
      </p:pic>
      <p:sp>
        <p:nvSpPr>
          <p:cNvPr id="4" name="正方形/長方形 3">
            <a:extLst>
              <a:ext uri="{FF2B5EF4-FFF2-40B4-BE49-F238E27FC236}">
                <a16:creationId xmlns:a16="http://schemas.microsoft.com/office/drawing/2014/main" id="{FF700BCB-C00D-5EFB-A1E7-EFD16316542C}"/>
              </a:ext>
            </a:extLst>
          </p:cNvPr>
          <p:cNvSpPr/>
          <p:nvPr/>
        </p:nvSpPr>
        <p:spPr>
          <a:xfrm>
            <a:off x="1372211" y="2412151"/>
            <a:ext cx="9733327" cy="2891688"/>
          </a:xfrm>
          <a:prstGeom prst="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latin typeface="メイリオ" panose="020B0604030504040204" pitchFamily="50" charset="-128"/>
              <a:ea typeface="メイリオ" panose="020B0604030504040204" pitchFamily="50" charset="-128"/>
            </a:endParaRPr>
          </a:p>
        </p:txBody>
      </p:sp>
      <p:pic>
        <p:nvPicPr>
          <p:cNvPr id="6" name="グラフィックス 5" descr="電球と歯車 単色塗りつぶし">
            <a:extLst>
              <a:ext uri="{FF2B5EF4-FFF2-40B4-BE49-F238E27FC236}">
                <a16:creationId xmlns:a16="http://schemas.microsoft.com/office/drawing/2014/main" id="{AB548B48-ABA0-3101-19F1-01706CF74B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08085" y="3077408"/>
            <a:ext cx="1407377" cy="1484139"/>
          </a:xfrm>
          <a:prstGeom prst="rect">
            <a:avLst/>
          </a:prstGeom>
        </p:spPr>
      </p:pic>
      <p:sp>
        <p:nvSpPr>
          <p:cNvPr id="8" name="テキスト ボックス 7">
            <a:extLst>
              <a:ext uri="{FF2B5EF4-FFF2-40B4-BE49-F238E27FC236}">
                <a16:creationId xmlns:a16="http://schemas.microsoft.com/office/drawing/2014/main" id="{22900D7A-CB6C-658B-950A-5ACBF6369C2D}"/>
              </a:ext>
            </a:extLst>
          </p:cNvPr>
          <p:cNvSpPr txBox="1"/>
          <p:nvPr/>
        </p:nvSpPr>
        <p:spPr>
          <a:xfrm>
            <a:off x="3015462" y="3387995"/>
            <a:ext cx="7980178" cy="940001"/>
          </a:xfrm>
          <a:prstGeom prst="rect">
            <a:avLst/>
          </a:prstGeom>
          <a:noFill/>
        </p:spPr>
        <p:txBody>
          <a:bodyPr wrap="square" rtlCol="0">
            <a:spAutoFit/>
          </a:bodyPr>
          <a:lstStyle/>
          <a:p>
            <a:pPr marL="457200" indent="-457200" defTabSz="844083">
              <a:lnSpc>
                <a:spcPts val="3400"/>
              </a:lnSpc>
              <a:buFont typeface="+mj-lt"/>
              <a:buAutoNum type="arabicPeriod"/>
            </a:pPr>
            <a:r>
              <a:rPr lang="ja-JP" altLang="en-US" sz="2200" b="1" dirty="0">
                <a:solidFill>
                  <a:schemeClr val="bg1"/>
                </a:solidFill>
                <a:latin typeface="メイリオ" panose="020B0604030504040204" pitchFamily="50" charset="-128"/>
                <a:ea typeface="メイリオ" panose="020B0604030504040204" pitchFamily="50" charset="-128"/>
              </a:rPr>
              <a:t>新生活需要と「手軽さ」「おしゃれ」という訴求ポイント</a:t>
            </a:r>
            <a:endParaRPr lang="en-US" altLang="ja-JP" sz="2200" b="1" dirty="0">
              <a:solidFill>
                <a:schemeClr val="bg1"/>
              </a:solidFill>
              <a:latin typeface="メイリオ" panose="020B0604030504040204" pitchFamily="50" charset="-128"/>
              <a:ea typeface="メイリオ" panose="020B0604030504040204" pitchFamily="50" charset="-128"/>
            </a:endParaRPr>
          </a:p>
          <a:p>
            <a:pPr marL="457200" indent="-457200" defTabSz="844083">
              <a:lnSpc>
                <a:spcPts val="3400"/>
              </a:lnSpc>
              <a:buFont typeface="+mj-lt"/>
              <a:buAutoNum type="arabicPeriod"/>
            </a:pPr>
            <a:r>
              <a:rPr lang="ja-JP" altLang="en-US" sz="2200" b="1" i="0" dirty="0">
                <a:solidFill>
                  <a:schemeClr val="bg1"/>
                </a:solidFill>
                <a:effectLst/>
                <a:latin typeface="メイリオ" panose="020B0604030504040204" pitchFamily="50" charset="-128"/>
                <a:ea typeface="メイリオ" panose="020B0604030504040204" pitchFamily="50" charset="-128"/>
              </a:rPr>
              <a:t>人気ブランドとのコラボレーション</a:t>
            </a:r>
            <a:endParaRPr lang="en-US" altLang="ja-JP" sz="2200" b="1" i="0" dirty="0">
              <a:solidFill>
                <a:schemeClr val="bg1"/>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75912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326F9-1D83-E21A-05B7-2B7E6AC08766}"/>
            </a:ext>
          </a:extLst>
        </p:cNvPr>
        <p:cNvGrpSpPr/>
        <p:nvPr/>
      </p:nvGrpSpPr>
      <p:grpSpPr>
        <a:xfrm>
          <a:off x="0" y="0"/>
          <a:ext cx="0" cy="0"/>
          <a:chOff x="0" y="0"/>
          <a:chExt cx="0" cy="0"/>
        </a:xfrm>
      </p:grpSpPr>
      <p:sp>
        <p:nvSpPr>
          <p:cNvPr id="22" name="AutoShape 5" descr="一碧湖1">
            <a:extLst>
              <a:ext uri="{FF2B5EF4-FFF2-40B4-BE49-F238E27FC236}">
                <a16:creationId xmlns:a16="http://schemas.microsoft.com/office/drawing/2014/main" id="{CEAF7FA8-C8AD-E8D3-0FDE-2425072E0412}"/>
              </a:ext>
            </a:extLst>
          </p:cNvPr>
          <p:cNvSpPr>
            <a:spLocks noChangeAspect="1" noChangeArrowheads="1"/>
          </p:cNvSpPr>
          <p:nvPr/>
        </p:nvSpPr>
        <p:spPr bwMode="auto">
          <a:xfrm>
            <a:off x="6086475" y="328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B63CFBE6-A789-5B26-AFA2-31E36A274290}"/>
              </a:ext>
            </a:extLst>
          </p:cNvPr>
          <p:cNvSpPr/>
          <p:nvPr/>
        </p:nvSpPr>
        <p:spPr>
          <a:xfrm>
            <a:off x="295276" y="931653"/>
            <a:ext cx="6233250" cy="5650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EFE0B8E9-6C94-750F-FA99-C82F093198B3}"/>
              </a:ext>
            </a:extLst>
          </p:cNvPr>
          <p:cNvSpPr txBox="1"/>
          <p:nvPr/>
        </p:nvSpPr>
        <p:spPr>
          <a:xfrm>
            <a:off x="9567956" y="726032"/>
            <a:ext cx="2724150" cy="400110"/>
          </a:xfrm>
          <a:prstGeom prst="rect">
            <a:avLst/>
          </a:prstGeom>
          <a:noFill/>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こちらから実際のプレスリリースが</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全文ご覧いただけます！</a:t>
            </a:r>
          </a:p>
        </p:txBody>
      </p:sp>
      <p:sp>
        <p:nvSpPr>
          <p:cNvPr id="42" name="标题 1">
            <a:extLst>
              <a:ext uri="{FF2B5EF4-FFF2-40B4-BE49-F238E27FC236}">
                <a16:creationId xmlns:a16="http://schemas.microsoft.com/office/drawing/2014/main" id="{4425540F-0F7E-073C-2413-4AAC0F2EFB15}"/>
              </a:ext>
            </a:extLst>
          </p:cNvPr>
          <p:cNvSpPr txBox="1"/>
          <p:nvPr/>
        </p:nvSpPr>
        <p:spPr>
          <a:xfrm>
            <a:off x="7014771" y="1160237"/>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記事掲載数</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grpSp>
        <p:nvGrpSpPr>
          <p:cNvPr id="48" name="グループ化 47">
            <a:extLst>
              <a:ext uri="{FF2B5EF4-FFF2-40B4-BE49-F238E27FC236}">
                <a16:creationId xmlns:a16="http://schemas.microsoft.com/office/drawing/2014/main" id="{24CDE8B3-B4A1-B7B4-6D0F-E5E79589A878}"/>
              </a:ext>
            </a:extLst>
          </p:cNvPr>
          <p:cNvGrpSpPr/>
          <p:nvPr/>
        </p:nvGrpSpPr>
        <p:grpSpPr>
          <a:xfrm>
            <a:off x="7503068" y="1676077"/>
            <a:ext cx="3384768" cy="1015663"/>
            <a:chOff x="7774928" y="1283439"/>
            <a:chExt cx="2621309" cy="1015663"/>
          </a:xfrm>
        </p:grpSpPr>
        <p:sp>
          <p:nvSpPr>
            <p:cNvPr id="43" name="テキスト ボックス 42">
              <a:extLst>
                <a:ext uri="{FF2B5EF4-FFF2-40B4-BE49-F238E27FC236}">
                  <a16:creationId xmlns:a16="http://schemas.microsoft.com/office/drawing/2014/main" id="{729B299A-8B51-BA9E-AFC5-1B2407851EF9}"/>
                </a:ext>
              </a:extLst>
            </p:cNvPr>
            <p:cNvSpPr txBox="1"/>
            <p:nvPr/>
          </p:nvSpPr>
          <p:spPr>
            <a:xfrm>
              <a:off x="7774928" y="1283439"/>
              <a:ext cx="1033646" cy="1015663"/>
            </a:xfrm>
            <a:prstGeom prst="rect">
              <a:avLst/>
            </a:prstGeom>
            <a:noFill/>
          </p:spPr>
          <p:txBody>
            <a:bodyPr wrap="square">
              <a:spAutoFit/>
            </a:bodyPr>
            <a:lstStyle/>
            <a:p>
              <a:r>
                <a:rPr lang="en-US" altLang="ja-JP" sz="6000" b="1" dirty="0">
                  <a:solidFill>
                    <a:srgbClr val="002060"/>
                  </a:solidFill>
                  <a:latin typeface="メイリオ" panose="020B0604030504040204" pitchFamily="50" charset="-128"/>
                  <a:ea typeface="メイリオ" panose="020B0604030504040204" pitchFamily="50" charset="-128"/>
                  <a:cs typeface="+mn-lt"/>
                </a:rPr>
                <a:t>95</a:t>
              </a:r>
              <a:endParaRPr lang="en-US" altLang="ja-JP" sz="6000" dirty="0">
                <a:solidFill>
                  <a:srgbClr val="002060"/>
                </a:solidFill>
                <a:latin typeface="メイリオ" panose="020B0604030504040204" pitchFamily="50" charset="-128"/>
                <a:ea typeface="メイリオ" panose="020B0604030504040204" pitchFamily="50" charset="-128"/>
                <a:cs typeface="Calibri"/>
              </a:endParaRPr>
            </a:p>
          </p:txBody>
        </p:sp>
        <p:sp>
          <p:nvSpPr>
            <p:cNvPr id="44" name="テキスト ボックス 43">
              <a:extLst>
                <a:ext uri="{FF2B5EF4-FFF2-40B4-BE49-F238E27FC236}">
                  <a16:creationId xmlns:a16="http://schemas.microsoft.com/office/drawing/2014/main" id="{D4FB133A-0B54-7943-9AAB-EFD80CFE24F5}"/>
                </a:ext>
              </a:extLst>
            </p:cNvPr>
            <p:cNvSpPr txBox="1"/>
            <p:nvPr/>
          </p:nvSpPr>
          <p:spPr>
            <a:xfrm>
              <a:off x="8612986" y="1750109"/>
              <a:ext cx="740235" cy="369332"/>
            </a:xfrm>
            <a:prstGeom prst="rect">
              <a:avLst/>
            </a:prstGeom>
            <a:noFill/>
          </p:spPr>
          <p:txBody>
            <a:bodyPr wrap="square">
              <a:spAutoFit/>
            </a:bodyPr>
            <a:lstStyle/>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mn-lt"/>
                </a:rPr>
                <a:t>記事</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45" name="テキスト ボックス 44">
              <a:extLst>
                <a:ext uri="{FF2B5EF4-FFF2-40B4-BE49-F238E27FC236}">
                  <a16:creationId xmlns:a16="http://schemas.microsoft.com/office/drawing/2014/main" id="{8A72A623-5816-671E-FE55-3B1CC0361169}"/>
                </a:ext>
              </a:extLst>
            </p:cNvPr>
            <p:cNvSpPr txBox="1"/>
            <p:nvPr/>
          </p:nvSpPr>
          <p:spPr>
            <a:xfrm>
              <a:off x="8997358" y="1816857"/>
              <a:ext cx="1398879" cy="261610"/>
            </a:xfrm>
            <a:prstGeom prst="rect">
              <a:avLst/>
            </a:prstGeom>
            <a:noFill/>
          </p:spPr>
          <p:txBody>
            <a:bodyPr wrap="square">
              <a:spAutoFit/>
            </a:bodyPr>
            <a:lstStyle/>
            <a:p>
              <a:pPr algn="ct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提携メディアを除く</a:t>
              </a:r>
            </a:p>
          </p:txBody>
        </p:sp>
      </p:grpSp>
      <p:sp>
        <p:nvSpPr>
          <p:cNvPr id="46" name="标题 1">
            <a:extLst>
              <a:ext uri="{FF2B5EF4-FFF2-40B4-BE49-F238E27FC236}">
                <a16:creationId xmlns:a16="http://schemas.microsoft.com/office/drawing/2014/main" id="{6529BABE-3646-19CC-59C3-34EA0F5BF0AC}"/>
              </a:ext>
            </a:extLst>
          </p:cNvPr>
          <p:cNvSpPr txBox="1"/>
          <p:nvPr/>
        </p:nvSpPr>
        <p:spPr>
          <a:xfrm>
            <a:off x="7014771" y="2793561"/>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掲載メディア</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B08AAC5E-D775-2D97-A21D-CD0B8DCCD1DF}"/>
              </a:ext>
            </a:extLst>
          </p:cNvPr>
          <p:cNvSpPr txBox="1"/>
          <p:nvPr/>
        </p:nvSpPr>
        <p:spPr>
          <a:xfrm>
            <a:off x="7016029" y="3337891"/>
            <a:ext cx="4811340" cy="553998"/>
          </a:xfrm>
          <a:prstGeom prst="rect">
            <a:avLst/>
          </a:prstGeom>
          <a:noFill/>
        </p:spPr>
        <p:txBody>
          <a:bodyPr wrap="square">
            <a:spAutoFit/>
          </a:bodyPr>
          <a:lstStyle/>
          <a:p>
            <a:r>
              <a:rPr lang="ja-JP" altLang="en-US" sz="1500" b="1" dirty="0">
                <a:solidFill>
                  <a:schemeClr val="tx1">
                    <a:lumMod val="75000"/>
                    <a:lumOff val="25000"/>
                  </a:schemeClr>
                </a:solidFill>
                <a:latin typeface="メイリオ" panose="020B0604030504040204" pitchFamily="50" charset="-128"/>
                <a:ea typeface="メイリオ" panose="020B0604030504040204" pitchFamily="50" charset="-128"/>
                <a:cs typeface="+mn-lt"/>
              </a:rPr>
              <a:t>大手メディア、暮らし情報系メディア、便利グッズ・ガジェット紹介メディアなど、</a:t>
            </a:r>
            <a:endParaRPr lang="en-US" altLang="ja-JP" sz="15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pic>
        <p:nvPicPr>
          <p:cNvPr id="61" name="図 60">
            <a:extLst>
              <a:ext uri="{FF2B5EF4-FFF2-40B4-BE49-F238E27FC236}">
                <a16:creationId xmlns:a16="http://schemas.microsoft.com/office/drawing/2014/main" id="{3971704D-084D-0999-156E-3D750A326A7A}"/>
              </a:ext>
            </a:extLst>
          </p:cNvPr>
          <p:cNvPicPr>
            <a:picLocks noChangeAspect="1"/>
          </p:cNvPicPr>
          <p:nvPr/>
        </p:nvPicPr>
        <p:blipFill>
          <a:blip r:embed="rId3"/>
          <a:stretch>
            <a:fillRect/>
          </a:stretch>
        </p:blipFill>
        <p:spPr>
          <a:xfrm>
            <a:off x="6968145" y="4391834"/>
            <a:ext cx="4972050" cy="1497856"/>
          </a:xfrm>
          <a:prstGeom prst="rect">
            <a:avLst/>
          </a:prstGeom>
        </p:spPr>
      </p:pic>
      <p:sp>
        <p:nvSpPr>
          <p:cNvPr id="62" name="楕円 61">
            <a:extLst>
              <a:ext uri="{FF2B5EF4-FFF2-40B4-BE49-F238E27FC236}">
                <a16:creationId xmlns:a16="http://schemas.microsoft.com/office/drawing/2014/main" id="{79C69814-B518-9098-F4AC-E597C0CC883C}"/>
              </a:ext>
            </a:extLst>
          </p:cNvPr>
          <p:cNvSpPr/>
          <p:nvPr/>
        </p:nvSpPr>
        <p:spPr>
          <a:xfrm>
            <a:off x="9421699" y="4708955"/>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3" name="楕円 62">
            <a:extLst>
              <a:ext uri="{FF2B5EF4-FFF2-40B4-BE49-F238E27FC236}">
                <a16:creationId xmlns:a16="http://schemas.microsoft.com/office/drawing/2014/main" id="{BFFB934C-DEF5-3A1B-5D66-98D217F0AEBD}"/>
              </a:ext>
            </a:extLst>
          </p:cNvPr>
          <p:cNvSpPr/>
          <p:nvPr/>
        </p:nvSpPr>
        <p:spPr>
          <a:xfrm>
            <a:off x="7515671" y="4717694"/>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 name="楕円 1">
            <a:extLst>
              <a:ext uri="{FF2B5EF4-FFF2-40B4-BE49-F238E27FC236}">
                <a16:creationId xmlns:a16="http://schemas.microsoft.com/office/drawing/2014/main" id="{239762BF-38C4-72D9-91EB-0A12499702F1}"/>
              </a:ext>
            </a:extLst>
          </p:cNvPr>
          <p:cNvSpPr/>
          <p:nvPr/>
        </p:nvSpPr>
        <p:spPr>
          <a:xfrm>
            <a:off x="7515671" y="5247744"/>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AB897148-5CB4-8B59-E219-6A3DB6EED595}"/>
              </a:ext>
            </a:extLst>
          </p:cNvPr>
          <p:cNvSpPr txBox="1">
            <a:spLocks/>
          </p:cNvSpPr>
          <p:nvPr/>
        </p:nvSpPr>
        <p:spPr>
          <a:xfrm>
            <a:off x="176636" y="154296"/>
            <a:ext cx="10019550"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mj-ea"/>
                <a:ea typeface="+mj-ea"/>
                <a:cs typeface="+mj-cs"/>
              </a:defRPr>
            </a:lvl1pPr>
          </a:lstStyle>
          <a:p>
            <a:r>
              <a:rPr lang="ja-JP" altLang="en-US" dirty="0">
                <a:latin typeface="メイリオ" panose="020B0604030504040204" pitchFamily="50" charset="-128"/>
                <a:ea typeface="メイリオ" panose="020B0604030504040204" pitchFamily="50" charset="-128"/>
              </a:rPr>
              <a:t>ポイント① 新生活需要と「手軽さ」「おしゃれ」という訴求ポイント</a:t>
            </a:r>
          </a:p>
        </p:txBody>
      </p:sp>
      <p:pic>
        <p:nvPicPr>
          <p:cNvPr id="5" name="図 4">
            <a:extLst>
              <a:ext uri="{FF2B5EF4-FFF2-40B4-BE49-F238E27FC236}">
                <a16:creationId xmlns:a16="http://schemas.microsoft.com/office/drawing/2014/main" id="{ACEB62FE-D5FC-217C-8513-9C98231D8085}"/>
              </a:ext>
            </a:extLst>
          </p:cNvPr>
          <p:cNvPicPr>
            <a:picLocks noChangeAspect="1"/>
          </p:cNvPicPr>
          <p:nvPr/>
        </p:nvPicPr>
        <p:blipFill>
          <a:blip r:embed="rId4"/>
          <a:stretch>
            <a:fillRect/>
          </a:stretch>
        </p:blipFill>
        <p:spPr>
          <a:xfrm>
            <a:off x="414839" y="998790"/>
            <a:ext cx="5989202" cy="2869189"/>
          </a:xfrm>
          <a:prstGeom prst="rect">
            <a:avLst/>
          </a:prstGeom>
        </p:spPr>
      </p:pic>
      <p:pic>
        <p:nvPicPr>
          <p:cNvPr id="7" name="図 6">
            <a:extLst>
              <a:ext uri="{FF2B5EF4-FFF2-40B4-BE49-F238E27FC236}">
                <a16:creationId xmlns:a16="http://schemas.microsoft.com/office/drawing/2014/main" id="{82A5CDAB-D8C1-93B9-4637-F4F55028E6DF}"/>
              </a:ext>
            </a:extLst>
          </p:cNvPr>
          <p:cNvPicPr>
            <a:picLocks noChangeAspect="1"/>
          </p:cNvPicPr>
          <p:nvPr/>
        </p:nvPicPr>
        <p:blipFill>
          <a:blip r:embed="rId5"/>
          <a:stretch>
            <a:fillRect/>
          </a:stretch>
        </p:blipFill>
        <p:spPr>
          <a:xfrm>
            <a:off x="1402114" y="3867979"/>
            <a:ext cx="3749132" cy="2652769"/>
          </a:xfrm>
          <a:prstGeom prst="rect">
            <a:avLst/>
          </a:prstGeom>
        </p:spPr>
      </p:pic>
      <p:pic>
        <p:nvPicPr>
          <p:cNvPr id="9" name="図 8">
            <a:extLst>
              <a:ext uri="{FF2B5EF4-FFF2-40B4-BE49-F238E27FC236}">
                <a16:creationId xmlns:a16="http://schemas.microsoft.com/office/drawing/2014/main" id="{510402FA-07DA-BBDD-A233-939B0D8FDE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6270" y="1091676"/>
            <a:ext cx="1104610" cy="1104610"/>
          </a:xfrm>
          <a:prstGeom prst="rect">
            <a:avLst/>
          </a:prstGeom>
        </p:spPr>
      </p:pic>
      <p:sp>
        <p:nvSpPr>
          <p:cNvPr id="11" name="正方形/長方形 10">
            <a:extLst>
              <a:ext uri="{FF2B5EF4-FFF2-40B4-BE49-F238E27FC236}">
                <a16:creationId xmlns:a16="http://schemas.microsoft.com/office/drawing/2014/main" id="{24D08592-0EDF-22A4-5A46-0D7B59E0289F}"/>
              </a:ext>
            </a:extLst>
          </p:cNvPr>
          <p:cNvSpPr/>
          <p:nvPr/>
        </p:nvSpPr>
        <p:spPr>
          <a:xfrm>
            <a:off x="1248685" y="1160237"/>
            <a:ext cx="1372596" cy="203050"/>
          </a:xfrm>
          <a:prstGeom prst="rect">
            <a:avLst/>
          </a:prstGeom>
          <a:solidFill>
            <a:srgbClr val="F79646">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吹き出し: 四角形 11">
            <a:extLst>
              <a:ext uri="{FF2B5EF4-FFF2-40B4-BE49-F238E27FC236}">
                <a16:creationId xmlns:a16="http://schemas.microsoft.com/office/drawing/2014/main" id="{EF0D5BA8-9D7F-418E-3BFC-3656A258A9F1}"/>
              </a:ext>
            </a:extLst>
          </p:cNvPr>
          <p:cNvSpPr/>
          <p:nvPr/>
        </p:nvSpPr>
        <p:spPr>
          <a:xfrm>
            <a:off x="539419" y="2142747"/>
            <a:ext cx="3473781" cy="659934"/>
          </a:xfrm>
          <a:prstGeom prst="wedgeRectCallout">
            <a:avLst>
              <a:gd name="adj1" fmla="val -4976"/>
              <a:gd name="adj2" fmla="val -155314"/>
            </a:avLst>
          </a:prstGeom>
          <a:solidFill>
            <a:schemeClr val="bg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002060"/>
                </a:solidFill>
                <a:latin typeface="メイリオ" panose="020B0604030504040204" pitchFamily="50" charset="-128"/>
                <a:ea typeface="メイリオ" panose="020B0604030504040204" pitchFamily="50" charset="-128"/>
              </a:rPr>
              <a:t>新生活需要を見越したキーワード</a:t>
            </a:r>
          </a:p>
        </p:txBody>
      </p:sp>
    </p:spTree>
    <p:extLst>
      <p:ext uri="{BB962C8B-B14F-4D97-AF65-F5344CB8AC3E}">
        <p14:creationId xmlns:p14="http://schemas.microsoft.com/office/powerpoint/2010/main" val="2987988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397B5-3DFD-9BCD-E24D-B9966BB2BCD7}"/>
            </a:ext>
          </a:extLst>
        </p:cNvPr>
        <p:cNvGrpSpPr/>
        <p:nvPr/>
      </p:nvGrpSpPr>
      <p:grpSpPr>
        <a:xfrm>
          <a:off x="0" y="0"/>
          <a:ext cx="0" cy="0"/>
          <a:chOff x="0" y="0"/>
          <a:chExt cx="0" cy="0"/>
        </a:xfrm>
      </p:grpSpPr>
      <p:sp>
        <p:nvSpPr>
          <p:cNvPr id="22" name="AutoShape 5" descr="一碧湖1">
            <a:extLst>
              <a:ext uri="{FF2B5EF4-FFF2-40B4-BE49-F238E27FC236}">
                <a16:creationId xmlns:a16="http://schemas.microsoft.com/office/drawing/2014/main" id="{F9003CBC-DC35-74CC-0284-D2B237492B0D}"/>
              </a:ext>
            </a:extLst>
          </p:cNvPr>
          <p:cNvSpPr>
            <a:spLocks noChangeAspect="1" noChangeArrowheads="1"/>
          </p:cNvSpPr>
          <p:nvPr/>
        </p:nvSpPr>
        <p:spPr bwMode="auto">
          <a:xfrm>
            <a:off x="6086475" y="328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CC6F574B-9736-61C6-FA7D-E42007DEF6CC}"/>
              </a:ext>
            </a:extLst>
          </p:cNvPr>
          <p:cNvSpPr/>
          <p:nvPr/>
        </p:nvSpPr>
        <p:spPr>
          <a:xfrm>
            <a:off x="295276" y="931653"/>
            <a:ext cx="6233250" cy="5650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25ED09DC-D93A-4CB7-7FDD-6D014809BE96}"/>
              </a:ext>
            </a:extLst>
          </p:cNvPr>
          <p:cNvSpPr txBox="1"/>
          <p:nvPr/>
        </p:nvSpPr>
        <p:spPr>
          <a:xfrm>
            <a:off x="9567956" y="726032"/>
            <a:ext cx="2724150" cy="400110"/>
          </a:xfrm>
          <a:prstGeom prst="rect">
            <a:avLst/>
          </a:prstGeom>
          <a:noFill/>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こちらから実際のプレスリリースが</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全文ご覧いただけます！</a:t>
            </a:r>
          </a:p>
        </p:txBody>
      </p:sp>
      <p:sp>
        <p:nvSpPr>
          <p:cNvPr id="42" name="标题 1">
            <a:extLst>
              <a:ext uri="{FF2B5EF4-FFF2-40B4-BE49-F238E27FC236}">
                <a16:creationId xmlns:a16="http://schemas.microsoft.com/office/drawing/2014/main" id="{8B2939F3-19DE-CDE9-2EA9-2C897D7F8072}"/>
              </a:ext>
            </a:extLst>
          </p:cNvPr>
          <p:cNvSpPr txBox="1"/>
          <p:nvPr/>
        </p:nvSpPr>
        <p:spPr>
          <a:xfrm>
            <a:off x="7014771" y="1160237"/>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記事掲載数</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grpSp>
        <p:nvGrpSpPr>
          <p:cNvPr id="48" name="グループ化 47">
            <a:extLst>
              <a:ext uri="{FF2B5EF4-FFF2-40B4-BE49-F238E27FC236}">
                <a16:creationId xmlns:a16="http://schemas.microsoft.com/office/drawing/2014/main" id="{CCEF8D72-449D-C465-358C-437885ECB3EE}"/>
              </a:ext>
            </a:extLst>
          </p:cNvPr>
          <p:cNvGrpSpPr/>
          <p:nvPr/>
        </p:nvGrpSpPr>
        <p:grpSpPr>
          <a:xfrm>
            <a:off x="7503068" y="1676077"/>
            <a:ext cx="3384768" cy="1015663"/>
            <a:chOff x="7774928" y="1283439"/>
            <a:chExt cx="2621309" cy="1015663"/>
          </a:xfrm>
        </p:grpSpPr>
        <p:sp>
          <p:nvSpPr>
            <p:cNvPr id="43" name="テキスト ボックス 42">
              <a:extLst>
                <a:ext uri="{FF2B5EF4-FFF2-40B4-BE49-F238E27FC236}">
                  <a16:creationId xmlns:a16="http://schemas.microsoft.com/office/drawing/2014/main" id="{D1F1925B-0C34-6F3B-7D44-0FA4E1A123A1}"/>
                </a:ext>
              </a:extLst>
            </p:cNvPr>
            <p:cNvSpPr txBox="1"/>
            <p:nvPr/>
          </p:nvSpPr>
          <p:spPr>
            <a:xfrm>
              <a:off x="7774928" y="1283439"/>
              <a:ext cx="1033646" cy="1015663"/>
            </a:xfrm>
            <a:prstGeom prst="rect">
              <a:avLst/>
            </a:prstGeom>
            <a:noFill/>
          </p:spPr>
          <p:txBody>
            <a:bodyPr wrap="square">
              <a:spAutoFit/>
            </a:bodyPr>
            <a:lstStyle/>
            <a:p>
              <a:r>
                <a:rPr lang="en-US" altLang="ja-JP" sz="6000" b="1" dirty="0">
                  <a:solidFill>
                    <a:srgbClr val="002060"/>
                  </a:solidFill>
                  <a:latin typeface="メイリオ" panose="020B0604030504040204" pitchFamily="50" charset="-128"/>
                  <a:ea typeface="メイリオ" panose="020B0604030504040204" pitchFamily="50" charset="-128"/>
                  <a:cs typeface="+mn-lt"/>
                </a:rPr>
                <a:t>95</a:t>
              </a:r>
              <a:endParaRPr lang="en-US" altLang="ja-JP" sz="6000" dirty="0">
                <a:solidFill>
                  <a:srgbClr val="002060"/>
                </a:solidFill>
                <a:latin typeface="メイリオ" panose="020B0604030504040204" pitchFamily="50" charset="-128"/>
                <a:ea typeface="メイリオ" panose="020B0604030504040204" pitchFamily="50" charset="-128"/>
                <a:cs typeface="Calibri"/>
              </a:endParaRPr>
            </a:p>
          </p:txBody>
        </p:sp>
        <p:sp>
          <p:nvSpPr>
            <p:cNvPr id="44" name="テキスト ボックス 43">
              <a:extLst>
                <a:ext uri="{FF2B5EF4-FFF2-40B4-BE49-F238E27FC236}">
                  <a16:creationId xmlns:a16="http://schemas.microsoft.com/office/drawing/2014/main" id="{DD725BB4-E0A9-DA05-08CF-BB4BEE2C242F}"/>
                </a:ext>
              </a:extLst>
            </p:cNvPr>
            <p:cNvSpPr txBox="1"/>
            <p:nvPr/>
          </p:nvSpPr>
          <p:spPr>
            <a:xfrm>
              <a:off x="8612986" y="1750109"/>
              <a:ext cx="740235" cy="369332"/>
            </a:xfrm>
            <a:prstGeom prst="rect">
              <a:avLst/>
            </a:prstGeom>
            <a:noFill/>
          </p:spPr>
          <p:txBody>
            <a:bodyPr wrap="square">
              <a:spAutoFit/>
            </a:bodyPr>
            <a:lstStyle/>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mn-lt"/>
                </a:rPr>
                <a:t>記事</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45" name="テキスト ボックス 44">
              <a:extLst>
                <a:ext uri="{FF2B5EF4-FFF2-40B4-BE49-F238E27FC236}">
                  <a16:creationId xmlns:a16="http://schemas.microsoft.com/office/drawing/2014/main" id="{9893BA3D-382F-AB80-8D99-0AAECC5FFB5A}"/>
                </a:ext>
              </a:extLst>
            </p:cNvPr>
            <p:cNvSpPr txBox="1"/>
            <p:nvPr/>
          </p:nvSpPr>
          <p:spPr>
            <a:xfrm>
              <a:off x="8997358" y="1816857"/>
              <a:ext cx="1398879" cy="261610"/>
            </a:xfrm>
            <a:prstGeom prst="rect">
              <a:avLst/>
            </a:prstGeom>
            <a:noFill/>
          </p:spPr>
          <p:txBody>
            <a:bodyPr wrap="square">
              <a:spAutoFit/>
            </a:bodyPr>
            <a:lstStyle/>
            <a:p>
              <a:pPr algn="ct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提携メディアを除く</a:t>
              </a:r>
            </a:p>
          </p:txBody>
        </p:sp>
      </p:grpSp>
      <p:sp>
        <p:nvSpPr>
          <p:cNvPr id="46" name="标题 1">
            <a:extLst>
              <a:ext uri="{FF2B5EF4-FFF2-40B4-BE49-F238E27FC236}">
                <a16:creationId xmlns:a16="http://schemas.microsoft.com/office/drawing/2014/main" id="{F05480B4-675F-C26A-40DF-B343B6538347}"/>
              </a:ext>
            </a:extLst>
          </p:cNvPr>
          <p:cNvSpPr txBox="1"/>
          <p:nvPr/>
        </p:nvSpPr>
        <p:spPr>
          <a:xfrm>
            <a:off x="7014771" y="2793561"/>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掲載メディア</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4D1AFEEE-A1D5-CA05-C2F0-00D7532B58C7}"/>
              </a:ext>
            </a:extLst>
          </p:cNvPr>
          <p:cNvSpPr txBox="1"/>
          <p:nvPr/>
        </p:nvSpPr>
        <p:spPr>
          <a:xfrm>
            <a:off x="7016029" y="3337891"/>
            <a:ext cx="4811340" cy="553998"/>
          </a:xfrm>
          <a:prstGeom prst="rect">
            <a:avLst/>
          </a:prstGeom>
          <a:noFill/>
        </p:spPr>
        <p:txBody>
          <a:bodyPr wrap="square">
            <a:spAutoFit/>
          </a:bodyPr>
          <a:lstStyle/>
          <a:p>
            <a:r>
              <a:rPr lang="ja-JP" altLang="en-US" sz="1500" b="1" dirty="0">
                <a:solidFill>
                  <a:schemeClr val="tx1">
                    <a:lumMod val="75000"/>
                    <a:lumOff val="25000"/>
                  </a:schemeClr>
                </a:solidFill>
                <a:latin typeface="メイリオ" panose="020B0604030504040204" pitchFamily="50" charset="-128"/>
                <a:ea typeface="メイリオ" panose="020B0604030504040204" pitchFamily="50" charset="-128"/>
                <a:cs typeface="+mn-lt"/>
              </a:rPr>
              <a:t>大手メディア、暮らし情報系メディア、便利グッズ・ガジェット紹介メディアなど</a:t>
            </a:r>
            <a:endParaRPr lang="en-US" altLang="ja-JP" sz="15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pic>
        <p:nvPicPr>
          <p:cNvPr id="61" name="図 60">
            <a:extLst>
              <a:ext uri="{FF2B5EF4-FFF2-40B4-BE49-F238E27FC236}">
                <a16:creationId xmlns:a16="http://schemas.microsoft.com/office/drawing/2014/main" id="{735618B3-1E3C-EF34-7BB3-21C9F3FF337B}"/>
              </a:ext>
            </a:extLst>
          </p:cNvPr>
          <p:cNvPicPr>
            <a:picLocks noChangeAspect="1"/>
          </p:cNvPicPr>
          <p:nvPr/>
        </p:nvPicPr>
        <p:blipFill>
          <a:blip r:embed="rId3"/>
          <a:stretch>
            <a:fillRect/>
          </a:stretch>
        </p:blipFill>
        <p:spPr>
          <a:xfrm>
            <a:off x="6968145" y="4391834"/>
            <a:ext cx="4972050" cy="1497856"/>
          </a:xfrm>
          <a:prstGeom prst="rect">
            <a:avLst/>
          </a:prstGeom>
        </p:spPr>
      </p:pic>
      <p:sp>
        <p:nvSpPr>
          <p:cNvPr id="62" name="楕円 61">
            <a:extLst>
              <a:ext uri="{FF2B5EF4-FFF2-40B4-BE49-F238E27FC236}">
                <a16:creationId xmlns:a16="http://schemas.microsoft.com/office/drawing/2014/main" id="{1A863727-2E1D-4AF2-354D-B4074C8EB6F1}"/>
              </a:ext>
            </a:extLst>
          </p:cNvPr>
          <p:cNvSpPr/>
          <p:nvPr/>
        </p:nvSpPr>
        <p:spPr>
          <a:xfrm>
            <a:off x="9421699" y="4708955"/>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3" name="楕円 62">
            <a:extLst>
              <a:ext uri="{FF2B5EF4-FFF2-40B4-BE49-F238E27FC236}">
                <a16:creationId xmlns:a16="http://schemas.microsoft.com/office/drawing/2014/main" id="{68BC894C-A84E-5BF7-AF37-1D79B39C0BD9}"/>
              </a:ext>
            </a:extLst>
          </p:cNvPr>
          <p:cNvSpPr/>
          <p:nvPr/>
        </p:nvSpPr>
        <p:spPr>
          <a:xfrm>
            <a:off x="7515671" y="4717694"/>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 name="楕円 1">
            <a:extLst>
              <a:ext uri="{FF2B5EF4-FFF2-40B4-BE49-F238E27FC236}">
                <a16:creationId xmlns:a16="http://schemas.microsoft.com/office/drawing/2014/main" id="{22160D24-CD4E-1F31-2A57-A921CDCF9198}"/>
              </a:ext>
            </a:extLst>
          </p:cNvPr>
          <p:cNvSpPr/>
          <p:nvPr/>
        </p:nvSpPr>
        <p:spPr>
          <a:xfrm>
            <a:off x="7515671" y="5247744"/>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3360C854-59EF-20D5-BDA2-148AC7D1ADC8}"/>
              </a:ext>
            </a:extLst>
          </p:cNvPr>
          <p:cNvSpPr txBox="1">
            <a:spLocks/>
          </p:cNvSpPr>
          <p:nvPr/>
        </p:nvSpPr>
        <p:spPr>
          <a:xfrm>
            <a:off x="176636" y="172547"/>
            <a:ext cx="8408575"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mj-ea"/>
                <a:ea typeface="+mj-ea"/>
                <a:cs typeface="+mj-cs"/>
              </a:defRPr>
            </a:lvl1pPr>
          </a:lstStyle>
          <a:p>
            <a:r>
              <a:rPr lang="ja-JP" altLang="en-US" dirty="0">
                <a:latin typeface="メイリオ" panose="020B0604030504040204" pitchFamily="50" charset="-128"/>
                <a:ea typeface="メイリオ" panose="020B0604030504040204" pitchFamily="50" charset="-128"/>
              </a:rPr>
              <a:t>ポイント② 人気ブランドとのコラボレーション</a:t>
            </a:r>
          </a:p>
        </p:txBody>
      </p:sp>
      <p:pic>
        <p:nvPicPr>
          <p:cNvPr id="5" name="図 4">
            <a:extLst>
              <a:ext uri="{FF2B5EF4-FFF2-40B4-BE49-F238E27FC236}">
                <a16:creationId xmlns:a16="http://schemas.microsoft.com/office/drawing/2014/main" id="{C6CB269E-A371-B09F-DA48-7B54F6E93E3B}"/>
              </a:ext>
            </a:extLst>
          </p:cNvPr>
          <p:cNvPicPr>
            <a:picLocks noChangeAspect="1"/>
          </p:cNvPicPr>
          <p:nvPr/>
        </p:nvPicPr>
        <p:blipFill>
          <a:blip r:embed="rId4"/>
          <a:stretch>
            <a:fillRect/>
          </a:stretch>
        </p:blipFill>
        <p:spPr>
          <a:xfrm>
            <a:off x="414839" y="998790"/>
            <a:ext cx="5989202" cy="2869189"/>
          </a:xfrm>
          <a:prstGeom prst="rect">
            <a:avLst/>
          </a:prstGeom>
        </p:spPr>
      </p:pic>
      <p:pic>
        <p:nvPicPr>
          <p:cNvPr id="7" name="図 6">
            <a:extLst>
              <a:ext uri="{FF2B5EF4-FFF2-40B4-BE49-F238E27FC236}">
                <a16:creationId xmlns:a16="http://schemas.microsoft.com/office/drawing/2014/main" id="{C2EA7BF4-706C-538C-DD44-11D032F10263}"/>
              </a:ext>
            </a:extLst>
          </p:cNvPr>
          <p:cNvPicPr>
            <a:picLocks noChangeAspect="1"/>
          </p:cNvPicPr>
          <p:nvPr/>
        </p:nvPicPr>
        <p:blipFill>
          <a:blip r:embed="rId5"/>
          <a:stretch>
            <a:fillRect/>
          </a:stretch>
        </p:blipFill>
        <p:spPr>
          <a:xfrm>
            <a:off x="1402114" y="3867979"/>
            <a:ext cx="3749132" cy="2652769"/>
          </a:xfrm>
          <a:prstGeom prst="rect">
            <a:avLst/>
          </a:prstGeom>
        </p:spPr>
      </p:pic>
      <p:pic>
        <p:nvPicPr>
          <p:cNvPr id="9" name="図 8">
            <a:extLst>
              <a:ext uri="{FF2B5EF4-FFF2-40B4-BE49-F238E27FC236}">
                <a16:creationId xmlns:a16="http://schemas.microsoft.com/office/drawing/2014/main" id="{707C86A8-1FC7-C043-0E1B-5242955D3C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6270" y="1091676"/>
            <a:ext cx="1104610" cy="1104610"/>
          </a:xfrm>
          <a:prstGeom prst="rect">
            <a:avLst/>
          </a:prstGeom>
        </p:spPr>
      </p:pic>
      <p:sp>
        <p:nvSpPr>
          <p:cNvPr id="11" name="正方形/長方形 10">
            <a:extLst>
              <a:ext uri="{FF2B5EF4-FFF2-40B4-BE49-F238E27FC236}">
                <a16:creationId xmlns:a16="http://schemas.microsoft.com/office/drawing/2014/main" id="{E61F1429-119C-14F1-C371-6845E7B69847}"/>
              </a:ext>
            </a:extLst>
          </p:cNvPr>
          <p:cNvSpPr/>
          <p:nvPr/>
        </p:nvSpPr>
        <p:spPr>
          <a:xfrm>
            <a:off x="1127233" y="1399602"/>
            <a:ext cx="3473780" cy="203050"/>
          </a:xfrm>
          <a:prstGeom prst="rect">
            <a:avLst/>
          </a:prstGeom>
          <a:solidFill>
            <a:srgbClr val="F79646">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吹き出し: 四角形 11">
            <a:extLst>
              <a:ext uri="{FF2B5EF4-FFF2-40B4-BE49-F238E27FC236}">
                <a16:creationId xmlns:a16="http://schemas.microsoft.com/office/drawing/2014/main" id="{1F8D8890-B02D-7382-29B1-4581807338C9}"/>
              </a:ext>
            </a:extLst>
          </p:cNvPr>
          <p:cNvSpPr/>
          <p:nvPr/>
        </p:nvSpPr>
        <p:spPr>
          <a:xfrm>
            <a:off x="701979" y="2405348"/>
            <a:ext cx="3473781" cy="659934"/>
          </a:xfrm>
          <a:prstGeom prst="wedgeRectCallout">
            <a:avLst>
              <a:gd name="adj1" fmla="val -4976"/>
              <a:gd name="adj2" fmla="val -155314"/>
            </a:avLst>
          </a:prstGeom>
          <a:solidFill>
            <a:schemeClr val="bg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002060"/>
                </a:solidFill>
                <a:latin typeface="メイリオ" panose="020B0604030504040204" pitchFamily="50" charset="-128"/>
                <a:ea typeface="メイリオ" panose="020B0604030504040204" pitchFamily="50" charset="-128"/>
              </a:rPr>
              <a:t>知名度のあるブランドとのコラボで信頼感と期待感が高まる</a:t>
            </a:r>
          </a:p>
        </p:txBody>
      </p:sp>
    </p:spTree>
    <p:extLst>
      <p:ext uri="{BB962C8B-B14F-4D97-AF65-F5344CB8AC3E}">
        <p14:creationId xmlns:p14="http://schemas.microsoft.com/office/powerpoint/2010/main" val="2768260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B19A8-E6AA-3BA2-E009-8927F572F684}"/>
            </a:ext>
          </a:extLst>
        </p:cNvPr>
        <p:cNvGrpSpPr/>
        <p:nvPr/>
      </p:nvGrpSpPr>
      <p:grpSpPr>
        <a:xfrm>
          <a:off x="0" y="0"/>
          <a:ext cx="0" cy="0"/>
          <a:chOff x="0" y="0"/>
          <a:chExt cx="0" cy="0"/>
        </a:xfrm>
      </p:grpSpPr>
      <p:sp>
        <p:nvSpPr>
          <p:cNvPr id="22" name="AutoShape 5" descr="一碧湖1">
            <a:extLst>
              <a:ext uri="{FF2B5EF4-FFF2-40B4-BE49-F238E27FC236}">
                <a16:creationId xmlns:a16="http://schemas.microsoft.com/office/drawing/2014/main" id="{B9081CDD-E5BA-7845-6840-7F40A0A9C0A8}"/>
              </a:ext>
            </a:extLst>
          </p:cNvPr>
          <p:cNvSpPr>
            <a:spLocks noChangeAspect="1" noChangeArrowheads="1"/>
          </p:cNvSpPr>
          <p:nvPr/>
        </p:nvSpPr>
        <p:spPr bwMode="auto">
          <a:xfrm>
            <a:off x="6086475" y="328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正方形/長方形 26">
            <a:extLst>
              <a:ext uri="{FF2B5EF4-FFF2-40B4-BE49-F238E27FC236}">
                <a16:creationId xmlns:a16="http://schemas.microsoft.com/office/drawing/2014/main" id="{1F3C32F3-3168-E981-E1BB-6BACECBEA6E1}"/>
              </a:ext>
            </a:extLst>
          </p:cNvPr>
          <p:cNvSpPr/>
          <p:nvPr/>
        </p:nvSpPr>
        <p:spPr>
          <a:xfrm>
            <a:off x="295276" y="931653"/>
            <a:ext cx="6233250" cy="5650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3ED3AF78-C461-D3D4-26D0-66D68FDD392D}"/>
              </a:ext>
            </a:extLst>
          </p:cNvPr>
          <p:cNvSpPr txBox="1"/>
          <p:nvPr/>
        </p:nvSpPr>
        <p:spPr>
          <a:xfrm>
            <a:off x="9567956" y="726032"/>
            <a:ext cx="2724150" cy="400110"/>
          </a:xfrm>
          <a:prstGeom prst="rect">
            <a:avLst/>
          </a:prstGeom>
          <a:noFill/>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こちらから実際のプレスリリースが</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全文ご覧いただけます！</a:t>
            </a:r>
          </a:p>
        </p:txBody>
      </p:sp>
      <p:sp>
        <p:nvSpPr>
          <p:cNvPr id="42" name="标题 1">
            <a:extLst>
              <a:ext uri="{FF2B5EF4-FFF2-40B4-BE49-F238E27FC236}">
                <a16:creationId xmlns:a16="http://schemas.microsoft.com/office/drawing/2014/main" id="{19F4CEFE-EF3F-903C-25C8-AB53D71222BA}"/>
              </a:ext>
            </a:extLst>
          </p:cNvPr>
          <p:cNvSpPr txBox="1"/>
          <p:nvPr/>
        </p:nvSpPr>
        <p:spPr>
          <a:xfrm>
            <a:off x="7014771" y="1160237"/>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記事掲載数</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grpSp>
        <p:nvGrpSpPr>
          <p:cNvPr id="48" name="グループ化 47">
            <a:extLst>
              <a:ext uri="{FF2B5EF4-FFF2-40B4-BE49-F238E27FC236}">
                <a16:creationId xmlns:a16="http://schemas.microsoft.com/office/drawing/2014/main" id="{5E86BFE9-7E3D-6F8C-4250-6B98E437C856}"/>
              </a:ext>
            </a:extLst>
          </p:cNvPr>
          <p:cNvGrpSpPr/>
          <p:nvPr/>
        </p:nvGrpSpPr>
        <p:grpSpPr>
          <a:xfrm>
            <a:off x="7503068" y="1676077"/>
            <a:ext cx="3384768" cy="1015663"/>
            <a:chOff x="7774928" y="1283439"/>
            <a:chExt cx="2621309" cy="1015663"/>
          </a:xfrm>
        </p:grpSpPr>
        <p:sp>
          <p:nvSpPr>
            <p:cNvPr id="43" name="テキスト ボックス 42">
              <a:extLst>
                <a:ext uri="{FF2B5EF4-FFF2-40B4-BE49-F238E27FC236}">
                  <a16:creationId xmlns:a16="http://schemas.microsoft.com/office/drawing/2014/main" id="{61858ECF-13B2-9298-2FB6-5B98145CC4E1}"/>
                </a:ext>
              </a:extLst>
            </p:cNvPr>
            <p:cNvSpPr txBox="1"/>
            <p:nvPr/>
          </p:nvSpPr>
          <p:spPr>
            <a:xfrm>
              <a:off x="7774928" y="1283439"/>
              <a:ext cx="1033646" cy="1015663"/>
            </a:xfrm>
            <a:prstGeom prst="rect">
              <a:avLst/>
            </a:prstGeom>
            <a:noFill/>
          </p:spPr>
          <p:txBody>
            <a:bodyPr wrap="square">
              <a:spAutoFit/>
            </a:bodyPr>
            <a:lstStyle/>
            <a:p>
              <a:r>
                <a:rPr lang="en-US" altLang="ja-JP" sz="6000" b="1" dirty="0">
                  <a:solidFill>
                    <a:srgbClr val="002060"/>
                  </a:solidFill>
                  <a:latin typeface="メイリオ" panose="020B0604030504040204" pitchFamily="50" charset="-128"/>
                  <a:ea typeface="メイリオ" panose="020B0604030504040204" pitchFamily="50" charset="-128"/>
                  <a:cs typeface="+mn-lt"/>
                </a:rPr>
                <a:t>41</a:t>
              </a:r>
              <a:endParaRPr lang="en-US" altLang="ja-JP" sz="6000" dirty="0">
                <a:solidFill>
                  <a:srgbClr val="002060"/>
                </a:solidFill>
                <a:latin typeface="メイリオ" panose="020B0604030504040204" pitchFamily="50" charset="-128"/>
                <a:ea typeface="メイリオ" panose="020B0604030504040204" pitchFamily="50" charset="-128"/>
                <a:cs typeface="Calibri"/>
              </a:endParaRPr>
            </a:p>
          </p:txBody>
        </p:sp>
        <p:sp>
          <p:nvSpPr>
            <p:cNvPr id="44" name="テキスト ボックス 43">
              <a:extLst>
                <a:ext uri="{FF2B5EF4-FFF2-40B4-BE49-F238E27FC236}">
                  <a16:creationId xmlns:a16="http://schemas.microsoft.com/office/drawing/2014/main" id="{015BFB78-0AA5-067B-950F-38A26D9C46E4}"/>
                </a:ext>
              </a:extLst>
            </p:cNvPr>
            <p:cNvSpPr txBox="1"/>
            <p:nvPr/>
          </p:nvSpPr>
          <p:spPr>
            <a:xfrm>
              <a:off x="8612986" y="1750109"/>
              <a:ext cx="740235" cy="369332"/>
            </a:xfrm>
            <a:prstGeom prst="rect">
              <a:avLst/>
            </a:prstGeom>
            <a:noFill/>
          </p:spPr>
          <p:txBody>
            <a:bodyPr wrap="square">
              <a:spAutoFit/>
            </a:bodyPr>
            <a:lstStyle/>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mn-lt"/>
                </a:rPr>
                <a:t>記事</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45" name="テキスト ボックス 44">
              <a:extLst>
                <a:ext uri="{FF2B5EF4-FFF2-40B4-BE49-F238E27FC236}">
                  <a16:creationId xmlns:a16="http://schemas.microsoft.com/office/drawing/2014/main" id="{967A259C-D3B9-45B6-0A0E-EA6DA967FFD6}"/>
                </a:ext>
              </a:extLst>
            </p:cNvPr>
            <p:cNvSpPr txBox="1"/>
            <p:nvPr/>
          </p:nvSpPr>
          <p:spPr>
            <a:xfrm>
              <a:off x="8997358" y="1816857"/>
              <a:ext cx="1398879" cy="261610"/>
            </a:xfrm>
            <a:prstGeom prst="rect">
              <a:avLst/>
            </a:prstGeom>
            <a:noFill/>
          </p:spPr>
          <p:txBody>
            <a:bodyPr wrap="square">
              <a:spAutoFit/>
            </a:bodyPr>
            <a:lstStyle/>
            <a:p>
              <a:pPr algn="ct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提携メディアを除く</a:t>
              </a:r>
            </a:p>
          </p:txBody>
        </p:sp>
      </p:grpSp>
      <p:sp>
        <p:nvSpPr>
          <p:cNvPr id="46" name="标题 1">
            <a:extLst>
              <a:ext uri="{FF2B5EF4-FFF2-40B4-BE49-F238E27FC236}">
                <a16:creationId xmlns:a16="http://schemas.microsoft.com/office/drawing/2014/main" id="{2C7D22A7-A0A1-700B-DB91-4D7063FF1886}"/>
              </a:ext>
            </a:extLst>
          </p:cNvPr>
          <p:cNvSpPr txBox="1"/>
          <p:nvPr/>
        </p:nvSpPr>
        <p:spPr>
          <a:xfrm>
            <a:off x="7014771" y="2793561"/>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掲載メディア</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50FAA6A0-60AC-212F-CEAB-42062A58C28F}"/>
              </a:ext>
            </a:extLst>
          </p:cNvPr>
          <p:cNvSpPr txBox="1"/>
          <p:nvPr/>
        </p:nvSpPr>
        <p:spPr>
          <a:xfrm>
            <a:off x="7016029" y="3337891"/>
            <a:ext cx="4811340" cy="553998"/>
          </a:xfrm>
          <a:prstGeom prst="rect">
            <a:avLst/>
          </a:prstGeom>
          <a:noFill/>
        </p:spPr>
        <p:txBody>
          <a:bodyPr wrap="square">
            <a:spAutoFit/>
          </a:bodyPr>
          <a:lstStyle/>
          <a:p>
            <a:r>
              <a:rPr lang="ja-JP" altLang="en-US" sz="1500" b="1" dirty="0">
                <a:solidFill>
                  <a:schemeClr val="tx1">
                    <a:lumMod val="75000"/>
                    <a:lumOff val="25000"/>
                  </a:schemeClr>
                </a:solidFill>
                <a:latin typeface="メイリオ" panose="020B0604030504040204" pitchFamily="50" charset="-128"/>
                <a:ea typeface="メイリオ" panose="020B0604030504040204" pitchFamily="50" charset="-128"/>
                <a:cs typeface="+mn-lt"/>
              </a:rPr>
              <a:t>大手メディア、ビジネス系メディア、不動産系メディアなど</a:t>
            </a:r>
            <a:endParaRPr lang="en-US" altLang="ja-JP" sz="15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grpSp>
        <p:nvGrpSpPr>
          <p:cNvPr id="4" name="グループ化 3">
            <a:extLst>
              <a:ext uri="{FF2B5EF4-FFF2-40B4-BE49-F238E27FC236}">
                <a16:creationId xmlns:a16="http://schemas.microsoft.com/office/drawing/2014/main" id="{B8E62714-5A0B-99B8-B7A3-A2A9858BB5F6}"/>
              </a:ext>
            </a:extLst>
          </p:cNvPr>
          <p:cNvGrpSpPr/>
          <p:nvPr/>
        </p:nvGrpSpPr>
        <p:grpSpPr>
          <a:xfrm>
            <a:off x="6968145" y="4391834"/>
            <a:ext cx="4972050" cy="1497856"/>
            <a:chOff x="6968145" y="4391834"/>
            <a:chExt cx="4972050" cy="1497856"/>
          </a:xfrm>
        </p:grpSpPr>
        <p:pic>
          <p:nvPicPr>
            <p:cNvPr id="61" name="図 60">
              <a:extLst>
                <a:ext uri="{FF2B5EF4-FFF2-40B4-BE49-F238E27FC236}">
                  <a16:creationId xmlns:a16="http://schemas.microsoft.com/office/drawing/2014/main" id="{6C03DC10-E552-BF9E-7BDF-181A420D27A8}"/>
                </a:ext>
              </a:extLst>
            </p:cNvPr>
            <p:cNvPicPr>
              <a:picLocks noChangeAspect="1"/>
            </p:cNvPicPr>
            <p:nvPr/>
          </p:nvPicPr>
          <p:blipFill>
            <a:blip r:embed="rId3"/>
            <a:stretch>
              <a:fillRect/>
            </a:stretch>
          </p:blipFill>
          <p:spPr>
            <a:xfrm>
              <a:off x="6968145" y="4391834"/>
              <a:ext cx="4972050" cy="1497856"/>
            </a:xfrm>
            <a:prstGeom prst="rect">
              <a:avLst/>
            </a:prstGeom>
          </p:spPr>
        </p:pic>
        <p:sp>
          <p:nvSpPr>
            <p:cNvPr id="62" name="楕円 61">
              <a:extLst>
                <a:ext uri="{FF2B5EF4-FFF2-40B4-BE49-F238E27FC236}">
                  <a16:creationId xmlns:a16="http://schemas.microsoft.com/office/drawing/2014/main" id="{B2E81D6B-C559-8A56-14CA-7C21F46EAA51}"/>
                </a:ext>
              </a:extLst>
            </p:cNvPr>
            <p:cNvSpPr/>
            <p:nvPr/>
          </p:nvSpPr>
          <p:spPr>
            <a:xfrm>
              <a:off x="8510859" y="5235217"/>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ABE0D2B1-552C-53E6-A189-7914A3FDDAAD}"/>
                </a:ext>
              </a:extLst>
            </p:cNvPr>
            <p:cNvSpPr/>
            <p:nvPr/>
          </p:nvSpPr>
          <p:spPr>
            <a:xfrm>
              <a:off x="7503145" y="4705168"/>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874D20C5-33A3-ABF7-4D1F-C6DBDEE831C5}"/>
                </a:ext>
              </a:extLst>
            </p:cNvPr>
            <p:cNvSpPr/>
            <p:nvPr/>
          </p:nvSpPr>
          <p:spPr>
            <a:xfrm>
              <a:off x="7503145" y="5235218"/>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タイトル 1">
            <a:extLst>
              <a:ext uri="{FF2B5EF4-FFF2-40B4-BE49-F238E27FC236}">
                <a16:creationId xmlns:a16="http://schemas.microsoft.com/office/drawing/2014/main" id="{C47F1863-166C-491D-6403-072A0BE9B00E}"/>
              </a:ext>
            </a:extLst>
          </p:cNvPr>
          <p:cNvSpPr txBox="1">
            <a:spLocks/>
          </p:cNvSpPr>
          <p:nvPr/>
        </p:nvSpPr>
        <p:spPr>
          <a:xfrm>
            <a:off x="176637" y="154296"/>
            <a:ext cx="8229600"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mj-ea"/>
                <a:ea typeface="+mj-ea"/>
                <a:cs typeface="+mj-cs"/>
              </a:defRPr>
            </a:lvl1pPr>
          </a:lstStyle>
          <a:p>
            <a:r>
              <a:rPr lang="ja-JP" altLang="en-US" dirty="0"/>
              <a:t>事例③</a:t>
            </a:r>
          </a:p>
        </p:txBody>
      </p:sp>
      <p:pic>
        <p:nvPicPr>
          <p:cNvPr id="16" name="図 15">
            <a:extLst>
              <a:ext uri="{FF2B5EF4-FFF2-40B4-BE49-F238E27FC236}">
                <a16:creationId xmlns:a16="http://schemas.microsoft.com/office/drawing/2014/main" id="{641523E1-3F09-6DF2-766F-C583D2A2B454}"/>
              </a:ext>
            </a:extLst>
          </p:cNvPr>
          <p:cNvPicPr>
            <a:picLocks noChangeAspect="1"/>
          </p:cNvPicPr>
          <p:nvPr/>
        </p:nvPicPr>
        <p:blipFill>
          <a:blip r:embed="rId4"/>
          <a:stretch>
            <a:fillRect/>
          </a:stretch>
        </p:blipFill>
        <p:spPr>
          <a:xfrm>
            <a:off x="691237" y="1020791"/>
            <a:ext cx="5573632" cy="5523755"/>
          </a:xfrm>
          <a:prstGeom prst="rect">
            <a:avLst/>
          </a:prstGeom>
        </p:spPr>
      </p:pic>
      <p:pic>
        <p:nvPicPr>
          <p:cNvPr id="5122" name="Picture 2">
            <a:extLst>
              <a:ext uri="{FF2B5EF4-FFF2-40B4-BE49-F238E27FC236}">
                <a16:creationId xmlns:a16="http://schemas.microsoft.com/office/drawing/2014/main" id="{D3450B5D-DC23-41FA-09F3-E635FC5106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9915" y="1068290"/>
            <a:ext cx="1100231" cy="110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16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FAF8E-82BC-A4EE-4E08-729C1608CFE7}"/>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EC0A154F-4955-DB86-3C91-9E23C01F446E}"/>
              </a:ext>
            </a:extLst>
          </p:cNvPr>
          <p:cNvPicPr>
            <a:picLocks noChangeAspect="1"/>
          </p:cNvPicPr>
          <p:nvPr/>
        </p:nvPicPr>
        <p:blipFill>
          <a:blip r:embed="rId3"/>
          <a:stretch>
            <a:fillRect/>
          </a:stretch>
        </p:blipFill>
        <p:spPr>
          <a:xfrm>
            <a:off x="6968145" y="4391834"/>
            <a:ext cx="4972050" cy="1497856"/>
          </a:xfrm>
          <a:prstGeom prst="rect">
            <a:avLst/>
          </a:prstGeom>
        </p:spPr>
      </p:pic>
      <p:sp>
        <p:nvSpPr>
          <p:cNvPr id="8" name="楕円 7">
            <a:extLst>
              <a:ext uri="{FF2B5EF4-FFF2-40B4-BE49-F238E27FC236}">
                <a16:creationId xmlns:a16="http://schemas.microsoft.com/office/drawing/2014/main" id="{996791B5-BE75-D3F1-9806-34F997008374}"/>
              </a:ext>
            </a:extLst>
          </p:cNvPr>
          <p:cNvSpPr/>
          <p:nvPr/>
        </p:nvSpPr>
        <p:spPr>
          <a:xfrm>
            <a:off x="8510859" y="5235217"/>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48DD6645-E863-3C5D-143E-7D5653CDBE10}"/>
              </a:ext>
            </a:extLst>
          </p:cNvPr>
          <p:cNvSpPr/>
          <p:nvPr/>
        </p:nvSpPr>
        <p:spPr>
          <a:xfrm>
            <a:off x="7503145" y="4705168"/>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8B752ED-EA77-6EAC-5605-30337F979535}"/>
              </a:ext>
            </a:extLst>
          </p:cNvPr>
          <p:cNvSpPr/>
          <p:nvPr/>
        </p:nvSpPr>
        <p:spPr>
          <a:xfrm>
            <a:off x="7503145" y="5235218"/>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AutoShape 5" descr="一碧湖1">
            <a:extLst>
              <a:ext uri="{FF2B5EF4-FFF2-40B4-BE49-F238E27FC236}">
                <a16:creationId xmlns:a16="http://schemas.microsoft.com/office/drawing/2014/main" id="{DD5E8762-B331-8EBB-25CE-6F30654FED15}"/>
              </a:ext>
            </a:extLst>
          </p:cNvPr>
          <p:cNvSpPr>
            <a:spLocks noChangeAspect="1" noChangeArrowheads="1"/>
          </p:cNvSpPr>
          <p:nvPr/>
        </p:nvSpPr>
        <p:spPr bwMode="auto">
          <a:xfrm>
            <a:off x="6086475" y="328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4B0A3B26-42C1-53E7-28FD-71E38E6787DB}"/>
              </a:ext>
            </a:extLst>
          </p:cNvPr>
          <p:cNvSpPr/>
          <p:nvPr/>
        </p:nvSpPr>
        <p:spPr>
          <a:xfrm>
            <a:off x="295276" y="931653"/>
            <a:ext cx="6233250" cy="5650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E6D36647-9F8E-8D9F-379F-AD8BEBDA70B9}"/>
              </a:ext>
            </a:extLst>
          </p:cNvPr>
          <p:cNvSpPr txBox="1"/>
          <p:nvPr/>
        </p:nvSpPr>
        <p:spPr>
          <a:xfrm>
            <a:off x="9567956" y="726032"/>
            <a:ext cx="2724150" cy="400110"/>
          </a:xfrm>
          <a:prstGeom prst="rect">
            <a:avLst/>
          </a:prstGeom>
          <a:noFill/>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こちらから実際のプレスリリースが</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全文ご覧いただけます！</a:t>
            </a:r>
          </a:p>
        </p:txBody>
      </p:sp>
      <p:sp>
        <p:nvSpPr>
          <p:cNvPr id="42" name="标题 1">
            <a:extLst>
              <a:ext uri="{FF2B5EF4-FFF2-40B4-BE49-F238E27FC236}">
                <a16:creationId xmlns:a16="http://schemas.microsoft.com/office/drawing/2014/main" id="{CAD53472-117F-22E9-3A2E-BBD686F9FEFD}"/>
              </a:ext>
            </a:extLst>
          </p:cNvPr>
          <p:cNvSpPr txBox="1"/>
          <p:nvPr/>
        </p:nvSpPr>
        <p:spPr>
          <a:xfrm>
            <a:off x="7014771" y="1160237"/>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記事掲載数</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grpSp>
        <p:nvGrpSpPr>
          <p:cNvPr id="48" name="グループ化 47">
            <a:extLst>
              <a:ext uri="{FF2B5EF4-FFF2-40B4-BE49-F238E27FC236}">
                <a16:creationId xmlns:a16="http://schemas.microsoft.com/office/drawing/2014/main" id="{530E73AC-DCEE-CC35-8BDB-0E81AD566749}"/>
              </a:ext>
            </a:extLst>
          </p:cNvPr>
          <p:cNvGrpSpPr/>
          <p:nvPr/>
        </p:nvGrpSpPr>
        <p:grpSpPr>
          <a:xfrm>
            <a:off x="7503068" y="1676077"/>
            <a:ext cx="3384768" cy="1015663"/>
            <a:chOff x="7774928" y="1283439"/>
            <a:chExt cx="2621309" cy="1015663"/>
          </a:xfrm>
        </p:grpSpPr>
        <p:sp>
          <p:nvSpPr>
            <p:cNvPr id="43" name="テキスト ボックス 42">
              <a:extLst>
                <a:ext uri="{FF2B5EF4-FFF2-40B4-BE49-F238E27FC236}">
                  <a16:creationId xmlns:a16="http://schemas.microsoft.com/office/drawing/2014/main" id="{9AE1F313-D723-A7EC-2E36-535DA3F7F341}"/>
                </a:ext>
              </a:extLst>
            </p:cNvPr>
            <p:cNvSpPr txBox="1"/>
            <p:nvPr/>
          </p:nvSpPr>
          <p:spPr>
            <a:xfrm>
              <a:off x="7774928" y="1283439"/>
              <a:ext cx="1033646" cy="1015663"/>
            </a:xfrm>
            <a:prstGeom prst="rect">
              <a:avLst/>
            </a:prstGeom>
            <a:noFill/>
          </p:spPr>
          <p:txBody>
            <a:bodyPr wrap="square">
              <a:spAutoFit/>
            </a:bodyPr>
            <a:lstStyle/>
            <a:p>
              <a:r>
                <a:rPr lang="en-US" altLang="ja-JP" sz="6000" b="1" dirty="0">
                  <a:solidFill>
                    <a:srgbClr val="002060"/>
                  </a:solidFill>
                  <a:latin typeface="メイリオ" panose="020B0604030504040204" pitchFamily="50" charset="-128"/>
                  <a:ea typeface="メイリオ" panose="020B0604030504040204" pitchFamily="50" charset="-128"/>
                  <a:cs typeface="+mn-lt"/>
                </a:rPr>
                <a:t>41</a:t>
              </a:r>
              <a:endParaRPr lang="en-US" altLang="ja-JP" sz="6000" dirty="0">
                <a:solidFill>
                  <a:srgbClr val="002060"/>
                </a:solidFill>
                <a:latin typeface="メイリオ" panose="020B0604030504040204" pitchFamily="50" charset="-128"/>
                <a:ea typeface="メイリオ" panose="020B0604030504040204" pitchFamily="50" charset="-128"/>
                <a:cs typeface="Calibri"/>
              </a:endParaRPr>
            </a:p>
          </p:txBody>
        </p:sp>
        <p:sp>
          <p:nvSpPr>
            <p:cNvPr id="44" name="テキスト ボックス 43">
              <a:extLst>
                <a:ext uri="{FF2B5EF4-FFF2-40B4-BE49-F238E27FC236}">
                  <a16:creationId xmlns:a16="http://schemas.microsoft.com/office/drawing/2014/main" id="{15EAAE07-F0A8-58CE-8EA5-EE260E082C1E}"/>
                </a:ext>
              </a:extLst>
            </p:cNvPr>
            <p:cNvSpPr txBox="1"/>
            <p:nvPr/>
          </p:nvSpPr>
          <p:spPr>
            <a:xfrm>
              <a:off x="8612986" y="1750109"/>
              <a:ext cx="740235" cy="369332"/>
            </a:xfrm>
            <a:prstGeom prst="rect">
              <a:avLst/>
            </a:prstGeom>
            <a:noFill/>
          </p:spPr>
          <p:txBody>
            <a:bodyPr wrap="square">
              <a:spAutoFit/>
            </a:bodyPr>
            <a:lstStyle/>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mn-lt"/>
                </a:rPr>
                <a:t>記事</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45" name="テキスト ボックス 44">
              <a:extLst>
                <a:ext uri="{FF2B5EF4-FFF2-40B4-BE49-F238E27FC236}">
                  <a16:creationId xmlns:a16="http://schemas.microsoft.com/office/drawing/2014/main" id="{CA0AEFF1-DB85-54F4-5406-0D71D446A198}"/>
                </a:ext>
              </a:extLst>
            </p:cNvPr>
            <p:cNvSpPr txBox="1"/>
            <p:nvPr/>
          </p:nvSpPr>
          <p:spPr>
            <a:xfrm>
              <a:off x="8997358" y="1816857"/>
              <a:ext cx="1398879" cy="261610"/>
            </a:xfrm>
            <a:prstGeom prst="rect">
              <a:avLst/>
            </a:prstGeom>
            <a:noFill/>
          </p:spPr>
          <p:txBody>
            <a:bodyPr wrap="square">
              <a:spAutoFit/>
            </a:bodyPr>
            <a:lstStyle/>
            <a:p>
              <a:pPr algn="ct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提携メディアを除く</a:t>
              </a:r>
            </a:p>
          </p:txBody>
        </p:sp>
      </p:grpSp>
      <p:sp>
        <p:nvSpPr>
          <p:cNvPr id="46" name="标题 1">
            <a:extLst>
              <a:ext uri="{FF2B5EF4-FFF2-40B4-BE49-F238E27FC236}">
                <a16:creationId xmlns:a16="http://schemas.microsoft.com/office/drawing/2014/main" id="{DA123ED2-8E77-0963-7FE9-A9D3E67DADC9}"/>
              </a:ext>
            </a:extLst>
          </p:cNvPr>
          <p:cNvSpPr txBox="1"/>
          <p:nvPr/>
        </p:nvSpPr>
        <p:spPr>
          <a:xfrm>
            <a:off x="7014771" y="2793561"/>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掲載メディア</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FA55FB41-F508-5E95-B920-C3429D4BE499}"/>
              </a:ext>
            </a:extLst>
          </p:cNvPr>
          <p:cNvSpPr txBox="1"/>
          <p:nvPr/>
        </p:nvSpPr>
        <p:spPr>
          <a:xfrm>
            <a:off x="7016029" y="3337891"/>
            <a:ext cx="4811340" cy="553998"/>
          </a:xfrm>
          <a:prstGeom prst="rect">
            <a:avLst/>
          </a:prstGeom>
          <a:noFill/>
        </p:spPr>
        <p:txBody>
          <a:bodyPr wrap="square">
            <a:spAutoFit/>
          </a:bodyPr>
          <a:lstStyle/>
          <a:p>
            <a:r>
              <a:rPr lang="ja-JP" altLang="en-US" sz="1500" b="1" dirty="0">
                <a:solidFill>
                  <a:schemeClr val="tx1">
                    <a:lumMod val="75000"/>
                    <a:lumOff val="25000"/>
                  </a:schemeClr>
                </a:solidFill>
                <a:latin typeface="メイリオ" panose="020B0604030504040204" pitchFamily="50" charset="-128"/>
                <a:ea typeface="メイリオ" panose="020B0604030504040204" pitchFamily="50" charset="-128"/>
                <a:cs typeface="+mn-lt"/>
              </a:rPr>
              <a:t>大手メディア、ビジネス系メディア、不動産系メディアなど、</a:t>
            </a:r>
            <a:endParaRPr lang="en-US" altLang="ja-JP" sz="15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3" name="タイトル 1">
            <a:extLst>
              <a:ext uri="{FF2B5EF4-FFF2-40B4-BE49-F238E27FC236}">
                <a16:creationId xmlns:a16="http://schemas.microsoft.com/office/drawing/2014/main" id="{8A258F06-378C-D9CC-A7FD-9DA09DF56427}"/>
              </a:ext>
            </a:extLst>
          </p:cNvPr>
          <p:cNvSpPr txBox="1">
            <a:spLocks/>
          </p:cNvSpPr>
          <p:nvPr/>
        </p:nvSpPr>
        <p:spPr>
          <a:xfrm>
            <a:off x="176637" y="154296"/>
            <a:ext cx="8229600"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mj-ea"/>
                <a:ea typeface="+mj-ea"/>
                <a:cs typeface="+mj-cs"/>
              </a:defRPr>
            </a:lvl1pPr>
          </a:lstStyle>
          <a:p>
            <a:r>
              <a:rPr lang="ja-JP" altLang="en-US" dirty="0">
                <a:latin typeface="メイリオ" panose="020B0604030504040204" pitchFamily="50" charset="-128"/>
                <a:ea typeface="メイリオ" panose="020B0604030504040204" pitchFamily="50" charset="-128"/>
              </a:rPr>
              <a:t>事例③</a:t>
            </a:r>
          </a:p>
        </p:txBody>
      </p:sp>
      <p:pic>
        <p:nvPicPr>
          <p:cNvPr id="16" name="図 15">
            <a:extLst>
              <a:ext uri="{FF2B5EF4-FFF2-40B4-BE49-F238E27FC236}">
                <a16:creationId xmlns:a16="http://schemas.microsoft.com/office/drawing/2014/main" id="{C411E1F9-8411-6BCE-0045-A068DBFA030C}"/>
              </a:ext>
            </a:extLst>
          </p:cNvPr>
          <p:cNvPicPr>
            <a:picLocks noChangeAspect="1"/>
          </p:cNvPicPr>
          <p:nvPr/>
        </p:nvPicPr>
        <p:blipFill>
          <a:blip r:embed="rId4"/>
          <a:stretch>
            <a:fillRect/>
          </a:stretch>
        </p:blipFill>
        <p:spPr>
          <a:xfrm>
            <a:off x="691237" y="1010631"/>
            <a:ext cx="5573632" cy="5523755"/>
          </a:xfrm>
          <a:prstGeom prst="rect">
            <a:avLst/>
          </a:prstGeom>
        </p:spPr>
      </p:pic>
      <p:pic>
        <p:nvPicPr>
          <p:cNvPr id="5122" name="Picture 2">
            <a:extLst>
              <a:ext uri="{FF2B5EF4-FFF2-40B4-BE49-F238E27FC236}">
                <a16:creationId xmlns:a16="http://schemas.microsoft.com/office/drawing/2014/main" id="{A4C812F9-FAB2-C1AB-282B-9DFD209DEE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9915" y="1068290"/>
            <a:ext cx="1100231" cy="110023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75D037A6-5E92-D987-89AB-0EBEC9F9F0D9}"/>
              </a:ext>
            </a:extLst>
          </p:cNvPr>
          <p:cNvSpPr/>
          <p:nvPr/>
        </p:nvSpPr>
        <p:spPr>
          <a:xfrm>
            <a:off x="1280442" y="2487275"/>
            <a:ext cx="9733327" cy="2891688"/>
          </a:xfrm>
          <a:prstGeom prst="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メイリオ" panose="020B0604030504040204" pitchFamily="50" charset="-128"/>
              <a:ea typeface="メイリオ" panose="020B0604030504040204" pitchFamily="50" charset="-128"/>
            </a:endParaRPr>
          </a:p>
        </p:txBody>
      </p:sp>
      <p:pic>
        <p:nvPicPr>
          <p:cNvPr id="5" name="グラフィックス 4" descr="電球と歯車 単色塗りつぶし">
            <a:extLst>
              <a:ext uri="{FF2B5EF4-FFF2-40B4-BE49-F238E27FC236}">
                <a16:creationId xmlns:a16="http://schemas.microsoft.com/office/drawing/2014/main" id="{FB453F2E-EB1E-9FD8-FCAD-F02B002EEE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5573" y="3204292"/>
            <a:ext cx="1407377" cy="1484139"/>
          </a:xfrm>
          <a:prstGeom prst="rect">
            <a:avLst/>
          </a:prstGeom>
        </p:spPr>
      </p:pic>
      <p:sp>
        <p:nvSpPr>
          <p:cNvPr id="7" name="テキスト ボックス 14">
            <a:extLst>
              <a:ext uri="{FF2B5EF4-FFF2-40B4-BE49-F238E27FC236}">
                <a16:creationId xmlns:a16="http://schemas.microsoft.com/office/drawing/2014/main" id="{4480E303-69C0-62B5-0A01-AE50A42812A9}"/>
              </a:ext>
            </a:extLst>
          </p:cNvPr>
          <p:cNvSpPr txBox="1"/>
          <p:nvPr/>
        </p:nvSpPr>
        <p:spPr>
          <a:xfrm>
            <a:off x="4380566" y="3282303"/>
            <a:ext cx="5800006" cy="13781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defTabSz="844083">
              <a:lnSpc>
                <a:spcPts val="3400"/>
              </a:lnSpc>
              <a:buFont typeface="+mj-lt"/>
              <a:buAutoNum type="arabicPeriod"/>
            </a:pPr>
            <a:r>
              <a:rPr lang="ja-JP" altLang="en-US" sz="2400" b="1" dirty="0">
                <a:solidFill>
                  <a:schemeClr val="bg1"/>
                </a:solidFill>
                <a:latin typeface="メイリオ" panose="020B0604030504040204" pitchFamily="50" charset="-128"/>
                <a:ea typeface="メイリオ" panose="020B0604030504040204" pitchFamily="50" charset="-128"/>
              </a:rPr>
              <a:t>自社情報を幅広く配信している</a:t>
            </a:r>
            <a:endParaRPr lang="en-US" altLang="ja-JP" sz="2400" b="1" dirty="0">
              <a:solidFill>
                <a:schemeClr val="bg1"/>
              </a:solidFill>
              <a:latin typeface="メイリオ" panose="020B0604030504040204" pitchFamily="50" charset="-128"/>
              <a:ea typeface="メイリオ" panose="020B0604030504040204" pitchFamily="50" charset="-128"/>
            </a:endParaRPr>
          </a:p>
          <a:p>
            <a:pPr marL="457200" indent="-457200" defTabSz="844083">
              <a:lnSpc>
                <a:spcPts val="3400"/>
              </a:lnSpc>
              <a:buFont typeface="+mj-lt"/>
              <a:buAutoNum type="arabicPeriod"/>
            </a:pPr>
            <a:r>
              <a:rPr lang="ja-JP" altLang="en-US" sz="2400" b="1" dirty="0">
                <a:solidFill>
                  <a:schemeClr val="bg1"/>
                </a:solidFill>
                <a:latin typeface="メイリオ" panose="020B0604030504040204" pitchFamily="50" charset="-128"/>
                <a:ea typeface="メイリオ" panose="020B0604030504040204" pitchFamily="50" charset="-128"/>
              </a:rPr>
              <a:t>適切なタイミングで配信をしている</a:t>
            </a:r>
            <a:endParaRPr lang="en-US" altLang="ja-JP" sz="2400" b="1" dirty="0">
              <a:solidFill>
                <a:schemeClr val="bg1"/>
              </a:solidFill>
              <a:latin typeface="メイリオ" panose="020B0604030504040204" pitchFamily="50" charset="-128"/>
              <a:ea typeface="メイリオ" panose="020B0604030504040204" pitchFamily="50" charset="-128"/>
            </a:endParaRPr>
          </a:p>
          <a:p>
            <a:pPr marL="457200" indent="-457200" defTabSz="844083">
              <a:lnSpc>
                <a:spcPts val="3400"/>
              </a:lnSpc>
              <a:buFont typeface="+mj-lt"/>
              <a:buAutoNum type="arabicPeriod"/>
            </a:pPr>
            <a:r>
              <a:rPr lang="ja-JP" altLang="en-US" sz="2400" b="1" dirty="0">
                <a:solidFill>
                  <a:schemeClr val="bg1"/>
                </a:solidFill>
                <a:latin typeface="メイリオ" panose="020B0604030504040204" pitchFamily="50" charset="-128"/>
                <a:ea typeface="メイリオ" panose="020B0604030504040204" pitchFamily="50" charset="-128"/>
              </a:rPr>
              <a:t>取り組み内容にインパクトがある</a:t>
            </a:r>
            <a:endParaRPr lang="en-US" altLang="ja-JP" sz="24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91161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56608-084F-65F0-D82A-62AA1B540A19}"/>
            </a:ext>
          </a:extLst>
        </p:cNvPr>
        <p:cNvGrpSpPr/>
        <p:nvPr/>
      </p:nvGrpSpPr>
      <p:grpSpPr>
        <a:xfrm>
          <a:off x="0" y="0"/>
          <a:ext cx="0" cy="0"/>
          <a:chOff x="0" y="0"/>
          <a:chExt cx="0" cy="0"/>
        </a:xfrm>
      </p:grpSpPr>
      <p:sp>
        <p:nvSpPr>
          <p:cNvPr id="22" name="AutoShape 5" descr="一碧湖1">
            <a:extLst>
              <a:ext uri="{FF2B5EF4-FFF2-40B4-BE49-F238E27FC236}">
                <a16:creationId xmlns:a16="http://schemas.microsoft.com/office/drawing/2014/main" id="{4AB63967-4AA4-F328-E2B6-D5AC9762719A}"/>
              </a:ext>
            </a:extLst>
          </p:cNvPr>
          <p:cNvSpPr>
            <a:spLocks noChangeAspect="1" noChangeArrowheads="1"/>
          </p:cNvSpPr>
          <p:nvPr/>
        </p:nvSpPr>
        <p:spPr bwMode="auto">
          <a:xfrm>
            <a:off x="6086475" y="328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正方形/長方形 26">
            <a:extLst>
              <a:ext uri="{FF2B5EF4-FFF2-40B4-BE49-F238E27FC236}">
                <a16:creationId xmlns:a16="http://schemas.microsoft.com/office/drawing/2014/main" id="{D2C2CBD2-E45B-C055-CC2A-E853D919D927}"/>
              </a:ext>
            </a:extLst>
          </p:cNvPr>
          <p:cNvSpPr/>
          <p:nvPr/>
        </p:nvSpPr>
        <p:spPr>
          <a:xfrm>
            <a:off x="295276" y="931653"/>
            <a:ext cx="6233250" cy="5650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BB2629AC-3CCD-A9AD-162B-AC78D558DC01}"/>
              </a:ext>
            </a:extLst>
          </p:cNvPr>
          <p:cNvSpPr txBox="1"/>
          <p:nvPr/>
        </p:nvSpPr>
        <p:spPr>
          <a:xfrm>
            <a:off x="9567956" y="726032"/>
            <a:ext cx="2724150" cy="400110"/>
          </a:xfrm>
          <a:prstGeom prst="rect">
            <a:avLst/>
          </a:prstGeom>
          <a:noFill/>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こちらから実際のプレスリリースが</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全文ご覧いただけます！</a:t>
            </a:r>
          </a:p>
        </p:txBody>
      </p:sp>
      <p:sp>
        <p:nvSpPr>
          <p:cNvPr id="42" name="标题 1">
            <a:extLst>
              <a:ext uri="{FF2B5EF4-FFF2-40B4-BE49-F238E27FC236}">
                <a16:creationId xmlns:a16="http://schemas.microsoft.com/office/drawing/2014/main" id="{4E77F728-BB57-D09F-23D8-3218523E31BE}"/>
              </a:ext>
            </a:extLst>
          </p:cNvPr>
          <p:cNvSpPr txBox="1"/>
          <p:nvPr/>
        </p:nvSpPr>
        <p:spPr>
          <a:xfrm>
            <a:off x="7014771" y="1160237"/>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記事掲載数</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grpSp>
        <p:nvGrpSpPr>
          <p:cNvPr id="48" name="グループ化 47">
            <a:extLst>
              <a:ext uri="{FF2B5EF4-FFF2-40B4-BE49-F238E27FC236}">
                <a16:creationId xmlns:a16="http://schemas.microsoft.com/office/drawing/2014/main" id="{97361559-A075-805A-736A-8FC7D287B8C6}"/>
              </a:ext>
            </a:extLst>
          </p:cNvPr>
          <p:cNvGrpSpPr/>
          <p:nvPr/>
        </p:nvGrpSpPr>
        <p:grpSpPr>
          <a:xfrm>
            <a:off x="7503068" y="1676077"/>
            <a:ext cx="3384768" cy="1015663"/>
            <a:chOff x="7774928" y="1283439"/>
            <a:chExt cx="2621309" cy="1015663"/>
          </a:xfrm>
        </p:grpSpPr>
        <p:sp>
          <p:nvSpPr>
            <p:cNvPr id="43" name="テキスト ボックス 42">
              <a:extLst>
                <a:ext uri="{FF2B5EF4-FFF2-40B4-BE49-F238E27FC236}">
                  <a16:creationId xmlns:a16="http://schemas.microsoft.com/office/drawing/2014/main" id="{E377FDD3-B8B4-BFE9-74CD-CDC8773F2DAB}"/>
                </a:ext>
              </a:extLst>
            </p:cNvPr>
            <p:cNvSpPr txBox="1"/>
            <p:nvPr/>
          </p:nvSpPr>
          <p:spPr>
            <a:xfrm>
              <a:off x="7774928" y="1283439"/>
              <a:ext cx="1033646" cy="1015663"/>
            </a:xfrm>
            <a:prstGeom prst="rect">
              <a:avLst/>
            </a:prstGeom>
            <a:noFill/>
          </p:spPr>
          <p:txBody>
            <a:bodyPr wrap="square">
              <a:spAutoFit/>
            </a:bodyPr>
            <a:lstStyle/>
            <a:p>
              <a:r>
                <a:rPr lang="en-US" altLang="ja-JP" sz="6000" b="1" dirty="0">
                  <a:solidFill>
                    <a:srgbClr val="002060"/>
                  </a:solidFill>
                  <a:latin typeface="メイリオ" panose="020B0604030504040204" pitchFamily="50" charset="-128"/>
                  <a:ea typeface="メイリオ" panose="020B0604030504040204" pitchFamily="50" charset="-128"/>
                  <a:cs typeface="+mn-lt"/>
                </a:rPr>
                <a:t>41</a:t>
              </a:r>
              <a:endParaRPr lang="en-US" altLang="ja-JP" sz="6000" dirty="0">
                <a:solidFill>
                  <a:srgbClr val="002060"/>
                </a:solidFill>
                <a:latin typeface="メイリオ" panose="020B0604030504040204" pitchFamily="50" charset="-128"/>
                <a:ea typeface="メイリオ" panose="020B0604030504040204" pitchFamily="50" charset="-128"/>
                <a:cs typeface="Calibri"/>
              </a:endParaRPr>
            </a:p>
          </p:txBody>
        </p:sp>
        <p:sp>
          <p:nvSpPr>
            <p:cNvPr id="44" name="テキスト ボックス 43">
              <a:extLst>
                <a:ext uri="{FF2B5EF4-FFF2-40B4-BE49-F238E27FC236}">
                  <a16:creationId xmlns:a16="http://schemas.microsoft.com/office/drawing/2014/main" id="{D22C6A27-1FF3-B522-80BB-19FD202ED3AF}"/>
                </a:ext>
              </a:extLst>
            </p:cNvPr>
            <p:cNvSpPr txBox="1"/>
            <p:nvPr/>
          </p:nvSpPr>
          <p:spPr>
            <a:xfrm>
              <a:off x="8612986" y="1750109"/>
              <a:ext cx="740235" cy="369332"/>
            </a:xfrm>
            <a:prstGeom prst="rect">
              <a:avLst/>
            </a:prstGeom>
            <a:noFill/>
          </p:spPr>
          <p:txBody>
            <a:bodyPr wrap="square">
              <a:spAutoFit/>
            </a:bodyPr>
            <a:lstStyle/>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mn-lt"/>
                </a:rPr>
                <a:t>記事</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45" name="テキスト ボックス 44">
              <a:extLst>
                <a:ext uri="{FF2B5EF4-FFF2-40B4-BE49-F238E27FC236}">
                  <a16:creationId xmlns:a16="http://schemas.microsoft.com/office/drawing/2014/main" id="{EF896D23-D067-453E-D73E-50A6282EE501}"/>
                </a:ext>
              </a:extLst>
            </p:cNvPr>
            <p:cNvSpPr txBox="1"/>
            <p:nvPr/>
          </p:nvSpPr>
          <p:spPr>
            <a:xfrm>
              <a:off x="8997358" y="1816857"/>
              <a:ext cx="1398879" cy="261610"/>
            </a:xfrm>
            <a:prstGeom prst="rect">
              <a:avLst/>
            </a:prstGeom>
            <a:noFill/>
          </p:spPr>
          <p:txBody>
            <a:bodyPr wrap="square">
              <a:spAutoFit/>
            </a:bodyPr>
            <a:lstStyle/>
            <a:p>
              <a:pPr algn="ct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提携メディアを除く</a:t>
              </a:r>
            </a:p>
          </p:txBody>
        </p:sp>
      </p:grpSp>
      <p:sp>
        <p:nvSpPr>
          <p:cNvPr id="46" name="标题 1">
            <a:extLst>
              <a:ext uri="{FF2B5EF4-FFF2-40B4-BE49-F238E27FC236}">
                <a16:creationId xmlns:a16="http://schemas.microsoft.com/office/drawing/2014/main" id="{39D859DD-A66C-9AFD-DEF4-058A24C245FB}"/>
              </a:ext>
            </a:extLst>
          </p:cNvPr>
          <p:cNvSpPr txBox="1"/>
          <p:nvPr/>
        </p:nvSpPr>
        <p:spPr>
          <a:xfrm>
            <a:off x="7014771" y="2793561"/>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掲載メディア</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648AC45B-6824-33C6-2598-B913FD03FE9E}"/>
              </a:ext>
            </a:extLst>
          </p:cNvPr>
          <p:cNvSpPr txBox="1"/>
          <p:nvPr/>
        </p:nvSpPr>
        <p:spPr>
          <a:xfrm>
            <a:off x="7016029" y="3337891"/>
            <a:ext cx="4811340" cy="553998"/>
          </a:xfrm>
          <a:prstGeom prst="rect">
            <a:avLst/>
          </a:prstGeom>
          <a:noFill/>
        </p:spPr>
        <p:txBody>
          <a:bodyPr wrap="square">
            <a:spAutoFit/>
          </a:bodyPr>
          <a:lstStyle/>
          <a:p>
            <a:r>
              <a:rPr lang="ja-JP" altLang="en-US" sz="1500" b="1" dirty="0">
                <a:solidFill>
                  <a:schemeClr val="tx1">
                    <a:lumMod val="75000"/>
                    <a:lumOff val="25000"/>
                  </a:schemeClr>
                </a:solidFill>
                <a:latin typeface="メイリオ" panose="020B0604030504040204" pitchFamily="50" charset="-128"/>
                <a:ea typeface="メイリオ" panose="020B0604030504040204" pitchFamily="50" charset="-128"/>
                <a:cs typeface="+mn-lt"/>
              </a:rPr>
              <a:t>大手メディア、ビジネス系メディア、不動産系メディアなど、</a:t>
            </a:r>
            <a:endParaRPr lang="en-US" altLang="ja-JP" sz="15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pic>
        <p:nvPicPr>
          <p:cNvPr id="16" name="図 15">
            <a:extLst>
              <a:ext uri="{FF2B5EF4-FFF2-40B4-BE49-F238E27FC236}">
                <a16:creationId xmlns:a16="http://schemas.microsoft.com/office/drawing/2014/main" id="{1AF4ABA9-2666-C84B-7EF1-E03A0B46EB27}"/>
              </a:ext>
            </a:extLst>
          </p:cNvPr>
          <p:cNvPicPr>
            <a:picLocks noChangeAspect="1"/>
          </p:cNvPicPr>
          <p:nvPr/>
        </p:nvPicPr>
        <p:blipFill>
          <a:blip r:embed="rId3"/>
          <a:stretch>
            <a:fillRect/>
          </a:stretch>
        </p:blipFill>
        <p:spPr>
          <a:xfrm>
            <a:off x="691237" y="1020791"/>
            <a:ext cx="5573632" cy="5523755"/>
          </a:xfrm>
          <a:prstGeom prst="rect">
            <a:avLst/>
          </a:prstGeom>
        </p:spPr>
      </p:pic>
      <p:pic>
        <p:nvPicPr>
          <p:cNvPr id="5122" name="Picture 2">
            <a:extLst>
              <a:ext uri="{FF2B5EF4-FFF2-40B4-BE49-F238E27FC236}">
                <a16:creationId xmlns:a16="http://schemas.microsoft.com/office/drawing/2014/main" id="{45A30E98-E32A-920A-6578-401E70171C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9915" y="1068290"/>
            <a:ext cx="1100231" cy="1100231"/>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ED8E4D5F-7BAF-DDDF-234F-A2B54F4A1A83}"/>
              </a:ext>
            </a:extLst>
          </p:cNvPr>
          <p:cNvSpPr txBox="1">
            <a:spLocks/>
          </p:cNvSpPr>
          <p:nvPr/>
        </p:nvSpPr>
        <p:spPr>
          <a:xfrm>
            <a:off x="176636" y="285281"/>
            <a:ext cx="8408575"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mj-ea"/>
                <a:ea typeface="+mj-ea"/>
                <a:cs typeface="+mj-cs"/>
              </a:defRPr>
            </a:lvl1pPr>
          </a:lstStyle>
          <a:p>
            <a:r>
              <a:rPr lang="ja-JP" altLang="en-US" dirty="0"/>
              <a:t>ポイン① 自社情報を幅広く配信している</a:t>
            </a:r>
          </a:p>
          <a:p>
            <a:endParaRPr lang="ja-JP" altLang="en-US" dirty="0"/>
          </a:p>
        </p:txBody>
      </p:sp>
      <p:sp>
        <p:nvSpPr>
          <p:cNvPr id="5" name="吹き出し: 四角形 4">
            <a:extLst>
              <a:ext uri="{FF2B5EF4-FFF2-40B4-BE49-F238E27FC236}">
                <a16:creationId xmlns:a16="http://schemas.microsoft.com/office/drawing/2014/main" id="{ACAE46C1-AA48-F6A5-B166-1F86CB16376E}"/>
              </a:ext>
            </a:extLst>
          </p:cNvPr>
          <p:cNvSpPr/>
          <p:nvPr/>
        </p:nvSpPr>
        <p:spPr>
          <a:xfrm>
            <a:off x="1682216" y="2361773"/>
            <a:ext cx="3473781" cy="659934"/>
          </a:xfrm>
          <a:prstGeom prst="wedgeRectCallout">
            <a:avLst>
              <a:gd name="adj1" fmla="val -4976"/>
              <a:gd name="adj2" fmla="val -155314"/>
            </a:avLst>
          </a:prstGeom>
          <a:solidFill>
            <a:schemeClr val="bg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002060"/>
                </a:solidFill>
                <a:latin typeface="メイリオ" panose="020B0604030504040204" pitchFamily="50" charset="-128"/>
                <a:ea typeface="メイリオ" panose="020B0604030504040204" pitchFamily="50" charset="-128"/>
              </a:rPr>
              <a:t>事業本体の取り組みではなく、</a:t>
            </a:r>
            <a:endParaRPr kumimoji="1" lang="en-US" altLang="ja-JP" sz="1600" b="1" dirty="0">
              <a:solidFill>
                <a:srgbClr val="002060"/>
              </a:solidFill>
              <a:latin typeface="メイリオ" panose="020B0604030504040204" pitchFamily="50" charset="-128"/>
              <a:ea typeface="メイリオ" panose="020B0604030504040204" pitchFamily="50" charset="-128"/>
            </a:endParaRPr>
          </a:p>
          <a:p>
            <a:pPr algn="ctr"/>
            <a:r>
              <a:rPr kumimoji="1" lang="ja-JP" altLang="en-US" sz="1600" b="1" dirty="0">
                <a:solidFill>
                  <a:srgbClr val="002060"/>
                </a:solidFill>
                <a:latin typeface="メイリオ" panose="020B0604030504040204" pitchFamily="50" charset="-128"/>
                <a:ea typeface="メイリオ" panose="020B0604030504040204" pitchFamily="50" charset="-128"/>
              </a:rPr>
              <a:t>採用周りの取り組みが主題</a:t>
            </a:r>
          </a:p>
        </p:txBody>
      </p:sp>
      <p:grpSp>
        <p:nvGrpSpPr>
          <p:cNvPr id="3" name="グループ化 2">
            <a:extLst>
              <a:ext uri="{FF2B5EF4-FFF2-40B4-BE49-F238E27FC236}">
                <a16:creationId xmlns:a16="http://schemas.microsoft.com/office/drawing/2014/main" id="{2D94140B-AB27-4C59-575D-B52BF13A5CA6}"/>
              </a:ext>
            </a:extLst>
          </p:cNvPr>
          <p:cNvGrpSpPr/>
          <p:nvPr/>
        </p:nvGrpSpPr>
        <p:grpSpPr>
          <a:xfrm>
            <a:off x="6968145" y="4391834"/>
            <a:ext cx="4972050" cy="1497856"/>
            <a:chOff x="6968145" y="4391834"/>
            <a:chExt cx="4972050" cy="1497856"/>
          </a:xfrm>
        </p:grpSpPr>
        <p:pic>
          <p:nvPicPr>
            <p:cNvPr id="6" name="図 5">
              <a:extLst>
                <a:ext uri="{FF2B5EF4-FFF2-40B4-BE49-F238E27FC236}">
                  <a16:creationId xmlns:a16="http://schemas.microsoft.com/office/drawing/2014/main" id="{2AC9CC32-797B-3BEC-4510-2813FC12923C}"/>
                </a:ext>
              </a:extLst>
            </p:cNvPr>
            <p:cNvPicPr>
              <a:picLocks noChangeAspect="1"/>
            </p:cNvPicPr>
            <p:nvPr/>
          </p:nvPicPr>
          <p:blipFill>
            <a:blip r:embed="rId5"/>
            <a:stretch>
              <a:fillRect/>
            </a:stretch>
          </p:blipFill>
          <p:spPr>
            <a:xfrm>
              <a:off x="6968145" y="4391834"/>
              <a:ext cx="4972050" cy="1497856"/>
            </a:xfrm>
            <a:prstGeom prst="rect">
              <a:avLst/>
            </a:prstGeom>
          </p:spPr>
        </p:pic>
        <p:sp>
          <p:nvSpPr>
            <p:cNvPr id="7" name="楕円 6">
              <a:extLst>
                <a:ext uri="{FF2B5EF4-FFF2-40B4-BE49-F238E27FC236}">
                  <a16:creationId xmlns:a16="http://schemas.microsoft.com/office/drawing/2014/main" id="{163DBDA4-BF83-DB8B-1677-CBA875BDAA73}"/>
                </a:ext>
              </a:extLst>
            </p:cNvPr>
            <p:cNvSpPr/>
            <p:nvPr/>
          </p:nvSpPr>
          <p:spPr>
            <a:xfrm>
              <a:off x="8510859" y="5235217"/>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C2CA1B74-8C3B-41FC-1160-6D3D5A19C49F}"/>
                </a:ext>
              </a:extLst>
            </p:cNvPr>
            <p:cNvSpPr/>
            <p:nvPr/>
          </p:nvSpPr>
          <p:spPr>
            <a:xfrm>
              <a:off x="7503145" y="4705168"/>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76615C7-2E32-0205-FA0E-C4FBD48EA274}"/>
                </a:ext>
              </a:extLst>
            </p:cNvPr>
            <p:cNvSpPr/>
            <p:nvPr/>
          </p:nvSpPr>
          <p:spPr>
            <a:xfrm>
              <a:off x="7503145" y="5235218"/>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正方形/長方形 9">
            <a:extLst>
              <a:ext uri="{FF2B5EF4-FFF2-40B4-BE49-F238E27FC236}">
                <a16:creationId xmlns:a16="http://schemas.microsoft.com/office/drawing/2014/main" id="{FC7006E3-2887-677E-FFE9-A225D33B0076}"/>
              </a:ext>
            </a:extLst>
          </p:cNvPr>
          <p:cNvSpPr/>
          <p:nvPr/>
        </p:nvSpPr>
        <p:spPr>
          <a:xfrm>
            <a:off x="1449684" y="1351541"/>
            <a:ext cx="4049241" cy="177316"/>
          </a:xfrm>
          <a:prstGeom prst="rect">
            <a:avLst/>
          </a:prstGeom>
          <a:solidFill>
            <a:srgbClr val="F79646">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9854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58EE3-8557-38A0-7BFB-B57C3F17C388}"/>
            </a:ext>
          </a:extLst>
        </p:cNvPr>
        <p:cNvGrpSpPr/>
        <p:nvPr/>
      </p:nvGrpSpPr>
      <p:grpSpPr>
        <a:xfrm>
          <a:off x="0" y="0"/>
          <a:ext cx="0" cy="0"/>
          <a:chOff x="0" y="0"/>
          <a:chExt cx="0" cy="0"/>
        </a:xfrm>
      </p:grpSpPr>
      <p:sp>
        <p:nvSpPr>
          <p:cNvPr id="22" name="AutoShape 5" descr="一碧湖1">
            <a:extLst>
              <a:ext uri="{FF2B5EF4-FFF2-40B4-BE49-F238E27FC236}">
                <a16:creationId xmlns:a16="http://schemas.microsoft.com/office/drawing/2014/main" id="{3A8299FF-F35C-0A2F-2F86-16F8C7A9E9C9}"/>
              </a:ext>
            </a:extLst>
          </p:cNvPr>
          <p:cNvSpPr>
            <a:spLocks noChangeAspect="1" noChangeArrowheads="1"/>
          </p:cNvSpPr>
          <p:nvPr/>
        </p:nvSpPr>
        <p:spPr bwMode="auto">
          <a:xfrm>
            <a:off x="6086475" y="328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正方形/長方形 26">
            <a:extLst>
              <a:ext uri="{FF2B5EF4-FFF2-40B4-BE49-F238E27FC236}">
                <a16:creationId xmlns:a16="http://schemas.microsoft.com/office/drawing/2014/main" id="{5EF14D63-BDD6-47EE-3705-B6345B9588F5}"/>
              </a:ext>
            </a:extLst>
          </p:cNvPr>
          <p:cNvSpPr/>
          <p:nvPr/>
        </p:nvSpPr>
        <p:spPr>
          <a:xfrm>
            <a:off x="295276" y="931653"/>
            <a:ext cx="6233250" cy="5650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6EB6922-94CB-64F7-FB77-6C7E99195117}"/>
              </a:ext>
            </a:extLst>
          </p:cNvPr>
          <p:cNvSpPr txBox="1"/>
          <p:nvPr/>
        </p:nvSpPr>
        <p:spPr>
          <a:xfrm>
            <a:off x="9567956" y="726032"/>
            <a:ext cx="2724150" cy="400110"/>
          </a:xfrm>
          <a:prstGeom prst="rect">
            <a:avLst/>
          </a:prstGeom>
          <a:noFill/>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こちらから実際のプレスリリースが</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全文ご覧いただけます！</a:t>
            </a:r>
          </a:p>
        </p:txBody>
      </p:sp>
      <p:sp>
        <p:nvSpPr>
          <p:cNvPr id="42" name="标题 1">
            <a:extLst>
              <a:ext uri="{FF2B5EF4-FFF2-40B4-BE49-F238E27FC236}">
                <a16:creationId xmlns:a16="http://schemas.microsoft.com/office/drawing/2014/main" id="{BCC1FF77-A69F-ABA1-EC9B-367DE8EAFCA5}"/>
              </a:ext>
            </a:extLst>
          </p:cNvPr>
          <p:cNvSpPr txBox="1"/>
          <p:nvPr/>
        </p:nvSpPr>
        <p:spPr>
          <a:xfrm>
            <a:off x="7014771" y="1160237"/>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記事掲載数</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grpSp>
        <p:nvGrpSpPr>
          <p:cNvPr id="48" name="グループ化 47">
            <a:extLst>
              <a:ext uri="{FF2B5EF4-FFF2-40B4-BE49-F238E27FC236}">
                <a16:creationId xmlns:a16="http://schemas.microsoft.com/office/drawing/2014/main" id="{75239252-84A9-E29C-A363-B7783EDA165A}"/>
              </a:ext>
            </a:extLst>
          </p:cNvPr>
          <p:cNvGrpSpPr/>
          <p:nvPr/>
        </p:nvGrpSpPr>
        <p:grpSpPr>
          <a:xfrm>
            <a:off x="7503068" y="1676077"/>
            <a:ext cx="3384768" cy="1015663"/>
            <a:chOff x="7774928" y="1283439"/>
            <a:chExt cx="2621309" cy="1015663"/>
          </a:xfrm>
        </p:grpSpPr>
        <p:sp>
          <p:nvSpPr>
            <p:cNvPr id="43" name="テキスト ボックス 42">
              <a:extLst>
                <a:ext uri="{FF2B5EF4-FFF2-40B4-BE49-F238E27FC236}">
                  <a16:creationId xmlns:a16="http://schemas.microsoft.com/office/drawing/2014/main" id="{5455E425-6550-587F-043A-C31B2DC04EC9}"/>
                </a:ext>
              </a:extLst>
            </p:cNvPr>
            <p:cNvSpPr txBox="1"/>
            <p:nvPr/>
          </p:nvSpPr>
          <p:spPr>
            <a:xfrm>
              <a:off x="7774928" y="1283439"/>
              <a:ext cx="1033646" cy="1015663"/>
            </a:xfrm>
            <a:prstGeom prst="rect">
              <a:avLst/>
            </a:prstGeom>
            <a:noFill/>
          </p:spPr>
          <p:txBody>
            <a:bodyPr wrap="square">
              <a:spAutoFit/>
            </a:bodyPr>
            <a:lstStyle/>
            <a:p>
              <a:r>
                <a:rPr lang="en-US" altLang="ja-JP" sz="6000" b="1" dirty="0">
                  <a:solidFill>
                    <a:srgbClr val="002060"/>
                  </a:solidFill>
                  <a:latin typeface="メイリオ" panose="020B0604030504040204" pitchFamily="50" charset="-128"/>
                  <a:ea typeface="メイリオ" panose="020B0604030504040204" pitchFamily="50" charset="-128"/>
                  <a:cs typeface="+mn-lt"/>
                </a:rPr>
                <a:t>41</a:t>
              </a:r>
              <a:endParaRPr lang="en-US" altLang="ja-JP" sz="6000" dirty="0">
                <a:solidFill>
                  <a:srgbClr val="002060"/>
                </a:solidFill>
                <a:latin typeface="メイリオ" panose="020B0604030504040204" pitchFamily="50" charset="-128"/>
                <a:ea typeface="メイリオ" panose="020B0604030504040204" pitchFamily="50" charset="-128"/>
                <a:cs typeface="Calibri"/>
              </a:endParaRPr>
            </a:p>
          </p:txBody>
        </p:sp>
        <p:sp>
          <p:nvSpPr>
            <p:cNvPr id="44" name="テキスト ボックス 43">
              <a:extLst>
                <a:ext uri="{FF2B5EF4-FFF2-40B4-BE49-F238E27FC236}">
                  <a16:creationId xmlns:a16="http://schemas.microsoft.com/office/drawing/2014/main" id="{BBF3C24A-98CC-A7CA-6F8B-67406EB4CCF0}"/>
                </a:ext>
              </a:extLst>
            </p:cNvPr>
            <p:cNvSpPr txBox="1"/>
            <p:nvPr/>
          </p:nvSpPr>
          <p:spPr>
            <a:xfrm>
              <a:off x="8612986" y="1750109"/>
              <a:ext cx="740235" cy="369332"/>
            </a:xfrm>
            <a:prstGeom prst="rect">
              <a:avLst/>
            </a:prstGeom>
            <a:noFill/>
          </p:spPr>
          <p:txBody>
            <a:bodyPr wrap="square">
              <a:spAutoFit/>
            </a:bodyPr>
            <a:lstStyle/>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mn-lt"/>
                </a:rPr>
                <a:t>記事</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45" name="テキスト ボックス 44">
              <a:extLst>
                <a:ext uri="{FF2B5EF4-FFF2-40B4-BE49-F238E27FC236}">
                  <a16:creationId xmlns:a16="http://schemas.microsoft.com/office/drawing/2014/main" id="{896F8EE3-4CC7-84AF-735F-CAE490D0D733}"/>
                </a:ext>
              </a:extLst>
            </p:cNvPr>
            <p:cNvSpPr txBox="1"/>
            <p:nvPr/>
          </p:nvSpPr>
          <p:spPr>
            <a:xfrm>
              <a:off x="8997358" y="1816857"/>
              <a:ext cx="1398879" cy="261610"/>
            </a:xfrm>
            <a:prstGeom prst="rect">
              <a:avLst/>
            </a:prstGeom>
            <a:noFill/>
          </p:spPr>
          <p:txBody>
            <a:bodyPr wrap="square">
              <a:spAutoFit/>
            </a:bodyPr>
            <a:lstStyle/>
            <a:p>
              <a:pPr algn="ct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提携メディアを除く</a:t>
              </a:r>
            </a:p>
          </p:txBody>
        </p:sp>
      </p:grpSp>
      <p:sp>
        <p:nvSpPr>
          <p:cNvPr id="46" name="标题 1">
            <a:extLst>
              <a:ext uri="{FF2B5EF4-FFF2-40B4-BE49-F238E27FC236}">
                <a16:creationId xmlns:a16="http://schemas.microsoft.com/office/drawing/2014/main" id="{7C36BF42-A8C1-41EE-7B5D-06C2B0BA2576}"/>
              </a:ext>
            </a:extLst>
          </p:cNvPr>
          <p:cNvSpPr txBox="1"/>
          <p:nvPr/>
        </p:nvSpPr>
        <p:spPr>
          <a:xfrm>
            <a:off x="7014771" y="2793561"/>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掲載メディア</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A7E9FFCD-BB39-E7DD-1083-E1639ED9280E}"/>
              </a:ext>
            </a:extLst>
          </p:cNvPr>
          <p:cNvSpPr txBox="1"/>
          <p:nvPr/>
        </p:nvSpPr>
        <p:spPr>
          <a:xfrm>
            <a:off x="7016029" y="3337891"/>
            <a:ext cx="4811340" cy="553998"/>
          </a:xfrm>
          <a:prstGeom prst="rect">
            <a:avLst/>
          </a:prstGeom>
          <a:noFill/>
        </p:spPr>
        <p:txBody>
          <a:bodyPr wrap="square">
            <a:spAutoFit/>
          </a:bodyPr>
          <a:lstStyle/>
          <a:p>
            <a:r>
              <a:rPr lang="ja-JP" altLang="en-US" sz="1500" b="1" dirty="0">
                <a:solidFill>
                  <a:schemeClr val="tx1">
                    <a:lumMod val="75000"/>
                    <a:lumOff val="25000"/>
                  </a:schemeClr>
                </a:solidFill>
                <a:latin typeface="メイリオ" panose="020B0604030504040204" pitchFamily="50" charset="-128"/>
                <a:ea typeface="メイリオ" panose="020B0604030504040204" pitchFamily="50" charset="-128"/>
                <a:cs typeface="+mn-lt"/>
              </a:rPr>
              <a:t>大手メディア、ビジネス系メディア、不動産系メディアなど、</a:t>
            </a:r>
            <a:endParaRPr lang="en-US" altLang="ja-JP" sz="15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pic>
        <p:nvPicPr>
          <p:cNvPr id="16" name="図 15">
            <a:extLst>
              <a:ext uri="{FF2B5EF4-FFF2-40B4-BE49-F238E27FC236}">
                <a16:creationId xmlns:a16="http://schemas.microsoft.com/office/drawing/2014/main" id="{FDCBEF94-8245-0B7D-A949-8D734EE5316D}"/>
              </a:ext>
            </a:extLst>
          </p:cNvPr>
          <p:cNvPicPr>
            <a:picLocks noChangeAspect="1"/>
          </p:cNvPicPr>
          <p:nvPr/>
        </p:nvPicPr>
        <p:blipFill>
          <a:blip r:embed="rId3"/>
          <a:stretch>
            <a:fillRect/>
          </a:stretch>
        </p:blipFill>
        <p:spPr>
          <a:xfrm>
            <a:off x="691237" y="1051271"/>
            <a:ext cx="5573632" cy="5523755"/>
          </a:xfrm>
          <a:prstGeom prst="rect">
            <a:avLst/>
          </a:prstGeom>
        </p:spPr>
      </p:pic>
      <p:pic>
        <p:nvPicPr>
          <p:cNvPr id="5122" name="Picture 2">
            <a:extLst>
              <a:ext uri="{FF2B5EF4-FFF2-40B4-BE49-F238E27FC236}">
                <a16:creationId xmlns:a16="http://schemas.microsoft.com/office/drawing/2014/main" id="{3B002091-B867-0A8C-8934-FC30EF8CD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9915" y="1068290"/>
            <a:ext cx="1100231" cy="1100231"/>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C11AE4D5-6EAF-AAC7-DBBB-0953C058A264}"/>
              </a:ext>
            </a:extLst>
          </p:cNvPr>
          <p:cNvSpPr txBox="1">
            <a:spLocks/>
          </p:cNvSpPr>
          <p:nvPr/>
        </p:nvSpPr>
        <p:spPr>
          <a:xfrm>
            <a:off x="176636" y="285281"/>
            <a:ext cx="8733684"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mj-ea"/>
                <a:ea typeface="+mj-ea"/>
                <a:cs typeface="+mj-cs"/>
              </a:defRPr>
            </a:lvl1pPr>
          </a:lstStyle>
          <a:p>
            <a:r>
              <a:rPr lang="ja-JP" altLang="en-US" dirty="0"/>
              <a:t>ポイント② 適切なタイミングで配信をしている</a:t>
            </a:r>
          </a:p>
          <a:p>
            <a:endParaRPr lang="ja-JP" altLang="en-US" dirty="0"/>
          </a:p>
        </p:txBody>
      </p:sp>
      <p:grpSp>
        <p:nvGrpSpPr>
          <p:cNvPr id="3" name="グループ化 2">
            <a:extLst>
              <a:ext uri="{FF2B5EF4-FFF2-40B4-BE49-F238E27FC236}">
                <a16:creationId xmlns:a16="http://schemas.microsoft.com/office/drawing/2014/main" id="{5B0D58D7-DEC7-405F-96B7-6B7A711C2C23}"/>
              </a:ext>
            </a:extLst>
          </p:cNvPr>
          <p:cNvGrpSpPr/>
          <p:nvPr/>
        </p:nvGrpSpPr>
        <p:grpSpPr>
          <a:xfrm>
            <a:off x="6968145" y="4391834"/>
            <a:ext cx="4972050" cy="1497856"/>
            <a:chOff x="6968145" y="4391834"/>
            <a:chExt cx="4972050" cy="1497856"/>
          </a:xfrm>
        </p:grpSpPr>
        <p:pic>
          <p:nvPicPr>
            <p:cNvPr id="5" name="図 4">
              <a:extLst>
                <a:ext uri="{FF2B5EF4-FFF2-40B4-BE49-F238E27FC236}">
                  <a16:creationId xmlns:a16="http://schemas.microsoft.com/office/drawing/2014/main" id="{DB3592BC-B34F-3E04-F2E8-BDED8C7FA102}"/>
                </a:ext>
              </a:extLst>
            </p:cNvPr>
            <p:cNvPicPr>
              <a:picLocks noChangeAspect="1"/>
            </p:cNvPicPr>
            <p:nvPr/>
          </p:nvPicPr>
          <p:blipFill>
            <a:blip r:embed="rId5"/>
            <a:stretch>
              <a:fillRect/>
            </a:stretch>
          </p:blipFill>
          <p:spPr>
            <a:xfrm>
              <a:off x="6968145" y="4391834"/>
              <a:ext cx="4972050" cy="1497856"/>
            </a:xfrm>
            <a:prstGeom prst="rect">
              <a:avLst/>
            </a:prstGeom>
          </p:spPr>
        </p:pic>
        <p:sp>
          <p:nvSpPr>
            <p:cNvPr id="6" name="楕円 5">
              <a:extLst>
                <a:ext uri="{FF2B5EF4-FFF2-40B4-BE49-F238E27FC236}">
                  <a16:creationId xmlns:a16="http://schemas.microsoft.com/office/drawing/2014/main" id="{E6657E75-B6D0-535D-D9F1-5E2736F789FF}"/>
                </a:ext>
              </a:extLst>
            </p:cNvPr>
            <p:cNvSpPr/>
            <p:nvPr/>
          </p:nvSpPr>
          <p:spPr>
            <a:xfrm>
              <a:off x="8510859" y="5235217"/>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979123D-D322-A2C0-C60E-A0AD9F596736}"/>
                </a:ext>
              </a:extLst>
            </p:cNvPr>
            <p:cNvSpPr/>
            <p:nvPr/>
          </p:nvSpPr>
          <p:spPr>
            <a:xfrm>
              <a:off x="7503145" y="4705168"/>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8A19A60F-1090-101B-24B4-1B4391EF46FC}"/>
                </a:ext>
              </a:extLst>
            </p:cNvPr>
            <p:cNvSpPr/>
            <p:nvPr/>
          </p:nvSpPr>
          <p:spPr>
            <a:xfrm>
              <a:off x="7503145" y="5235218"/>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13747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C6205-F828-37A5-3DEE-6F140B799561}"/>
            </a:ext>
          </a:extLst>
        </p:cNvPr>
        <p:cNvGrpSpPr/>
        <p:nvPr/>
      </p:nvGrpSpPr>
      <p:grpSpPr>
        <a:xfrm>
          <a:off x="0" y="0"/>
          <a:ext cx="0" cy="0"/>
          <a:chOff x="0" y="0"/>
          <a:chExt cx="0" cy="0"/>
        </a:xfrm>
      </p:grpSpPr>
      <p:sp>
        <p:nvSpPr>
          <p:cNvPr id="22" name="AutoShape 5" descr="一碧湖1">
            <a:extLst>
              <a:ext uri="{FF2B5EF4-FFF2-40B4-BE49-F238E27FC236}">
                <a16:creationId xmlns:a16="http://schemas.microsoft.com/office/drawing/2014/main" id="{92F0C219-2945-EA40-4ED8-15B144939043}"/>
              </a:ext>
            </a:extLst>
          </p:cNvPr>
          <p:cNvSpPr>
            <a:spLocks noChangeAspect="1" noChangeArrowheads="1"/>
          </p:cNvSpPr>
          <p:nvPr/>
        </p:nvSpPr>
        <p:spPr bwMode="auto">
          <a:xfrm>
            <a:off x="6086475" y="328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正方形/長方形 26">
            <a:extLst>
              <a:ext uri="{FF2B5EF4-FFF2-40B4-BE49-F238E27FC236}">
                <a16:creationId xmlns:a16="http://schemas.microsoft.com/office/drawing/2014/main" id="{4C33EBFD-0D6E-EC3F-A7D0-424A0A58F766}"/>
              </a:ext>
            </a:extLst>
          </p:cNvPr>
          <p:cNvSpPr/>
          <p:nvPr/>
        </p:nvSpPr>
        <p:spPr>
          <a:xfrm>
            <a:off x="295276" y="931653"/>
            <a:ext cx="6233250" cy="5650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EA10083-17B8-1E2C-2000-39E478B36B63}"/>
              </a:ext>
            </a:extLst>
          </p:cNvPr>
          <p:cNvSpPr txBox="1"/>
          <p:nvPr/>
        </p:nvSpPr>
        <p:spPr>
          <a:xfrm>
            <a:off x="9567956" y="726032"/>
            <a:ext cx="2724150" cy="400110"/>
          </a:xfrm>
          <a:prstGeom prst="rect">
            <a:avLst/>
          </a:prstGeom>
          <a:noFill/>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こちらから実際のプレスリリースが</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全文ご覧いただけます！</a:t>
            </a:r>
          </a:p>
        </p:txBody>
      </p:sp>
      <p:sp>
        <p:nvSpPr>
          <p:cNvPr id="42" name="标题 1">
            <a:extLst>
              <a:ext uri="{FF2B5EF4-FFF2-40B4-BE49-F238E27FC236}">
                <a16:creationId xmlns:a16="http://schemas.microsoft.com/office/drawing/2014/main" id="{3824B892-6C00-063A-08A8-4CF43E624C7F}"/>
              </a:ext>
            </a:extLst>
          </p:cNvPr>
          <p:cNvSpPr txBox="1"/>
          <p:nvPr/>
        </p:nvSpPr>
        <p:spPr>
          <a:xfrm>
            <a:off x="7014771" y="1160237"/>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記事掲載数</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grpSp>
        <p:nvGrpSpPr>
          <p:cNvPr id="48" name="グループ化 47">
            <a:extLst>
              <a:ext uri="{FF2B5EF4-FFF2-40B4-BE49-F238E27FC236}">
                <a16:creationId xmlns:a16="http://schemas.microsoft.com/office/drawing/2014/main" id="{62618694-1756-EB02-8EF2-D69444706C5A}"/>
              </a:ext>
            </a:extLst>
          </p:cNvPr>
          <p:cNvGrpSpPr/>
          <p:nvPr/>
        </p:nvGrpSpPr>
        <p:grpSpPr>
          <a:xfrm>
            <a:off x="7503068" y="1676077"/>
            <a:ext cx="3384768" cy="1015663"/>
            <a:chOff x="7774928" y="1283439"/>
            <a:chExt cx="2621309" cy="1015663"/>
          </a:xfrm>
        </p:grpSpPr>
        <p:sp>
          <p:nvSpPr>
            <p:cNvPr id="43" name="テキスト ボックス 42">
              <a:extLst>
                <a:ext uri="{FF2B5EF4-FFF2-40B4-BE49-F238E27FC236}">
                  <a16:creationId xmlns:a16="http://schemas.microsoft.com/office/drawing/2014/main" id="{6E8FAC4D-EA84-C3AF-81F0-E895D09CC026}"/>
                </a:ext>
              </a:extLst>
            </p:cNvPr>
            <p:cNvSpPr txBox="1"/>
            <p:nvPr/>
          </p:nvSpPr>
          <p:spPr>
            <a:xfrm>
              <a:off x="7774928" y="1283439"/>
              <a:ext cx="1033646" cy="1015663"/>
            </a:xfrm>
            <a:prstGeom prst="rect">
              <a:avLst/>
            </a:prstGeom>
            <a:noFill/>
          </p:spPr>
          <p:txBody>
            <a:bodyPr wrap="square">
              <a:spAutoFit/>
            </a:bodyPr>
            <a:lstStyle/>
            <a:p>
              <a:r>
                <a:rPr lang="en-US" altLang="ja-JP" sz="6000" b="1" dirty="0">
                  <a:solidFill>
                    <a:srgbClr val="002060"/>
                  </a:solidFill>
                  <a:latin typeface="メイリオ" panose="020B0604030504040204" pitchFamily="50" charset="-128"/>
                  <a:ea typeface="メイリオ" panose="020B0604030504040204" pitchFamily="50" charset="-128"/>
                  <a:cs typeface="+mn-lt"/>
                </a:rPr>
                <a:t>41</a:t>
              </a:r>
              <a:endParaRPr lang="en-US" altLang="ja-JP" sz="6000" dirty="0">
                <a:solidFill>
                  <a:srgbClr val="002060"/>
                </a:solidFill>
                <a:latin typeface="メイリオ" panose="020B0604030504040204" pitchFamily="50" charset="-128"/>
                <a:ea typeface="メイリオ" panose="020B0604030504040204" pitchFamily="50" charset="-128"/>
                <a:cs typeface="Calibri"/>
              </a:endParaRPr>
            </a:p>
          </p:txBody>
        </p:sp>
        <p:sp>
          <p:nvSpPr>
            <p:cNvPr id="44" name="テキスト ボックス 43">
              <a:extLst>
                <a:ext uri="{FF2B5EF4-FFF2-40B4-BE49-F238E27FC236}">
                  <a16:creationId xmlns:a16="http://schemas.microsoft.com/office/drawing/2014/main" id="{48786814-491C-D8D7-ED80-B9A5BAE9B50D}"/>
                </a:ext>
              </a:extLst>
            </p:cNvPr>
            <p:cNvSpPr txBox="1"/>
            <p:nvPr/>
          </p:nvSpPr>
          <p:spPr>
            <a:xfrm>
              <a:off x="8612986" y="1750109"/>
              <a:ext cx="740235" cy="369332"/>
            </a:xfrm>
            <a:prstGeom prst="rect">
              <a:avLst/>
            </a:prstGeom>
            <a:noFill/>
          </p:spPr>
          <p:txBody>
            <a:bodyPr wrap="square">
              <a:spAutoFit/>
            </a:bodyPr>
            <a:lstStyle/>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mn-lt"/>
                </a:rPr>
                <a:t>記事</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45" name="テキスト ボックス 44">
              <a:extLst>
                <a:ext uri="{FF2B5EF4-FFF2-40B4-BE49-F238E27FC236}">
                  <a16:creationId xmlns:a16="http://schemas.microsoft.com/office/drawing/2014/main" id="{2CC12DB6-67D2-3B53-74F7-9043F8EC59FF}"/>
                </a:ext>
              </a:extLst>
            </p:cNvPr>
            <p:cNvSpPr txBox="1"/>
            <p:nvPr/>
          </p:nvSpPr>
          <p:spPr>
            <a:xfrm>
              <a:off x="8997358" y="1816857"/>
              <a:ext cx="1398879" cy="261610"/>
            </a:xfrm>
            <a:prstGeom prst="rect">
              <a:avLst/>
            </a:prstGeom>
            <a:noFill/>
          </p:spPr>
          <p:txBody>
            <a:bodyPr wrap="square">
              <a:spAutoFit/>
            </a:bodyPr>
            <a:lstStyle/>
            <a:p>
              <a:pPr algn="ct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提携メディアを除く</a:t>
              </a:r>
            </a:p>
          </p:txBody>
        </p:sp>
      </p:grpSp>
      <p:sp>
        <p:nvSpPr>
          <p:cNvPr id="46" name="标题 1">
            <a:extLst>
              <a:ext uri="{FF2B5EF4-FFF2-40B4-BE49-F238E27FC236}">
                <a16:creationId xmlns:a16="http://schemas.microsoft.com/office/drawing/2014/main" id="{2DBF6CC8-C979-1C6B-9029-6F6B1F3E14BF}"/>
              </a:ext>
            </a:extLst>
          </p:cNvPr>
          <p:cNvSpPr txBox="1"/>
          <p:nvPr/>
        </p:nvSpPr>
        <p:spPr>
          <a:xfrm>
            <a:off x="7014771" y="2793561"/>
            <a:ext cx="2205429" cy="368620"/>
          </a:xfrm>
          <a:prstGeom prst="roundRect">
            <a:avLst>
              <a:gd name="adj" fmla="val 50000"/>
            </a:avLst>
          </a:prstGeom>
          <a:solidFill>
            <a:srgbClr val="002060"/>
          </a:solidFill>
          <a:ln w="12700" cap="sq">
            <a:noFill/>
            <a:miter/>
          </a:ln>
        </p:spPr>
        <p:txBody>
          <a:bodyPr vert="horz" wrap="square" lIns="91440" tIns="108000" rIns="91440" bIns="4572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掲載メディア</a:t>
            </a:r>
            <a:endParaRPr kumimoji="1" lang="zh-CN" altLang="en-US" b="1" dirty="0">
              <a:solidFill>
                <a:schemeClr val="bg1"/>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6BE5AF6A-687C-04D7-50FF-A83B3D07667B}"/>
              </a:ext>
            </a:extLst>
          </p:cNvPr>
          <p:cNvSpPr txBox="1"/>
          <p:nvPr/>
        </p:nvSpPr>
        <p:spPr>
          <a:xfrm>
            <a:off x="7016029" y="3337891"/>
            <a:ext cx="4811340" cy="553998"/>
          </a:xfrm>
          <a:prstGeom prst="rect">
            <a:avLst/>
          </a:prstGeom>
          <a:noFill/>
        </p:spPr>
        <p:txBody>
          <a:bodyPr wrap="square">
            <a:spAutoFit/>
          </a:bodyPr>
          <a:lstStyle/>
          <a:p>
            <a:r>
              <a:rPr lang="ja-JP" altLang="en-US" sz="1500" b="1" dirty="0">
                <a:solidFill>
                  <a:schemeClr val="tx1">
                    <a:lumMod val="75000"/>
                    <a:lumOff val="25000"/>
                  </a:schemeClr>
                </a:solidFill>
                <a:latin typeface="メイリオ" panose="020B0604030504040204" pitchFamily="50" charset="-128"/>
                <a:ea typeface="メイリオ" panose="020B0604030504040204" pitchFamily="50" charset="-128"/>
                <a:cs typeface="+mn-lt"/>
              </a:rPr>
              <a:t>大手メディア、ビジネス系メディア、不動産系メディアなど、</a:t>
            </a:r>
            <a:endParaRPr lang="en-US" altLang="ja-JP" sz="15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pic>
        <p:nvPicPr>
          <p:cNvPr id="16" name="図 15">
            <a:extLst>
              <a:ext uri="{FF2B5EF4-FFF2-40B4-BE49-F238E27FC236}">
                <a16:creationId xmlns:a16="http://schemas.microsoft.com/office/drawing/2014/main" id="{6C24AC81-489F-1341-B1CF-F7F54306FE8E}"/>
              </a:ext>
            </a:extLst>
          </p:cNvPr>
          <p:cNvPicPr>
            <a:picLocks noChangeAspect="1"/>
          </p:cNvPicPr>
          <p:nvPr/>
        </p:nvPicPr>
        <p:blipFill>
          <a:blip r:embed="rId3"/>
          <a:stretch>
            <a:fillRect/>
          </a:stretch>
        </p:blipFill>
        <p:spPr>
          <a:xfrm>
            <a:off x="691237" y="1051271"/>
            <a:ext cx="5573632" cy="5523755"/>
          </a:xfrm>
          <a:prstGeom prst="rect">
            <a:avLst/>
          </a:prstGeom>
        </p:spPr>
      </p:pic>
      <p:pic>
        <p:nvPicPr>
          <p:cNvPr id="5122" name="Picture 2">
            <a:extLst>
              <a:ext uri="{FF2B5EF4-FFF2-40B4-BE49-F238E27FC236}">
                <a16:creationId xmlns:a16="http://schemas.microsoft.com/office/drawing/2014/main" id="{39EEC9E0-56F6-4367-5A52-BD63A4378B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9915" y="1068290"/>
            <a:ext cx="1100231" cy="1100231"/>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85C3A3EA-5CA1-BE96-FC43-523A0975C4CC}"/>
              </a:ext>
            </a:extLst>
          </p:cNvPr>
          <p:cNvSpPr txBox="1">
            <a:spLocks/>
          </p:cNvSpPr>
          <p:nvPr/>
        </p:nvSpPr>
        <p:spPr>
          <a:xfrm>
            <a:off x="176636" y="285281"/>
            <a:ext cx="9648084" cy="548680"/>
          </a:xfrm>
          <a:prstGeom prst="rect">
            <a:avLst/>
          </a:prstGeom>
        </p:spPr>
        <p:txBody>
          <a:bodyPr vert="horz" lIns="91440" tIns="45720" rIns="91440" bIns="45720" rtlCol="0" anchor="ctr">
            <a:noAutofit/>
          </a:bodyPr>
          <a:lstStyle>
            <a:defPPr>
              <a:defRPr lang="ja-JP"/>
            </a:defPPr>
            <a:lvl1pPr eaLnBrk="0" fontAlgn="base" hangingPunct="0">
              <a:lnSpc>
                <a:spcPct val="90000"/>
              </a:lnSpc>
              <a:spcBef>
                <a:spcPct val="0"/>
              </a:spcBef>
              <a:spcAft>
                <a:spcPct val="0"/>
              </a:spcAft>
              <a:defRPr sz="2400" b="1">
                <a:solidFill>
                  <a:srgbClr val="002060"/>
                </a:solidFill>
                <a:latin typeface="+mj-ea"/>
                <a:ea typeface="+mj-ea"/>
                <a:cs typeface="+mj-cs"/>
              </a:defRPr>
            </a:lvl1pPr>
          </a:lstStyle>
          <a:p>
            <a:r>
              <a:rPr lang="ja-JP" altLang="en-US" dirty="0"/>
              <a:t>ポイント③ 取り組み内容にインパクトがある</a:t>
            </a:r>
          </a:p>
          <a:p>
            <a:endParaRPr lang="ja-JP" altLang="en-US" dirty="0"/>
          </a:p>
        </p:txBody>
      </p:sp>
      <p:sp>
        <p:nvSpPr>
          <p:cNvPr id="5" name="吹き出し: 四角形 4">
            <a:extLst>
              <a:ext uri="{FF2B5EF4-FFF2-40B4-BE49-F238E27FC236}">
                <a16:creationId xmlns:a16="http://schemas.microsoft.com/office/drawing/2014/main" id="{2DCDCE58-0426-1795-2AAB-2C0477898B54}"/>
              </a:ext>
            </a:extLst>
          </p:cNvPr>
          <p:cNvSpPr/>
          <p:nvPr/>
        </p:nvSpPr>
        <p:spPr>
          <a:xfrm>
            <a:off x="2487896" y="2361773"/>
            <a:ext cx="3180079" cy="659934"/>
          </a:xfrm>
          <a:prstGeom prst="wedgeRectCallout">
            <a:avLst>
              <a:gd name="adj1" fmla="val -4976"/>
              <a:gd name="adj2" fmla="val -155314"/>
            </a:avLst>
          </a:prstGeom>
          <a:solidFill>
            <a:schemeClr val="bg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002060"/>
                </a:solidFill>
                <a:latin typeface="メイリオ" panose="020B0604030504040204" pitchFamily="50" charset="-128"/>
                <a:ea typeface="メイリオ" panose="020B0604030504040204" pitchFamily="50" charset="-128"/>
              </a:rPr>
              <a:t>金銭的支援という</a:t>
            </a:r>
            <a:endParaRPr kumimoji="1" lang="en-US" altLang="ja-JP" sz="1600" b="1" dirty="0">
              <a:solidFill>
                <a:srgbClr val="002060"/>
              </a:solidFill>
              <a:latin typeface="メイリオ" panose="020B0604030504040204" pitchFamily="50" charset="-128"/>
              <a:ea typeface="メイリオ" panose="020B0604030504040204" pitchFamily="50" charset="-128"/>
            </a:endParaRPr>
          </a:p>
          <a:p>
            <a:pPr algn="ctr"/>
            <a:r>
              <a:rPr kumimoji="1" lang="ja-JP" altLang="en-US" sz="1600" b="1" dirty="0">
                <a:solidFill>
                  <a:srgbClr val="002060"/>
                </a:solidFill>
                <a:latin typeface="メイリオ" panose="020B0604030504040204" pitchFamily="50" charset="-128"/>
                <a:ea typeface="メイリオ" panose="020B0604030504040204" pitchFamily="50" charset="-128"/>
              </a:rPr>
              <a:t>思い切った判断のインパクト</a:t>
            </a:r>
          </a:p>
        </p:txBody>
      </p:sp>
      <p:sp>
        <p:nvSpPr>
          <p:cNvPr id="3" name="正方形/長方形 2">
            <a:extLst>
              <a:ext uri="{FF2B5EF4-FFF2-40B4-BE49-F238E27FC236}">
                <a16:creationId xmlns:a16="http://schemas.microsoft.com/office/drawing/2014/main" id="{0E00D0AD-2F75-E107-3B35-3B53889562E3}"/>
              </a:ext>
            </a:extLst>
          </p:cNvPr>
          <p:cNvSpPr/>
          <p:nvPr/>
        </p:nvSpPr>
        <p:spPr>
          <a:xfrm>
            <a:off x="2702116" y="1391920"/>
            <a:ext cx="2794444" cy="157257"/>
          </a:xfrm>
          <a:prstGeom prst="rect">
            <a:avLst/>
          </a:prstGeom>
          <a:solidFill>
            <a:srgbClr val="F79646">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135CDD56-513E-43BE-389E-316A569E4FA5}"/>
              </a:ext>
            </a:extLst>
          </p:cNvPr>
          <p:cNvGrpSpPr/>
          <p:nvPr/>
        </p:nvGrpSpPr>
        <p:grpSpPr>
          <a:xfrm>
            <a:off x="6968145" y="4391834"/>
            <a:ext cx="4972050" cy="1497856"/>
            <a:chOff x="6968145" y="4391834"/>
            <a:chExt cx="4972050" cy="1497856"/>
          </a:xfrm>
        </p:grpSpPr>
        <p:pic>
          <p:nvPicPr>
            <p:cNvPr id="8" name="図 7">
              <a:extLst>
                <a:ext uri="{FF2B5EF4-FFF2-40B4-BE49-F238E27FC236}">
                  <a16:creationId xmlns:a16="http://schemas.microsoft.com/office/drawing/2014/main" id="{50F9A0E6-BB6A-FED8-3A50-DD29DE9B6FB8}"/>
                </a:ext>
              </a:extLst>
            </p:cNvPr>
            <p:cNvPicPr>
              <a:picLocks noChangeAspect="1"/>
            </p:cNvPicPr>
            <p:nvPr/>
          </p:nvPicPr>
          <p:blipFill>
            <a:blip r:embed="rId5"/>
            <a:stretch>
              <a:fillRect/>
            </a:stretch>
          </p:blipFill>
          <p:spPr>
            <a:xfrm>
              <a:off x="6968145" y="4391834"/>
              <a:ext cx="4972050" cy="1497856"/>
            </a:xfrm>
            <a:prstGeom prst="rect">
              <a:avLst/>
            </a:prstGeom>
          </p:spPr>
        </p:pic>
        <p:sp>
          <p:nvSpPr>
            <p:cNvPr id="9" name="楕円 8">
              <a:extLst>
                <a:ext uri="{FF2B5EF4-FFF2-40B4-BE49-F238E27FC236}">
                  <a16:creationId xmlns:a16="http://schemas.microsoft.com/office/drawing/2014/main" id="{BF188111-42F9-FF4D-8AEB-61BC083A4BCA}"/>
                </a:ext>
              </a:extLst>
            </p:cNvPr>
            <p:cNvSpPr/>
            <p:nvPr/>
          </p:nvSpPr>
          <p:spPr>
            <a:xfrm>
              <a:off x="8510859" y="5235217"/>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0163FEA1-CAD1-3C0C-6866-D37B64AAFB11}"/>
                </a:ext>
              </a:extLst>
            </p:cNvPr>
            <p:cNvSpPr/>
            <p:nvPr/>
          </p:nvSpPr>
          <p:spPr>
            <a:xfrm>
              <a:off x="7503145" y="4705168"/>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5847BE5F-6753-5EF7-64E4-42EA1884CD50}"/>
                </a:ext>
              </a:extLst>
            </p:cNvPr>
            <p:cNvSpPr/>
            <p:nvPr/>
          </p:nvSpPr>
          <p:spPr>
            <a:xfrm>
              <a:off x="7503145" y="5235218"/>
              <a:ext cx="994571" cy="53878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6791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180975"/>
            <a:ext cx="1527175" cy="549275"/>
          </a:xfrm>
        </p:spPr>
        <p:txBody>
          <a:bodyPr/>
          <a:lstStyle/>
          <a:p>
            <a:r>
              <a:rPr kumimoji="1" lang="ja-JP" altLang="en-US" sz="2400" b="1" dirty="0">
                <a:solidFill>
                  <a:srgbClr val="002060"/>
                </a:solidFill>
                <a:latin typeface="+mj-ea"/>
              </a:rPr>
              <a:t>登壇者</a:t>
            </a:r>
          </a:p>
        </p:txBody>
      </p:sp>
      <p:sp>
        <p:nvSpPr>
          <p:cNvPr id="6" name="テキスト ボックス 10">
            <a:extLst>
              <a:ext uri="{FF2B5EF4-FFF2-40B4-BE49-F238E27FC236}">
                <a16:creationId xmlns:a16="http://schemas.microsoft.com/office/drawing/2014/main" id="{79E0300E-B36A-8007-F6C0-3A9E49844F24}"/>
              </a:ext>
            </a:extLst>
          </p:cNvPr>
          <p:cNvSpPr txBox="1"/>
          <p:nvPr/>
        </p:nvSpPr>
        <p:spPr>
          <a:xfrm>
            <a:off x="5767655" y="3550084"/>
            <a:ext cx="4697392" cy="117724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lang="ja-JP" altLang="en-US" sz="1200" b="1" dirty="0">
                <a:solidFill>
                  <a:srgbClr val="002060"/>
                </a:solidFill>
                <a:latin typeface="メイリオ" panose="020B0604030504040204" pitchFamily="50" charset="-128"/>
                <a:ea typeface="メイリオ" panose="020B0604030504040204" pitchFamily="50" charset="-128"/>
              </a:rPr>
              <a:t>プレスリリース配信サービス「</a:t>
            </a:r>
            <a:r>
              <a:rPr lang="en-US" altLang="ja-JP" sz="1200" b="1" dirty="0">
                <a:solidFill>
                  <a:srgbClr val="002060"/>
                </a:solidFill>
                <a:latin typeface="メイリオ" panose="020B0604030504040204" pitchFamily="50" charset="-128"/>
                <a:ea typeface="メイリオ" panose="020B0604030504040204" pitchFamily="50" charset="-128"/>
              </a:rPr>
              <a:t>@Press</a:t>
            </a:r>
            <a:r>
              <a:rPr lang="ja-JP" altLang="en-US" sz="1200" b="1" dirty="0">
                <a:solidFill>
                  <a:srgbClr val="002060"/>
                </a:solidFill>
                <a:latin typeface="メイリオ" panose="020B0604030504040204" pitchFamily="50" charset="-128"/>
                <a:ea typeface="メイリオ" panose="020B0604030504040204" pitchFamily="50" charset="-128"/>
              </a:rPr>
              <a:t>」にて、広報活動における企業の露出拡大を支援。</a:t>
            </a:r>
          </a:p>
          <a:p>
            <a:pPr>
              <a:lnSpc>
                <a:spcPct val="150000"/>
              </a:lnSpc>
            </a:pPr>
            <a:r>
              <a:rPr lang="en-US" altLang="ja-JP" sz="1200" b="1" dirty="0">
                <a:solidFill>
                  <a:srgbClr val="002060"/>
                </a:solidFill>
                <a:latin typeface="メイリオ" panose="020B0604030504040204" pitchFamily="50" charset="-128"/>
                <a:ea typeface="メイリオ" panose="020B0604030504040204" pitchFamily="50" charset="-128"/>
              </a:rPr>
              <a:t>PR</a:t>
            </a:r>
            <a:r>
              <a:rPr lang="ja-JP" altLang="en-US" sz="1200" b="1" dirty="0">
                <a:solidFill>
                  <a:srgbClr val="002060"/>
                </a:solidFill>
                <a:latin typeface="メイリオ" panose="020B0604030504040204" pitchFamily="50" charset="-128"/>
                <a:ea typeface="メイリオ" panose="020B0604030504040204" pitchFamily="50" charset="-128"/>
              </a:rPr>
              <a:t>に課題を抱える企業に対し、多様なメディアへの効果的な配信を実現し、企業の認知度向上とブランドイメージ確立に貢献。</a:t>
            </a:r>
          </a:p>
        </p:txBody>
      </p:sp>
      <p:sp>
        <p:nvSpPr>
          <p:cNvPr id="8" name="标题 1">
            <a:extLst>
              <a:ext uri="{FF2B5EF4-FFF2-40B4-BE49-F238E27FC236}">
                <a16:creationId xmlns:a16="http://schemas.microsoft.com/office/drawing/2014/main" id="{1394BA90-629B-EF58-4A7E-BEBFDF608EFE}"/>
              </a:ext>
            </a:extLst>
          </p:cNvPr>
          <p:cNvSpPr txBox="1"/>
          <p:nvPr/>
        </p:nvSpPr>
        <p:spPr>
          <a:xfrm flipV="1">
            <a:off x="5793533" y="2458528"/>
            <a:ext cx="2298044" cy="155276"/>
          </a:xfrm>
          <a:prstGeom prst="rect">
            <a:avLst/>
          </a:prstGeom>
          <a:solidFill>
            <a:srgbClr val="FFC000">
              <a:alpha val="50000"/>
            </a:srgbClr>
          </a:solidFill>
          <a:ln w="12700" cap="rnd">
            <a:noFill/>
            <a:round/>
            <a:headEnd/>
            <a:tailEnd/>
          </a:ln>
          <a:effectLst>
            <a:outerShdw blurRad="254000" dist="127000" dir="5400000" algn="ctr" rotWithShape="0">
              <a:schemeClr val="accent1">
                <a:lumMod val="75000"/>
                <a:alpha val="20000"/>
              </a:schemeClr>
            </a:outerShdw>
          </a:effectLst>
        </p:spPr>
        <p:txBody>
          <a:bodyPr vert="horz" wrap="square" lIns="91440" tIns="45720" rIns="91440" bIns="4572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zh-CN" altLang="en-US" b="1"/>
          </a:p>
        </p:txBody>
      </p:sp>
      <p:sp>
        <p:nvSpPr>
          <p:cNvPr id="11" name="Google Shape;131;p10">
            <a:extLst>
              <a:ext uri="{FF2B5EF4-FFF2-40B4-BE49-F238E27FC236}">
                <a16:creationId xmlns:a16="http://schemas.microsoft.com/office/drawing/2014/main" id="{A28135F6-8FA5-AE2C-C05C-2510F20436E6}"/>
              </a:ext>
            </a:extLst>
          </p:cNvPr>
          <p:cNvSpPr/>
          <p:nvPr/>
        </p:nvSpPr>
        <p:spPr>
          <a:xfrm>
            <a:off x="5689285" y="2084052"/>
            <a:ext cx="5270740" cy="1061985"/>
          </a:xfrm>
          <a:prstGeom prst="rect">
            <a:avLst/>
          </a:prstGeom>
          <a:noFill/>
          <a:ln>
            <a:noFill/>
          </a:ln>
        </p:spPr>
        <p:txBody>
          <a:bodyPr spcFirstLastPara="1" wrap="square" lIns="180000" tIns="36000" rIns="0" bIns="36000" anchor="t"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buClr>
                <a:srgbClr val="002060"/>
              </a:buClr>
              <a:buSzPts val="4800"/>
            </a:pPr>
            <a:r>
              <a:rPr lang="ja-JP" altLang="en-US" sz="3600" b="1" dirty="0">
                <a:solidFill>
                  <a:srgbClr val="002060"/>
                </a:solidFill>
                <a:latin typeface="メイリオ" panose="020B0604030504040204" pitchFamily="50" charset="-128"/>
                <a:ea typeface="メイリオ" panose="020B0604030504040204" pitchFamily="50" charset="-128"/>
                <a:cs typeface="Noto Sans JP" panose="020B0600070205080204" charset="-128"/>
                <a:sym typeface="Meiryo"/>
              </a:rPr>
              <a:t>下村 芳範​</a:t>
            </a:r>
            <a:endParaRPr sz="1400" b="1" dirty="0">
              <a:solidFill>
                <a:srgbClr val="002060"/>
              </a:solidFill>
              <a:latin typeface="メイリオ" panose="020B0604030504040204" pitchFamily="50" charset="-128"/>
              <a:ea typeface="メイリオ" panose="020B0604030504040204" pitchFamily="50" charset="-128"/>
              <a:cs typeface="Noto Sans JP" panose="020B0600070205080204" charset="-128"/>
              <a:sym typeface="Meiryo"/>
            </a:endParaRPr>
          </a:p>
          <a:p>
            <a:pPr>
              <a:buClr>
                <a:schemeClr val="dk1"/>
              </a:buClr>
              <a:buSzPts val="1100"/>
            </a:pPr>
            <a:r>
              <a:rPr lang="ja-JP" altLang="en-US" sz="1400" b="1" dirty="0">
                <a:solidFill>
                  <a:srgbClr val="002060"/>
                </a:solidFill>
                <a:latin typeface="メイリオ" panose="020B0604030504040204" pitchFamily="50" charset="-128"/>
                <a:ea typeface="メイリオ" panose="020B0604030504040204" pitchFamily="50" charset="-128"/>
                <a:cs typeface="Noto Sans JP" panose="020B0600070205080204" charset="-128"/>
                <a:sym typeface="Meiryo"/>
              </a:rPr>
              <a:t>ソーシャルワイヤー株式会社</a:t>
            </a:r>
          </a:p>
          <a:p>
            <a:pPr>
              <a:buClr>
                <a:schemeClr val="dk1"/>
              </a:buClr>
              <a:buSzPts val="1100"/>
            </a:pPr>
            <a:r>
              <a:rPr lang="ja-JP" altLang="en-US" sz="1200" b="1" dirty="0">
                <a:solidFill>
                  <a:srgbClr val="002060"/>
                </a:solidFill>
                <a:latin typeface="メイリオ" panose="020B0604030504040204" pitchFamily="50" charset="-128"/>
                <a:ea typeface="メイリオ" panose="020B0604030504040204" pitchFamily="50" charset="-128"/>
                <a:cs typeface="Noto Sans JP" panose="020B0600070205080204" charset="-128"/>
                <a:sym typeface="Meiryo"/>
              </a:rPr>
              <a:t>ニュースワイヤー事業部</a:t>
            </a:r>
          </a:p>
        </p:txBody>
      </p:sp>
      <p:sp>
        <p:nvSpPr>
          <p:cNvPr id="3" name="正方形/長方形 2">
            <a:extLst>
              <a:ext uri="{FF2B5EF4-FFF2-40B4-BE49-F238E27FC236}">
                <a16:creationId xmlns:a16="http://schemas.microsoft.com/office/drawing/2014/main" id="{42204F5F-E147-91CC-681A-360AD04571FC}"/>
              </a:ext>
            </a:extLst>
          </p:cNvPr>
          <p:cNvSpPr/>
          <p:nvPr/>
        </p:nvSpPr>
        <p:spPr>
          <a:xfrm>
            <a:off x="1726953" y="1376686"/>
            <a:ext cx="3052081" cy="37093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写真お願いします</a:t>
            </a:r>
          </a:p>
        </p:txBody>
      </p:sp>
    </p:spTree>
    <p:extLst>
      <p:ext uri="{BB962C8B-B14F-4D97-AF65-F5344CB8AC3E}">
        <p14:creationId xmlns:p14="http://schemas.microsoft.com/office/powerpoint/2010/main" val="119691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2A048678-9CF3-3B53-6CFA-65D91C6A316C}"/>
              </a:ext>
            </a:extLst>
          </p:cNvPr>
          <p:cNvSpPr>
            <a:spLocks noGrp="1"/>
          </p:cNvSpPr>
          <p:nvPr/>
        </p:nvSpPr>
        <p:spPr>
          <a:xfrm>
            <a:off x="984057" y="245767"/>
            <a:ext cx="6078042" cy="45529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b="1">
                <a:solidFill>
                  <a:srgbClr val="002060"/>
                </a:solidFill>
                <a:latin typeface="メイリオ" panose="020B0604030504040204" pitchFamily="50" charset="-128"/>
                <a:ea typeface="メイリオ" panose="020B0604030504040204" pitchFamily="50" charset="-128"/>
              </a:rPr>
              <a:t>プレスリリースお悩み解決メディア PR Hack</a:t>
            </a:r>
          </a:p>
        </p:txBody>
      </p:sp>
      <p:pic>
        <p:nvPicPr>
          <p:cNvPr id="5" name="図 4" descr="ロゴ, 会社名&#10;&#10;説明は自動で生成されたものです">
            <a:extLst>
              <a:ext uri="{FF2B5EF4-FFF2-40B4-BE49-F238E27FC236}">
                <a16:creationId xmlns:a16="http://schemas.microsoft.com/office/drawing/2014/main" id="{7A2F6D0C-C972-EDF6-5524-02ACF8A733C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7008" t="26451" r="7412" b="27480"/>
          <a:stretch/>
        </p:blipFill>
        <p:spPr>
          <a:xfrm>
            <a:off x="166924" y="132350"/>
            <a:ext cx="817133" cy="446911"/>
          </a:xfrm>
          <a:prstGeom prst="rect">
            <a:avLst/>
          </a:prstGeom>
        </p:spPr>
      </p:pic>
      <p:sp>
        <p:nvSpPr>
          <p:cNvPr id="10" name="正方形/長方形 6">
            <a:extLst>
              <a:ext uri="{FF2B5EF4-FFF2-40B4-BE49-F238E27FC236}">
                <a16:creationId xmlns:a16="http://schemas.microsoft.com/office/drawing/2014/main" id="{E9E4A6A5-A81F-4DC4-7FAD-794A1618EAC3}"/>
              </a:ext>
            </a:extLst>
          </p:cNvPr>
          <p:cNvSpPr/>
          <p:nvPr/>
        </p:nvSpPr>
        <p:spPr>
          <a:xfrm>
            <a:off x="2083735" y="1343891"/>
            <a:ext cx="2530709" cy="4020061"/>
          </a:xfrm>
          <a:prstGeom prst="round1Rect">
            <a:avLst/>
          </a:prstGeom>
          <a:solidFill>
            <a:srgbClr val="C0D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1" name="正方形/長方形 20">
            <a:extLst>
              <a:ext uri="{FF2B5EF4-FFF2-40B4-BE49-F238E27FC236}">
                <a16:creationId xmlns:a16="http://schemas.microsoft.com/office/drawing/2014/main" id="{A6CDFE00-C43C-882F-9997-C02FE1FBFC4B}"/>
              </a:ext>
            </a:extLst>
          </p:cNvPr>
          <p:cNvSpPr/>
          <p:nvPr/>
        </p:nvSpPr>
        <p:spPr>
          <a:xfrm>
            <a:off x="9140430" y="5508945"/>
            <a:ext cx="1042691" cy="1031778"/>
          </a:xfrm>
          <a:prstGeom prst="rect">
            <a:avLst/>
          </a:prstGeom>
          <a:solidFill>
            <a:srgbClr val="2400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26" name="図 25" descr="QR コード&#10;&#10;説明は自動で生成されたものです">
            <a:extLst>
              <a:ext uri="{FF2B5EF4-FFF2-40B4-BE49-F238E27FC236}">
                <a16:creationId xmlns:a16="http://schemas.microsoft.com/office/drawing/2014/main" id="{19B332F8-769B-DC43-1D0F-7B4CAFB8C335}"/>
              </a:ext>
            </a:extLst>
          </p:cNvPr>
          <p:cNvPicPr>
            <a:picLocks noChangeAspect="1"/>
          </p:cNvPicPr>
          <p:nvPr/>
        </p:nvPicPr>
        <p:blipFill>
          <a:blip r:embed="rId5"/>
          <a:srcRect l="-1000" r="2000"/>
          <a:stretch/>
        </p:blipFill>
        <p:spPr>
          <a:xfrm>
            <a:off x="9188568" y="5544719"/>
            <a:ext cx="942424" cy="969162"/>
          </a:xfrm>
          <a:prstGeom prst="rect">
            <a:avLst/>
          </a:prstGeom>
        </p:spPr>
      </p:pic>
      <p:sp>
        <p:nvSpPr>
          <p:cNvPr id="6" name="正方形/長方形 6">
            <a:extLst>
              <a:ext uri="{FF2B5EF4-FFF2-40B4-BE49-F238E27FC236}">
                <a16:creationId xmlns:a16="http://schemas.microsoft.com/office/drawing/2014/main" id="{7EA147A8-D4D1-7F7D-B20D-BF9AC48BB770}"/>
              </a:ext>
            </a:extLst>
          </p:cNvPr>
          <p:cNvSpPr/>
          <p:nvPr/>
        </p:nvSpPr>
        <p:spPr>
          <a:xfrm>
            <a:off x="4893520" y="1343891"/>
            <a:ext cx="2517986" cy="4020061"/>
          </a:xfrm>
          <a:prstGeom prst="round1Rect">
            <a:avLst/>
          </a:prstGeom>
          <a:solidFill>
            <a:srgbClr val="C0D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7" name="正方形/長方形 6">
            <a:extLst>
              <a:ext uri="{FF2B5EF4-FFF2-40B4-BE49-F238E27FC236}">
                <a16:creationId xmlns:a16="http://schemas.microsoft.com/office/drawing/2014/main" id="{6D6EE605-D254-A217-8A03-13D09095A88E}"/>
              </a:ext>
            </a:extLst>
          </p:cNvPr>
          <p:cNvSpPr/>
          <p:nvPr/>
        </p:nvSpPr>
        <p:spPr>
          <a:xfrm>
            <a:off x="7677860" y="1343889"/>
            <a:ext cx="2530709" cy="4024302"/>
          </a:xfrm>
          <a:prstGeom prst="round1Rect">
            <a:avLst/>
          </a:prstGeom>
          <a:solidFill>
            <a:srgbClr val="C0D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9" name="サブタイトル 2">
            <a:extLst>
              <a:ext uri="{FF2B5EF4-FFF2-40B4-BE49-F238E27FC236}">
                <a16:creationId xmlns:a16="http://schemas.microsoft.com/office/drawing/2014/main" id="{07EC7A3E-2166-7677-EFED-D6556DCB493F}"/>
              </a:ext>
            </a:extLst>
          </p:cNvPr>
          <p:cNvSpPr txBox="1">
            <a:spLocks/>
          </p:cNvSpPr>
          <p:nvPr/>
        </p:nvSpPr>
        <p:spPr>
          <a:xfrm>
            <a:off x="2219494" y="2078090"/>
            <a:ext cx="2280927" cy="891950"/>
          </a:xfrm>
          <a:prstGeom prst="rect">
            <a:avLst/>
          </a:prstGeom>
        </p:spPr>
        <p:txBody>
          <a:bodyPr vert="horz"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1400">
                <a:solidFill>
                  <a:srgbClr val="240048"/>
                </a:solidFill>
                <a:latin typeface="MS PGothic"/>
                <a:ea typeface="MS PGothic"/>
                <a:cs typeface="+mn-lt"/>
              </a:rPr>
              <a:t>書き方の基本からメディアに取り上げられる方法まで分かる</a:t>
            </a:r>
            <a:r>
              <a:rPr lang="en-US" altLang="ja-JP" sz="1400">
                <a:solidFill>
                  <a:srgbClr val="240048"/>
                </a:solidFill>
                <a:latin typeface="MS PGothic"/>
                <a:ea typeface="MS PGothic"/>
                <a:cs typeface="+mn-lt"/>
              </a:rPr>
              <a:t>Tips</a:t>
            </a:r>
            <a:r>
              <a:rPr lang="ja-JP" altLang="en-US" sz="1400">
                <a:solidFill>
                  <a:srgbClr val="240048"/>
                </a:solidFill>
                <a:latin typeface="MS PGothic"/>
                <a:ea typeface="MS PGothic"/>
                <a:cs typeface="+mn-lt"/>
              </a:rPr>
              <a:t>記事</a:t>
            </a:r>
            <a:endParaRPr lang="ja-JP" altLang="en-US" sz="1400">
              <a:latin typeface="MS PGothic"/>
              <a:ea typeface="MS PGothic"/>
            </a:endParaRPr>
          </a:p>
        </p:txBody>
      </p:sp>
      <p:pic>
        <p:nvPicPr>
          <p:cNvPr id="12" name="図 11" descr="メディアに響く！プレスリリースが記事化されるための秘訣7選">
            <a:extLst>
              <a:ext uri="{FF2B5EF4-FFF2-40B4-BE49-F238E27FC236}">
                <a16:creationId xmlns:a16="http://schemas.microsoft.com/office/drawing/2014/main" id="{E2304912-7EE6-1C8D-BEC7-5BDC4B5210B6}"/>
              </a:ext>
            </a:extLst>
          </p:cNvPr>
          <p:cNvPicPr>
            <a:picLocks noChangeAspect="1"/>
          </p:cNvPicPr>
          <p:nvPr/>
        </p:nvPicPr>
        <p:blipFill>
          <a:blip r:embed="rId6"/>
          <a:stretch>
            <a:fillRect/>
          </a:stretch>
        </p:blipFill>
        <p:spPr>
          <a:xfrm>
            <a:off x="2218563" y="4404894"/>
            <a:ext cx="1115472" cy="610956"/>
          </a:xfrm>
          <a:prstGeom prst="rect">
            <a:avLst/>
          </a:prstGeom>
        </p:spPr>
      </p:pic>
      <p:pic>
        <p:nvPicPr>
          <p:cNvPr id="14" name="図 13" descr="プレスリリース配信の費用相場は？主要サービス比較と費用対効果を考えるポイントを解説！">
            <a:extLst>
              <a:ext uri="{FF2B5EF4-FFF2-40B4-BE49-F238E27FC236}">
                <a16:creationId xmlns:a16="http://schemas.microsoft.com/office/drawing/2014/main" id="{FC0516D3-898F-558C-52FD-D932F18377FF}"/>
              </a:ext>
            </a:extLst>
          </p:cNvPr>
          <p:cNvPicPr>
            <a:picLocks noChangeAspect="1"/>
          </p:cNvPicPr>
          <p:nvPr/>
        </p:nvPicPr>
        <p:blipFill>
          <a:blip r:embed="rId7"/>
          <a:stretch>
            <a:fillRect/>
          </a:stretch>
        </p:blipFill>
        <p:spPr>
          <a:xfrm>
            <a:off x="3366217" y="4404896"/>
            <a:ext cx="1119777" cy="615261"/>
          </a:xfrm>
          <a:prstGeom prst="rect">
            <a:avLst/>
          </a:prstGeom>
        </p:spPr>
      </p:pic>
      <p:sp>
        <p:nvSpPr>
          <p:cNvPr id="16" name="サブタイトル 2">
            <a:extLst>
              <a:ext uri="{FF2B5EF4-FFF2-40B4-BE49-F238E27FC236}">
                <a16:creationId xmlns:a16="http://schemas.microsoft.com/office/drawing/2014/main" id="{1A8EB3D0-9FF6-9B7E-463D-BB1ECFDB0283}"/>
              </a:ext>
            </a:extLst>
          </p:cNvPr>
          <p:cNvSpPr txBox="1">
            <a:spLocks/>
          </p:cNvSpPr>
          <p:nvPr/>
        </p:nvSpPr>
        <p:spPr>
          <a:xfrm>
            <a:off x="2703162" y="1501887"/>
            <a:ext cx="1304339" cy="422334"/>
          </a:xfrm>
          <a:prstGeom prst="rect">
            <a:avLst/>
          </a:prstGeom>
        </p:spPr>
        <p:txBody>
          <a:bodyPr vert="horz" lIns="91440" tIns="45720" rIns="91440" bIns="45720" rtlCol="0" anchor="t">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b="1">
                <a:solidFill>
                  <a:srgbClr val="240048"/>
                </a:solidFill>
                <a:latin typeface="ＭＳ Ｐゴシック"/>
                <a:ea typeface="ＭＳ Ｐゴシック"/>
              </a:rPr>
              <a:t>記事</a:t>
            </a:r>
          </a:p>
        </p:txBody>
      </p:sp>
      <p:pic>
        <p:nvPicPr>
          <p:cNvPr id="18" name="図 17" descr="プレスリリースのやり方丸わかり！初心者でもわかる6つの配信手順解説">
            <a:extLst>
              <a:ext uri="{FF2B5EF4-FFF2-40B4-BE49-F238E27FC236}">
                <a16:creationId xmlns:a16="http://schemas.microsoft.com/office/drawing/2014/main" id="{581BE8D2-D6FA-9862-1F2B-04D01316435E}"/>
              </a:ext>
            </a:extLst>
          </p:cNvPr>
          <p:cNvPicPr>
            <a:picLocks noChangeAspect="1"/>
          </p:cNvPicPr>
          <p:nvPr/>
        </p:nvPicPr>
        <p:blipFill>
          <a:blip r:embed="rId8"/>
          <a:stretch>
            <a:fillRect/>
          </a:stretch>
        </p:blipFill>
        <p:spPr>
          <a:xfrm>
            <a:off x="2222008" y="3022759"/>
            <a:ext cx="2264777" cy="1259339"/>
          </a:xfrm>
          <a:prstGeom prst="rect">
            <a:avLst/>
          </a:prstGeom>
        </p:spPr>
      </p:pic>
      <p:pic>
        <p:nvPicPr>
          <p:cNvPr id="20" name="グラフィックス 35" descr="新聞 単色塗りつぶし">
            <a:extLst>
              <a:ext uri="{FF2B5EF4-FFF2-40B4-BE49-F238E27FC236}">
                <a16:creationId xmlns:a16="http://schemas.microsoft.com/office/drawing/2014/main" id="{873DE71C-7808-A368-FF46-50891B118A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85022" y="1503645"/>
            <a:ext cx="325644" cy="327424"/>
          </a:xfrm>
          <a:prstGeom prst="rect">
            <a:avLst/>
          </a:prstGeom>
        </p:spPr>
      </p:pic>
      <p:sp>
        <p:nvSpPr>
          <p:cNvPr id="22" name="サブタイトル 2">
            <a:extLst>
              <a:ext uri="{FF2B5EF4-FFF2-40B4-BE49-F238E27FC236}">
                <a16:creationId xmlns:a16="http://schemas.microsoft.com/office/drawing/2014/main" id="{41855F7F-5D36-5226-A92F-10D524FC8FE1}"/>
              </a:ext>
            </a:extLst>
          </p:cNvPr>
          <p:cNvSpPr txBox="1">
            <a:spLocks/>
          </p:cNvSpPr>
          <p:nvPr/>
        </p:nvSpPr>
        <p:spPr>
          <a:xfrm>
            <a:off x="5014436" y="2078090"/>
            <a:ext cx="2280927" cy="891950"/>
          </a:xfrm>
          <a:prstGeom prst="rect">
            <a:avLst/>
          </a:prstGeom>
        </p:spPr>
        <p:txBody>
          <a:bodyPr vert="horz"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1400">
                <a:solidFill>
                  <a:srgbClr val="240048"/>
                </a:solidFill>
                <a:latin typeface="MS PGothic"/>
                <a:ea typeface="MS PGothic"/>
                <a:cs typeface="+mn-lt"/>
              </a:rPr>
              <a:t>プレスリリースで大きな成果を出した他社の事例を紹介</a:t>
            </a:r>
            <a:endParaRPr lang="ja-JP" altLang="en-US">
              <a:latin typeface="MS PGothic"/>
              <a:ea typeface="MS PGothic"/>
              <a:cs typeface="+mn-lt"/>
            </a:endParaRPr>
          </a:p>
        </p:txBody>
      </p:sp>
      <p:sp>
        <p:nvSpPr>
          <p:cNvPr id="23" name="サブタイトル 2">
            <a:extLst>
              <a:ext uri="{FF2B5EF4-FFF2-40B4-BE49-F238E27FC236}">
                <a16:creationId xmlns:a16="http://schemas.microsoft.com/office/drawing/2014/main" id="{AD3A3FAC-1E04-FD4D-E2FA-13C5464AD6EE}"/>
              </a:ext>
            </a:extLst>
          </p:cNvPr>
          <p:cNvSpPr txBox="1">
            <a:spLocks/>
          </p:cNvSpPr>
          <p:nvPr/>
        </p:nvSpPr>
        <p:spPr>
          <a:xfrm>
            <a:off x="5502345" y="1501887"/>
            <a:ext cx="1304339" cy="422334"/>
          </a:xfrm>
          <a:prstGeom prst="rect">
            <a:avLst/>
          </a:prstGeom>
        </p:spPr>
        <p:txBody>
          <a:bodyPr vert="horz" lIns="91440" tIns="45720" rIns="91440" bIns="45720" rtlCol="0" anchor="t">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b="1">
                <a:solidFill>
                  <a:srgbClr val="240048"/>
                </a:solidFill>
                <a:latin typeface="ＭＳ Ｐゴシック"/>
                <a:ea typeface="ＭＳ Ｐゴシック"/>
              </a:rPr>
              <a:t>事例記事</a:t>
            </a:r>
          </a:p>
        </p:txBody>
      </p:sp>
      <p:sp>
        <p:nvSpPr>
          <p:cNvPr id="24" name="サブタイトル 2">
            <a:extLst>
              <a:ext uri="{FF2B5EF4-FFF2-40B4-BE49-F238E27FC236}">
                <a16:creationId xmlns:a16="http://schemas.microsoft.com/office/drawing/2014/main" id="{1066CEE9-434B-2FD4-BAE2-3B9AB71F68E4}"/>
              </a:ext>
            </a:extLst>
          </p:cNvPr>
          <p:cNvSpPr txBox="1">
            <a:spLocks/>
          </p:cNvSpPr>
          <p:nvPr/>
        </p:nvSpPr>
        <p:spPr>
          <a:xfrm>
            <a:off x="7800896" y="2078090"/>
            <a:ext cx="2280927" cy="891950"/>
          </a:xfrm>
          <a:prstGeom prst="rect">
            <a:avLst/>
          </a:prstGeom>
        </p:spPr>
        <p:txBody>
          <a:bodyPr vert="horz"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a:solidFill>
                  <a:srgbClr val="240048"/>
                </a:solidFill>
                <a:latin typeface="MS PGothic"/>
                <a:ea typeface="MS PGothic"/>
              </a:rPr>
              <a:t>作成時に使えるテンプレートや、</a:t>
            </a:r>
            <a:r>
              <a:rPr lang="en-US" altLang="ja-JP" sz="1400">
                <a:solidFill>
                  <a:srgbClr val="240048"/>
                </a:solidFill>
                <a:latin typeface="MS PGothic"/>
                <a:ea typeface="MS PGothic"/>
              </a:rPr>
              <a:t>ChatGPT</a:t>
            </a:r>
            <a:r>
              <a:rPr lang="ja-JP" altLang="en-US" sz="1400">
                <a:solidFill>
                  <a:srgbClr val="240048"/>
                </a:solidFill>
                <a:latin typeface="MS PGothic"/>
                <a:ea typeface="MS PGothic"/>
              </a:rPr>
              <a:t>で使えるプロンプトなどのお助け資料</a:t>
            </a:r>
            <a:endParaRPr lang="ja-JP" altLang="en-US" sz="1400">
              <a:solidFill>
                <a:srgbClr val="000000"/>
              </a:solidFill>
              <a:latin typeface="MS PGothic"/>
              <a:ea typeface="MS PGothic"/>
            </a:endParaRPr>
          </a:p>
        </p:txBody>
      </p:sp>
      <p:sp>
        <p:nvSpPr>
          <p:cNvPr id="25" name="サブタイトル 2">
            <a:extLst>
              <a:ext uri="{FF2B5EF4-FFF2-40B4-BE49-F238E27FC236}">
                <a16:creationId xmlns:a16="http://schemas.microsoft.com/office/drawing/2014/main" id="{7820E5B3-158F-9B44-9F5F-CC39C924773C}"/>
              </a:ext>
            </a:extLst>
          </p:cNvPr>
          <p:cNvSpPr txBox="1">
            <a:spLocks/>
          </p:cNvSpPr>
          <p:nvPr/>
        </p:nvSpPr>
        <p:spPr>
          <a:xfrm>
            <a:off x="8288805" y="1501887"/>
            <a:ext cx="1304339" cy="422334"/>
          </a:xfrm>
          <a:prstGeom prst="rect">
            <a:avLst/>
          </a:prstGeom>
        </p:spPr>
        <p:txBody>
          <a:bodyPr vert="horz" lIns="91440" tIns="45720" rIns="91440" bIns="45720" rtlCol="0" anchor="t">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b="1">
                <a:solidFill>
                  <a:srgbClr val="240048"/>
                </a:solidFill>
                <a:latin typeface="ＭＳ Ｐゴシック"/>
                <a:ea typeface="ＭＳ Ｐゴシック"/>
              </a:rPr>
              <a:t>資料</a:t>
            </a:r>
          </a:p>
        </p:txBody>
      </p:sp>
      <p:pic>
        <p:nvPicPr>
          <p:cNvPr id="28" name="図 27" descr="【事例】新規顧客層を獲得！メディアに取り上げられやすい新商品プレスリリースの書き方">
            <a:extLst>
              <a:ext uri="{FF2B5EF4-FFF2-40B4-BE49-F238E27FC236}">
                <a16:creationId xmlns:a16="http://schemas.microsoft.com/office/drawing/2014/main" id="{D612934B-CC35-7E05-9004-D02C99C711A6}"/>
              </a:ext>
            </a:extLst>
          </p:cNvPr>
          <p:cNvPicPr>
            <a:picLocks noChangeAspect="1"/>
          </p:cNvPicPr>
          <p:nvPr/>
        </p:nvPicPr>
        <p:blipFill>
          <a:blip r:embed="rId11"/>
          <a:stretch>
            <a:fillRect/>
          </a:stretch>
        </p:blipFill>
        <p:spPr>
          <a:xfrm>
            <a:off x="5014626" y="4404895"/>
            <a:ext cx="1119201" cy="615133"/>
          </a:xfrm>
          <a:prstGeom prst="rect">
            <a:avLst/>
          </a:prstGeom>
        </p:spPr>
      </p:pic>
      <p:pic>
        <p:nvPicPr>
          <p:cNvPr id="30" name="図 29" descr="【事例】心を動かすプレスリリースでテレビや雑誌からの取材増！100件以上メディアに取り上げられた方法とは？">
            <a:extLst>
              <a:ext uri="{FF2B5EF4-FFF2-40B4-BE49-F238E27FC236}">
                <a16:creationId xmlns:a16="http://schemas.microsoft.com/office/drawing/2014/main" id="{3D5D461D-C120-B4B2-E49A-324B59E5ACED}"/>
              </a:ext>
            </a:extLst>
          </p:cNvPr>
          <p:cNvPicPr>
            <a:picLocks noChangeAspect="1"/>
          </p:cNvPicPr>
          <p:nvPr/>
        </p:nvPicPr>
        <p:blipFill>
          <a:blip r:embed="rId12"/>
          <a:stretch>
            <a:fillRect/>
          </a:stretch>
        </p:blipFill>
        <p:spPr>
          <a:xfrm>
            <a:off x="5014628" y="3022759"/>
            <a:ext cx="2268379" cy="1263451"/>
          </a:xfrm>
          <a:prstGeom prst="rect">
            <a:avLst/>
          </a:prstGeom>
        </p:spPr>
      </p:pic>
      <p:pic>
        <p:nvPicPr>
          <p:cNvPr id="32" name="図 31" descr="【事例】新商品でも認知拡大できるプレスリリースのポイント解説">
            <a:extLst>
              <a:ext uri="{FF2B5EF4-FFF2-40B4-BE49-F238E27FC236}">
                <a16:creationId xmlns:a16="http://schemas.microsoft.com/office/drawing/2014/main" id="{2D771D23-9FCF-238D-98D0-AD2DF7737842}"/>
              </a:ext>
            </a:extLst>
          </p:cNvPr>
          <p:cNvPicPr>
            <a:picLocks noChangeAspect="1"/>
          </p:cNvPicPr>
          <p:nvPr/>
        </p:nvPicPr>
        <p:blipFill>
          <a:blip r:embed="rId13"/>
          <a:stretch>
            <a:fillRect/>
          </a:stretch>
        </p:blipFill>
        <p:spPr>
          <a:xfrm>
            <a:off x="6176685" y="4404896"/>
            <a:ext cx="1106989" cy="615325"/>
          </a:xfrm>
          <a:prstGeom prst="rect">
            <a:avLst/>
          </a:prstGeom>
        </p:spPr>
      </p:pic>
      <p:pic>
        <p:nvPicPr>
          <p:cNvPr id="34" name="図 33" descr="【テンプレート付き】プレスリリース作成セット">
            <a:extLst>
              <a:ext uri="{FF2B5EF4-FFF2-40B4-BE49-F238E27FC236}">
                <a16:creationId xmlns:a16="http://schemas.microsoft.com/office/drawing/2014/main" id="{71CCBC51-0ED0-261A-1072-DD14E72D124E}"/>
              </a:ext>
            </a:extLst>
          </p:cNvPr>
          <p:cNvPicPr>
            <a:picLocks noChangeAspect="1"/>
          </p:cNvPicPr>
          <p:nvPr/>
        </p:nvPicPr>
        <p:blipFill>
          <a:blip r:embed="rId14"/>
          <a:stretch>
            <a:fillRect/>
          </a:stretch>
        </p:blipFill>
        <p:spPr>
          <a:xfrm>
            <a:off x="7807900" y="3023447"/>
            <a:ext cx="2264914" cy="1260385"/>
          </a:xfrm>
          <a:prstGeom prst="rect">
            <a:avLst/>
          </a:prstGeom>
        </p:spPr>
      </p:pic>
      <p:pic>
        <p:nvPicPr>
          <p:cNvPr id="36" name="図 35" descr="テキスト, ホワイトボード&#10;&#10;説明は自動で生成されたものです">
            <a:extLst>
              <a:ext uri="{FF2B5EF4-FFF2-40B4-BE49-F238E27FC236}">
                <a16:creationId xmlns:a16="http://schemas.microsoft.com/office/drawing/2014/main" id="{E8422444-8706-FC54-8173-FF5A3C32D025}"/>
              </a:ext>
            </a:extLst>
          </p:cNvPr>
          <p:cNvPicPr>
            <a:picLocks noChangeAspect="1"/>
          </p:cNvPicPr>
          <p:nvPr/>
        </p:nvPicPr>
        <p:blipFill>
          <a:blip r:embed="rId15"/>
          <a:stretch>
            <a:fillRect/>
          </a:stretch>
        </p:blipFill>
        <p:spPr>
          <a:xfrm>
            <a:off x="7802888" y="4405505"/>
            <a:ext cx="1119356" cy="610000"/>
          </a:xfrm>
          <a:prstGeom prst="rect">
            <a:avLst/>
          </a:prstGeom>
        </p:spPr>
      </p:pic>
      <p:pic>
        <p:nvPicPr>
          <p:cNvPr id="38" name="図 37" descr="テキスト, ホワイトボード&#10;&#10;説明は自動で生成されたものです">
            <a:extLst>
              <a:ext uri="{FF2B5EF4-FFF2-40B4-BE49-F238E27FC236}">
                <a16:creationId xmlns:a16="http://schemas.microsoft.com/office/drawing/2014/main" id="{A68EEF5E-7A87-90FD-E542-E54C30A3C5F9}"/>
              </a:ext>
            </a:extLst>
          </p:cNvPr>
          <p:cNvPicPr>
            <a:picLocks noChangeAspect="1"/>
          </p:cNvPicPr>
          <p:nvPr/>
        </p:nvPicPr>
        <p:blipFill>
          <a:blip r:embed="rId16"/>
          <a:stretch>
            <a:fillRect/>
          </a:stretch>
        </p:blipFill>
        <p:spPr>
          <a:xfrm>
            <a:off x="8949157" y="4405505"/>
            <a:ext cx="1122117" cy="610000"/>
          </a:xfrm>
          <a:prstGeom prst="rect">
            <a:avLst/>
          </a:prstGeom>
        </p:spPr>
      </p:pic>
      <p:pic>
        <p:nvPicPr>
          <p:cNvPr id="40" name="グラフィックス 36" descr="熱望 単色塗りつぶし">
            <a:extLst>
              <a:ext uri="{FF2B5EF4-FFF2-40B4-BE49-F238E27FC236}">
                <a16:creationId xmlns:a16="http://schemas.microsoft.com/office/drawing/2014/main" id="{C4331347-3F74-6C0A-EA8A-26CC0E56A69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334369" y="1418488"/>
            <a:ext cx="484910" cy="508002"/>
          </a:xfrm>
          <a:prstGeom prst="rect">
            <a:avLst/>
          </a:prstGeom>
        </p:spPr>
      </p:pic>
      <p:pic>
        <p:nvPicPr>
          <p:cNvPr id="42" name="グラフィックス 37" descr="閉じた本 単色塗りつぶし">
            <a:extLst>
              <a:ext uri="{FF2B5EF4-FFF2-40B4-BE49-F238E27FC236}">
                <a16:creationId xmlns:a16="http://schemas.microsoft.com/office/drawing/2014/main" id="{36F568F0-E7AF-AFB6-63C7-DD58E4225F4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361068" y="1542142"/>
            <a:ext cx="328177" cy="324311"/>
          </a:xfrm>
          <a:prstGeom prst="rect">
            <a:avLst/>
          </a:prstGeom>
        </p:spPr>
      </p:pic>
      <p:sp>
        <p:nvSpPr>
          <p:cNvPr id="44" name="四角形: 角を丸くする 43">
            <a:extLst>
              <a:ext uri="{FF2B5EF4-FFF2-40B4-BE49-F238E27FC236}">
                <a16:creationId xmlns:a16="http://schemas.microsoft.com/office/drawing/2014/main" id="{D0CA22A7-08E1-4684-2E2F-FA5CCAA2FC8F}"/>
              </a:ext>
            </a:extLst>
          </p:cNvPr>
          <p:cNvSpPr/>
          <p:nvPr/>
        </p:nvSpPr>
        <p:spPr>
          <a:xfrm>
            <a:off x="4748164" y="5814762"/>
            <a:ext cx="2831203" cy="432086"/>
          </a:xfrm>
          <a:prstGeom prst="round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3" name="グラフィックス 42" descr="拡大鏡 単色塗りつぶし">
            <a:extLst>
              <a:ext uri="{FF2B5EF4-FFF2-40B4-BE49-F238E27FC236}">
                <a16:creationId xmlns:a16="http://schemas.microsoft.com/office/drawing/2014/main" id="{C2911B18-6B79-ED09-F7D4-EEAC137F22A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896392" y="5887091"/>
            <a:ext cx="278346" cy="301038"/>
          </a:xfrm>
          <a:prstGeom prst="rect">
            <a:avLst/>
          </a:prstGeom>
        </p:spPr>
      </p:pic>
      <p:sp>
        <p:nvSpPr>
          <p:cNvPr id="45" name="四角形: 角を丸くする 44">
            <a:extLst>
              <a:ext uri="{FF2B5EF4-FFF2-40B4-BE49-F238E27FC236}">
                <a16:creationId xmlns:a16="http://schemas.microsoft.com/office/drawing/2014/main" id="{BD1DD090-CA0D-42BA-8FCC-7CB801105793}"/>
              </a:ext>
            </a:extLst>
          </p:cNvPr>
          <p:cNvSpPr/>
          <p:nvPr/>
        </p:nvSpPr>
        <p:spPr>
          <a:xfrm>
            <a:off x="4777173" y="5854130"/>
            <a:ext cx="2755932" cy="33969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サブタイトル 2">
            <a:extLst>
              <a:ext uri="{FF2B5EF4-FFF2-40B4-BE49-F238E27FC236}">
                <a16:creationId xmlns:a16="http://schemas.microsoft.com/office/drawing/2014/main" id="{621562CE-7986-4FA2-52F3-3B5B648EECCB}"/>
              </a:ext>
            </a:extLst>
          </p:cNvPr>
          <p:cNvSpPr txBox="1">
            <a:spLocks/>
          </p:cNvSpPr>
          <p:nvPr/>
        </p:nvSpPr>
        <p:spPr>
          <a:xfrm>
            <a:off x="5170446" y="5873694"/>
            <a:ext cx="2338436" cy="248564"/>
          </a:xfrm>
          <a:prstGeom prst="rect">
            <a:avLst/>
          </a:prstGeom>
        </p:spPr>
        <p:txBody>
          <a:bodyPr vert="horz"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a:solidFill>
                  <a:schemeClr val="bg1"/>
                </a:solidFill>
                <a:latin typeface="MS PGothic"/>
                <a:ea typeface="MS PGothic"/>
                <a:cs typeface="+mn-lt"/>
              </a:rPr>
              <a:t>P</a:t>
            </a:r>
            <a:r>
              <a:rPr lang="ja-JP" altLang="en-US" sz="1400">
                <a:solidFill>
                  <a:schemeClr val="bg1"/>
                </a:solidFill>
                <a:latin typeface="MS PGothic"/>
                <a:ea typeface="MS PGothic"/>
                <a:cs typeface="+mn-lt"/>
              </a:rPr>
              <a:t>R Hack で検索</a:t>
            </a:r>
            <a:endParaRPr lang="ja-JP" altLang="en-US" sz="1400">
              <a:solidFill>
                <a:schemeClr val="bg1"/>
              </a:solidFill>
              <a:latin typeface="MS PGothic"/>
              <a:ea typeface="MS PGothic"/>
            </a:endParaRPr>
          </a:p>
        </p:txBody>
      </p:sp>
    </p:spTree>
    <p:extLst>
      <p:ext uri="{BB962C8B-B14F-4D97-AF65-F5344CB8AC3E}">
        <p14:creationId xmlns:p14="http://schemas.microsoft.com/office/powerpoint/2010/main" val="2206437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216A1-6D74-3E7B-8E66-DE85287B1487}"/>
            </a:ext>
          </a:extLst>
        </p:cNvPr>
        <p:cNvGrpSpPr/>
        <p:nvPr/>
      </p:nvGrpSpPr>
      <p:grpSpPr>
        <a:xfrm>
          <a:off x="0" y="0"/>
          <a:ext cx="0" cy="0"/>
          <a:chOff x="0" y="0"/>
          <a:chExt cx="0" cy="0"/>
        </a:xfrm>
      </p:grpSpPr>
      <p:sp>
        <p:nvSpPr>
          <p:cNvPr id="8" name="サブタイトル 2">
            <a:extLst>
              <a:ext uri="{FF2B5EF4-FFF2-40B4-BE49-F238E27FC236}">
                <a16:creationId xmlns:a16="http://schemas.microsoft.com/office/drawing/2014/main" id="{8B571116-1857-2065-8470-69CB5F150C3F}"/>
              </a:ext>
            </a:extLst>
          </p:cNvPr>
          <p:cNvSpPr>
            <a:spLocks noGrp="1"/>
          </p:cNvSpPr>
          <p:nvPr/>
        </p:nvSpPr>
        <p:spPr>
          <a:xfrm>
            <a:off x="163927" y="275045"/>
            <a:ext cx="2435987" cy="45529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b="1" dirty="0">
                <a:solidFill>
                  <a:srgbClr val="002060"/>
                </a:solidFill>
                <a:latin typeface="メイリオ" panose="020B0604030504040204" pitchFamily="50" charset="-128"/>
                <a:ea typeface="メイリオ" panose="020B0604030504040204" pitchFamily="50" charset="-128"/>
              </a:rPr>
              <a:t>セミナーご案内</a:t>
            </a:r>
          </a:p>
        </p:txBody>
      </p:sp>
      <p:sp>
        <p:nvSpPr>
          <p:cNvPr id="7" name="矢印: 五方向 6">
            <a:extLst>
              <a:ext uri="{FF2B5EF4-FFF2-40B4-BE49-F238E27FC236}">
                <a16:creationId xmlns:a16="http://schemas.microsoft.com/office/drawing/2014/main" id="{F1B95B26-E393-FEB6-614B-A3617129EC19}"/>
              </a:ext>
            </a:extLst>
          </p:cNvPr>
          <p:cNvSpPr/>
          <p:nvPr/>
        </p:nvSpPr>
        <p:spPr>
          <a:xfrm>
            <a:off x="1381921" y="1455094"/>
            <a:ext cx="584902" cy="455293"/>
          </a:xfrm>
          <a:prstGeom prst="homePlate">
            <a:avLst/>
          </a:prstGeom>
          <a:solidFill>
            <a:srgbClr val="F796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正方形/長方形 10">
            <a:extLst>
              <a:ext uri="{FF2B5EF4-FFF2-40B4-BE49-F238E27FC236}">
                <a16:creationId xmlns:a16="http://schemas.microsoft.com/office/drawing/2014/main" id="{D0A719DD-695D-3A41-C8CB-8A52CAA6C0DD}"/>
              </a:ext>
            </a:extLst>
          </p:cNvPr>
          <p:cNvSpPr>
            <a:spLocks noChangeArrowheads="1"/>
          </p:cNvSpPr>
          <p:nvPr/>
        </p:nvSpPr>
        <p:spPr bwMode="auto">
          <a:xfrm>
            <a:off x="1966823" y="1402704"/>
            <a:ext cx="52946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Aft>
                <a:spcPts val="1413"/>
              </a:spcAft>
              <a:defRPr sz="3200">
                <a:solidFill>
                  <a:srgbClr val="000000"/>
                </a:solidFill>
                <a:latin typeface="Arial" panose="020B0604020202020204" pitchFamily="34" charset="0"/>
                <a:ea typeface="ＭＳ Ｐゴシック" panose="020B0600070205080204" pitchFamily="50" charset="-128"/>
                <a:cs typeface="Mangal" panose="02040503050203030202" pitchFamily="18"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9pPr>
          </a:lstStyle>
          <a:p>
            <a:pPr>
              <a:spcAft>
                <a:spcPct val="0"/>
              </a:spcAft>
              <a:defRPr/>
            </a:pPr>
            <a:r>
              <a:rPr lang="en-US" altLang="ja-JP" sz="1800" b="1" dirty="0">
                <a:solidFill>
                  <a:srgbClr val="002060"/>
                </a:solidFill>
                <a:latin typeface="メイリオ"/>
                <a:ea typeface="メイリオ"/>
                <a:cs typeface="メイリオ" panose="020B0604030504040204" pitchFamily="50" charset="-128"/>
              </a:rPr>
              <a:t>30</a:t>
            </a:r>
            <a:r>
              <a:rPr lang="ja-JP" altLang="en-US" sz="1800" b="1" dirty="0">
                <a:solidFill>
                  <a:srgbClr val="002060"/>
                </a:solidFill>
                <a:latin typeface="メイリオ"/>
                <a:ea typeface="メイリオ"/>
                <a:cs typeface="メイリオ" panose="020B0604030504040204" pitchFamily="50" charset="-128"/>
              </a:rPr>
              <a:t>分で解説！</a:t>
            </a:r>
            <a:r>
              <a:rPr lang="en-US" altLang="ja-JP" sz="1800" b="1" dirty="0">
                <a:solidFill>
                  <a:srgbClr val="002060"/>
                </a:solidFill>
                <a:latin typeface="メイリオ"/>
                <a:ea typeface="メイリオ"/>
                <a:cs typeface="メイリオ" panose="020B0604030504040204" pitchFamily="50" charset="-128"/>
              </a:rPr>
              <a:t>GW</a:t>
            </a:r>
            <a:r>
              <a:rPr lang="ja-JP" altLang="en-US" sz="1800" b="1" dirty="0">
                <a:solidFill>
                  <a:srgbClr val="002060"/>
                </a:solidFill>
                <a:latin typeface="メイリオ"/>
                <a:ea typeface="メイリオ"/>
                <a:cs typeface="メイリオ" panose="020B0604030504040204" pitchFamily="50" charset="-128"/>
              </a:rPr>
              <a:t>キャンペーンのプレスリリース～メディア掲載</a:t>
            </a:r>
            <a:r>
              <a:rPr lang="en-US" altLang="ja-JP" sz="1800" b="1" dirty="0">
                <a:solidFill>
                  <a:srgbClr val="002060"/>
                </a:solidFill>
                <a:latin typeface="メイリオ"/>
                <a:ea typeface="メイリオ"/>
                <a:cs typeface="メイリオ" panose="020B0604030504040204" pitchFamily="50" charset="-128"/>
              </a:rPr>
              <a:t>UP</a:t>
            </a:r>
            <a:r>
              <a:rPr lang="ja-JP" altLang="en-US" sz="1800" b="1" dirty="0">
                <a:solidFill>
                  <a:srgbClr val="002060"/>
                </a:solidFill>
                <a:latin typeface="メイリオ"/>
                <a:ea typeface="メイリオ"/>
                <a:cs typeface="メイリオ" panose="020B0604030504040204" pitchFamily="50" charset="-128"/>
              </a:rPr>
              <a:t>の秘訣</a:t>
            </a:r>
            <a:endParaRPr lang="ja-JP" altLang="en-US" sz="1800" dirty="0"/>
          </a:p>
        </p:txBody>
      </p:sp>
      <p:sp>
        <p:nvSpPr>
          <p:cNvPr id="15" name="正方形/長方形 14">
            <a:extLst>
              <a:ext uri="{FF2B5EF4-FFF2-40B4-BE49-F238E27FC236}">
                <a16:creationId xmlns:a16="http://schemas.microsoft.com/office/drawing/2014/main" id="{0BD9FA9C-7708-BB4B-1BFF-872BC72D1330}"/>
              </a:ext>
            </a:extLst>
          </p:cNvPr>
          <p:cNvSpPr/>
          <p:nvPr/>
        </p:nvSpPr>
        <p:spPr>
          <a:xfrm>
            <a:off x="8168295" y="3108109"/>
            <a:ext cx="2272420" cy="213072"/>
          </a:xfrm>
          <a:prstGeom prst="rect">
            <a:avLst/>
          </a:prstGeom>
          <a:solidFill>
            <a:srgbClr val="F796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メイリオ" panose="020B0604030504040204" pitchFamily="50" charset="-128"/>
                <a:ea typeface="メイリオ" panose="020B0604030504040204" pitchFamily="50" charset="-128"/>
              </a:rPr>
              <a:t>お申し込みはこちら</a:t>
            </a:r>
          </a:p>
        </p:txBody>
      </p:sp>
      <p:sp>
        <p:nvSpPr>
          <p:cNvPr id="20" name="正方形/長方形 10">
            <a:extLst>
              <a:ext uri="{FF2B5EF4-FFF2-40B4-BE49-F238E27FC236}">
                <a16:creationId xmlns:a16="http://schemas.microsoft.com/office/drawing/2014/main" id="{CF511ADE-8BD0-7C2E-E61E-3E682C3EEBD5}"/>
              </a:ext>
            </a:extLst>
          </p:cNvPr>
          <p:cNvSpPr>
            <a:spLocks noChangeArrowheads="1"/>
          </p:cNvSpPr>
          <p:nvPr/>
        </p:nvSpPr>
        <p:spPr bwMode="auto">
          <a:xfrm>
            <a:off x="3145195" y="6008476"/>
            <a:ext cx="7288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Aft>
                <a:spcPts val="1413"/>
              </a:spcAft>
              <a:defRPr sz="3200">
                <a:solidFill>
                  <a:srgbClr val="000000"/>
                </a:solidFill>
                <a:latin typeface="Arial" panose="020B0604020202020204" pitchFamily="34" charset="0"/>
                <a:ea typeface="ＭＳ Ｐゴシック" panose="020B0600070205080204" pitchFamily="50" charset="-128"/>
                <a:cs typeface="Mangal" panose="02040503050203030202" pitchFamily="18"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9pPr>
          </a:lstStyle>
          <a:p>
            <a:pPr>
              <a:spcAft>
                <a:spcPct val="0"/>
              </a:spcAft>
              <a:defRPr/>
            </a:pPr>
            <a:r>
              <a:rPr lang="en-US" altLang="ja-JP" sz="1400" b="1" dirty="0" err="1">
                <a:solidFill>
                  <a:srgbClr val="002060"/>
                </a:solidFill>
                <a:latin typeface="メイリオ"/>
                <a:ea typeface="メイリオ"/>
                <a:cs typeface="メイリオ" panose="020B0604030504040204" pitchFamily="50" charset="-128"/>
              </a:rPr>
              <a:t>PRHack</a:t>
            </a:r>
            <a:r>
              <a:rPr lang="ja-JP" altLang="en-US" sz="1400" b="1" dirty="0">
                <a:solidFill>
                  <a:srgbClr val="002060"/>
                </a:solidFill>
                <a:latin typeface="メイリオ"/>
                <a:ea typeface="メイリオ"/>
                <a:cs typeface="メイリオ" panose="020B0604030504040204" pitchFamily="50" charset="-128"/>
              </a:rPr>
              <a:t>セミナーページからも、セミナー情報をご覧いただけます</a:t>
            </a:r>
            <a:endParaRPr lang="ja-JP" altLang="en-US" sz="900" b="1" dirty="0">
              <a:solidFill>
                <a:srgbClr val="002060"/>
              </a:solidFill>
              <a:latin typeface="メイリオ"/>
              <a:ea typeface="メイリオ"/>
              <a:cs typeface="メイリオ" panose="020B0604030504040204" pitchFamily="50" charset="-128"/>
            </a:endParaRPr>
          </a:p>
        </p:txBody>
      </p:sp>
      <p:pic>
        <p:nvPicPr>
          <p:cNvPr id="3" name="図 2">
            <a:extLst>
              <a:ext uri="{FF2B5EF4-FFF2-40B4-BE49-F238E27FC236}">
                <a16:creationId xmlns:a16="http://schemas.microsoft.com/office/drawing/2014/main" id="{16D82730-07DC-51AA-BAEE-78EDEB4D3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920" y="2255535"/>
            <a:ext cx="6095238" cy="3428572"/>
          </a:xfrm>
          <a:prstGeom prst="rect">
            <a:avLst/>
          </a:prstGeom>
        </p:spPr>
      </p:pic>
      <p:pic>
        <p:nvPicPr>
          <p:cNvPr id="5" name="図 4">
            <a:extLst>
              <a:ext uri="{FF2B5EF4-FFF2-40B4-BE49-F238E27FC236}">
                <a16:creationId xmlns:a16="http://schemas.microsoft.com/office/drawing/2014/main" id="{B01B8B95-B9CE-FF30-6930-A4A2704B97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3968" y="3370464"/>
            <a:ext cx="1421074" cy="1421074"/>
          </a:xfrm>
          <a:prstGeom prst="rect">
            <a:avLst/>
          </a:prstGeom>
        </p:spPr>
      </p:pic>
    </p:spTree>
    <p:extLst>
      <p:ext uri="{BB962C8B-B14F-4D97-AF65-F5344CB8AC3E}">
        <p14:creationId xmlns:p14="http://schemas.microsoft.com/office/powerpoint/2010/main" val="1924463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F5234E11-142C-0A0B-B594-BD7424D69FF1}"/>
              </a:ext>
            </a:extLst>
          </p:cNvPr>
          <p:cNvSpPr txBox="1"/>
          <p:nvPr/>
        </p:nvSpPr>
        <p:spPr>
          <a:xfrm>
            <a:off x="4993906" y="2664721"/>
            <a:ext cx="5530073" cy="2247476"/>
          </a:xfrm>
          <a:prstGeom prst="rect">
            <a:avLst/>
          </a:prstGeom>
          <a:noFill/>
        </p:spPr>
        <p:txBody>
          <a:bodyPr wrap="square" lIns="91440" tIns="45720" rIns="91440" bIns="45720" rtlCol="0" anchor="t">
            <a:spAutoFit/>
          </a:bodyPr>
          <a:lstStyle/>
          <a:p>
            <a:pPr defTabSz="844083">
              <a:lnSpc>
                <a:spcPct val="150000"/>
              </a:lnSpc>
            </a:pPr>
            <a:r>
              <a:rPr lang="ja-JP" altLang="en-US" sz="2000">
                <a:solidFill>
                  <a:srgbClr val="2E2E2E"/>
                </a:solidFill>
                <a:latin typeface="メイリオ" panose="020B0604030504040204" pitchFamily="50" charset="-128"/>
                <a:ea typeface="メイリオ" panose="020B0604030504040204" pitchFamily="50" charset="-128"/>
              </a:rPr>
              <a:t>会員ページではプレスリリースの雛形など、</a:t>
            </a:r>
            <a:endParaRPr lang="en-US" sz="2000">
              <a:solidFill>
                <a:srgbClr val="2E2E2E"/>
              </a:solidFill>
              <a:latin typeface="メイリオ" panose="020B0604030504040204" pitchFamily="50" charset="-128"/>
              <a:ea typeface="メイリオ" panose="020B0604030504040204" pitchFamily="50" charset="-128"/>
            </a:endParaRPr>
          </a:p>
          <a:p>
            <a:pPr defTabSz="844083">
              <a:lnSpc>
                <a:spcPct val="150000"/>
              </a:lnSpc>
            </a:pPr>
            <a:r>
              <a:rPr lang="ja-JP" altLang="en-US" sz="2000">
                <a:solidFill>
                  <a:srgbClr val="2E2E2E"/>
                </a:solidFill>
                <a:latin typeface="メイリオ" panose="020B0604030504040204" pitchFamily="50" charset="-128"/>
                <a:ea typeface="メイリオ" panose="020B0604030504040204" pitchFamily="50" charset="-128"/>
              </a:rPr>
              <a:t>お役立ちコンテンツの</a:t>
            </a:r>
            <a:r>
              <a:rPr lang="en-US" sz="2000">
                <a:solidFill>
                  <a:srgbClr val="2E2E2E"/>
                </a:solidFill>
                <a:latin typeface="メイリオ" panose="020B0604030504040204" pitchFamily="50" charset="-128"/>
                <a:ea typeface="メイリオ" panose="020B0604030504040204" pitchFamily="50" charset="-128"/>
              </a:rPr>
              <a:t>DL</a:t>
            </a:r>
            <a:r>
              <a:rPr lang="ja-JP" altLang="en-US" sz="2000">
                <a:solidFill>
                  <a:srgbClr val="2E2E2E"/>
                </a:solidFill>
                <a:latin typeface="メイリオ" panose="020B0604030504040204" pitchFamily="50" charset="-128"/>
                <a:ea typeface="メイリオ" panose="020B0604030504040204" pitchFamily="50" charset="-128"/>
              </a:rPr>
              <a:t>が可能です。 </a:t>
            </a:r>
            <a:endParaRPr lang="en-US" sz="2000">
              <a:solidFill>
                <a:srgbClr val="2E2E2E"/>
              </a:solidFill>
              <a:latin typeface="メイリオ" panose="020B0604030504040204" pitchFamily="50" charset="-128"/>
              <a:ea typeface="メイリオ" panose="020B0604030504040204" pitchFamily="50" charset="-128"/>
            </a:endParaRPr>
          </a:p>
          <a:p>
            <a:pPr defTabSz="844083">
              <a:lnSpc>
                <a:spcPct val="150000"/>
              </a:lnSpc>
            </a:pPr>
            <a:r>
              <a:rPr lang="ja-JP" altLang="en-US" sz="2000">
                <a:solidFill>
                  <a:srgbClr val="2E2E2E"/>
                </a:solidFill>
                <a:latin typeface="メイリオ" panose="020B0604030504040204" pitchFamily="50" charset="-128"/>
                <a:ea typeface="メイリオ" panose="020B0604030504040204" pitchFamily="50" charset="-128"/>
              </a:rPr>
              <a:t>アットプレスの会員登録がお済みでない方は </a:t>
            </a:r>
            <a:endParaRPr lang="en-US" altLang="ja-JP" sz="2000">
              <a:solidFill>
                <a:srgbClr val="2E2E2E"/>
              </a:solidFill>
              <a:latin typeface="メイリオ" panose="020B0604030504040204" pitchFamily="50" charset="-128"/>
              <a:ea typeface="メイリオ" panose="020B0604030504040204" pitchFamily="50" charset="-128"/>
            </a:endParaRPr>
          </a:p>
          <a:p>
            <a:pPr defTabSz="844083">
              <a:lnSpc>
                <a:spcPct val="150000"/>
              </a:lnSpc>
            </a:pPr>
            <a:r>
              <a:rPr lang="ja-JP" altLang="en-US" sz="2000">
                <a:solidFill>
                  <a:srgbClr val="2E2E2E"/>
                </a:solidFill>
                <a:latin typeface="メイリオ" panose="020B0604030504040204" pitchFamily="50" charset="-128"/>
                <a:ea typeface="メイリオ" panose="020B0604030504040204" pitchFamily="50" charset="-128"/>
              </a:rPr>
              <a:t>左記</a:t>
            </a:r>
            <a:r>
              <a:rPr lang="en-US" altLang="ja-JP" sz="2000">
                <a:solidFill>
                  <a:srgbClr val="2E2E2E"/>
                </a:solidFill>
                <a:latin typeface="メイリオ" panose="020B0604030504040204" pitchFamily="50" charset="-128"/>
                <a:ea typeface="メイリオ" panose="020B0604030504040204" pitchFamily="50" charset="-128"/>
              </a:rPr>
              <a:t>QR</a:t>
            </a:r>
            <a:r>
              <a:rPr lang="ja-JP" altLang="en-US" sz="2000">
                <a:solidFill>
                  <a:srgbClr val="2E2E2E"/>
                </a:solidFill>
                <a:latin typeface="メイリオ" panose="020B0604030504040204" pitchFamily="50" charset="-128"/>
                <a:ea typeface="メイリオ" panose="020B0604030504040204" pitchFamily="50" charset="-128"/>
              </a:rPr>
              <a:t>コードよりご登録お願いいたします。 </a:t>
            </a:r>
            <a:endParaRPr lang="en-US" altLang="ja-JP" sz="2000">
              <a:solidFill>
                <a:srgbClr val="2E2E2E"/>
              </a:solidFill>
              <a:latin typeface="メイリオ" panose="020B0604030504040204" pitchFamily="50" charset="-128"/>
              <a:ea typeface="メイリオ" panose="020B0604030504040204" pitchFamily="50" charset="-128"/>
            </a:endParaRPr>
          </a:p>
          <a:p>
            <a:pPr defTabSz="844083">
              <a:lnSpc>
                <a:spcPct val="150000"/>
              </a:lnSpc>
            </a:pPr>
            <a:endParaRPr lang="en-US" altLang="ja-JP" sz="120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09849B8-FC8F-7AEF-AB93-1D3F870D1986}"/>
              </a:ext>
            </a:extLst>
          </p:cNvPr>
          <p:cNvSpPr txBox="1"/>
          <p:nvPr/>
        </p:nvSpPr>
        <p:spPr>
          <a:xfrm>
            <a:off x="1637017" y="4575504"/>
            <a:ext cx="3048164" cy="646331"/>
          </a:xfrm>
          <a:prstGeom prst="rect">
            <a:avLst/>
          </a:prstGeom>
          <a:noFill/>
        </p:spPr>
        <p:txBody>
          <a:bodyPr wrap="square" rtlCol="0">
            <a:spAutoFit/>
          </a:bodyPr>
          <a:lstStyle/>
          <a:p>
            <a:pPr algn="ctr" defTabSz="844083"/>
            <a:r>
              <a:rPr lang="en-US" altLang="ja-JP" u="sng">
                <a:solidFill>
                  <a:schemeClr val="bg1"/>
                </a:solidFill>
                <a:latin typeface="+mn-ea"/>
              </a:rPr>
              <a:t>https://www.atpress.ne.jp</a:t>
            </a:r>
            <a:endParaRPr lang="en-US" altLang="ja-JP" sz="2800" b="1" u="sng">
              <a:solidFill>
                <a:schemeClr val="bg1"/>
              </a:solidFill>
              <a:latin typeface="+mn-ea"/>
            </a:endParaRPr>
          </a:p>
        </p:txBody>
      </p:sp>
      <p:sp>
        <p:nvSpPr>
          <p:cNvPr id="11" name="フローチャート: 手操作入力 10">
            <a:extLst>
              <a:ext uri="{FF2B5EF4-FFF2-40B4-BE49-F238E27FC236}">
                <a16:creationId xmlns:a16="http://schemas.microsoft.com/office/drawing/2014/main" id="{AF7D7BF4-781D-B9EF-9E22-7AB5371BEC87}"/>
              </a:ext>
            </a:extLst>
          </p:cNvPr>
          <p:cNvSpPr/>
          <p:nvPr/>
        </p:nvSpPr>
        <p:spPr>
          <a:xfrm rot="5400000">
            <a:off x="-1629958" y="1627094"/>
            <a:ext cx="6858000" cy="3603812"/>
          </a:xfrm>
          <a:prstGeom prst="flowChartManualInp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C00000"/>
              </a:solidFill>
            </a:endParaRPr>
          </a:p>
        </p:txBody>
      </p:sp>
      <p:pic>
        <p:nvPicPr>
          <p:cNvPr id="7" name="図 6">
            <a:extLst>
              <a:ext uri="{FF2B5EF4-FFF2-40B4-BE49-F238E27FC236}">
                <a16:creationId xmlns:a16="http://schemas.microsoft.com/office/drawing/2014/main" id="{E9AA14BC-D697-3081-B6ED-9D348B5E8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584" y="2495931"/>
            <a:ext cx="2169521" cy="2169521"/>
          </a:xfrm>
          <a:prstGeom prst="rect">
            <a:avLst/>
          </a:prstGeom>
        </p:spPr>
      </p:pic>
      <p:sp>
        <p:nvSpPr>
          <p:cNvPr id="8" name="テキスト ボックス 7">
            <a:extLst>
              <a:ext uri="{FF2B5EF4-FFF2-40B4-BE49-F238E27FC236}">
                <a16:creationId xmlns:a16="http://schemas.microsoft.com/office/drawing/2014/main" id="{17D7495C-B541-07D0-60FE-07B8B485743D}"/>
              </a:ext>
            </a:extLst>
          </p:cNvPr>
          <p:cNvSpPr txBox="1"/>
          <p:nvPr/>
        </p:nvSpPr>
        <p:spPr>
          <a:xfrm>
            <a:off x="176293" y="4727903"/>
            <a:ext cx="3048164" cy="369332"/>
          </a:xfrm>
          <a:prstGeom prst="rect">
            <a:avLst/>
          </a:prstGeom>
          <a:noFill/>
        </p:spPr>
        <p:txBody>
          <a:bodyPr wrap="square" rtlCol="0">
            <a:spAutoFit/>
          </a:bodyPr>
          <a:lstStyle/>
          <a:p>
            <a:pPr algn="ctr" defTabSz="844083"/>
            <a:r>
              <a:rPr kumimoji="0" lang="en-US" altLang="ja-JP" u="sng">
                <a:solidFill>
                  <a:prstClr val="white"/>
                </a:solidFill>
                <a:latin typeface="游ゴシック" panose="020B0400000000000000" pitchFamily="50" charset="-128"/>
                <a:ea typeface="游ゴシック" panose="020B0400000000000000" pitchFamily="50" charset="-128"/>
              </a:rPr>
              <a:t>https://www.atpress.ne.jp</a:t>
            </a:r>
            <a:endParaRPr kumimoji="0" lang="en-US" altLang="ja-JP" sz="2800" b="1" u="sng">
              <a:solidFill>
                <a:prstClr val="white"/>
              </a:solidFill>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D609BEDE-C0AC-0B4C-A844-162426CFDD1E}"/>
              </a:ext>
            </a:extLst>
          </p:cNvPr>
          <p:cNvSpPr txBox="1"/>
          <p:nvPr/>
        </p:nvSpPr>
        <p:spPr>
          <a:xfrm>
            <a:off x="4900659" y="821704"/>
            <a:ext cx="5528884" cy="1118255"/>
          </a:xfrm>
          <a:prstGeom prst="rect">
            <a:avLst/>
          </a:prstGeom>
          <a:noFill/>
        </p:spPr>
        <p:txBody>
          <a:bodyPr wrap="square" rtlCol="0">
            <a:spAutoFit/>
          </a:bodyPr>
          <a:lstStyle/>
          <a:p>
            <a:pPr defTabSz="844083">
              <a:lnSpc>
                <a:spcPts val="4000"/>
              </a:lnSpc>
            </a:pPr>
            <a:r>
              <a:rPr lang="ja-JP" altLang="en-US" sz="3200" b="1">
                <a:latin typeface="メイリオ" panose="020B0604030504040204" pitchFamily="50" charset="-128"/>
                <a:ea typeface="メイリオ" panose="020B0604030504040204" pitchFamily="50" charset="-128"/>
              </a:rPr>
              <a:t>ご清聴</a:t>
            </a:r>
            <a:endParaRPr lang="en-US" altLang="ja-JP" sz="3200" b="1">
              <a:latin typeface="メイリオ" panose="020B0604030504040204" pitchFamily="50" charset="-128"/>
              <a:ea typeface="メイリオ" panose="020B0604030504040204" pitchFamily="50" charset="-128"/>
            </a:endParaRPr>
          </a:p>
          <a:p>
            <a:pPr defTabSz="844083">
              <a:lnSpc>
                <a:spcPts val="4000"/>
              </a:lnSpc>
            </a:pPr>
            <a:r>
              <a:rPr lang="ja-JP" altLang="en-US" sz="3200" b="1">
                <a:latin typeface="メイリオ" panose="020B0604030504040204" pitchFamily="50" charset="-128"/>
                <a:ea typeface="メイリオ" panose="020B0604030504040204" pitchFamily="50" charset="-128"/>
              </a:rPr>
              <a:t>誠にありがとうございました</a:t>
            </a:r>
            <a:endParaRPr lang="en-US" altLang="ja-JP" sz="32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342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ホームベース 1">
            <a:extLst>
              <a:ext uri="{FF2B5EF4-FFF2-40B4-BE49-F238E27FC236}">
                <a16:creationId xmlns:a16="http://schemas.microsoft.com/office/drawing/2014/main" id="{4D5D19B7-8A30-BE2B-C27D-C33723230B98}"/>
              </a:ext>
            </a:extLst>
          </p:cNvPr>
          <p:cNvSpPr/>
          <p:nvPr/>
        </p:nvSpPr>
        <p:spPr>
          <a:xfrm>
            <a:off x="1848000" y="3777523"/>
            <a:ext cx="7113600" cy="228960"/>
          </a:xfrm>
          <a:prstGeom prst="homePlate">
            <a:avLst>
              <a:gd name="adj" fmla="val 66027"/>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33">
              <a:latin typeface="メイリオ" panose="020B0604030504040204" pitchFamily="50" charset="-128"/>
              <a:ea typeface="メイリオ" panose="020B0604030504040204" pitchFamily="50" charset="-128"/>
            </a:endParaRPr>
          </a:p>
        </p:txBody>
      </p:sp>
      <p:sp>
        <p:nvSpPr>
          <p:cNvPr id="4" name="右矢印 25">
            <a:extLst>
              <a:ext uri="{FF2B5EF4-FFF2-40B4-BE49-F238E27FC236}">
                <a16:creationId xmlns:a16="http://schemas.microsoft.com/office/drawing/2014/main" id="{8D479123-068B-DC38-DAEB-A6E31F28D1E9}"/>
              </a:ext>
            </a:extLst>
          </p:cNvPr>
          <p:cNvSpPr/>
          <p:nvPr/>
        </p:nvSpPr>
        <p:spPr>
          <a:xfrm>
            <a:off x="5246400" y="4661683"/>
            <a:ext cx="979200" cy="630720"/>
          </a:xfrm>
          <a:prstGeom prst="rightArrow">
            <a:avLst>
              <a:gd name="adj1" fmla="val 50000"/>
              <a:gd name="adj2" fmla="val 37666"/>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33">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D0F11E1A-014E-BF2D-DE34-49FE01483DD7}"/>
              </a:ext>
            </a:extLst>
          </p:cNvPr>
          <p:cNvSpPr>
            <a:spLocks noChangeArrowheads="1"/>
          </p:cNvSpPr>
          <p:nvPr/>
        </p:nvSpPr>
        <p:spPr bwMode="auto">
          <a:xfrm>
            <a:off x="1585920" y="980728"/>
            <a:ext cx="9020160" cy="13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Aft>
                <a:spcPts val="1413"/>
              </a:spcAft>
              <a:defRPr sz="3200">
                <a:solidFill>
                  <a:srgbClr val="000000"/>
                </a:solidFill>
                <a:latin typeface="Arial" panose="020B0604020202020204" pitchFamily="34" charset="0"/>
                <a:ea typeface="ＭＳ Ｐゴシック" panose="020B0600070205080204" pitchFamily="50" charset="-128"/>
                <a:cs typeface="Mangal" panose="02040503050203030202" pitchFamily="18"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9pPr>
          </a:lstStyle>
          <a:p>
            <a:pPr algn="ctr">
              <a:lnSpc>
                <a:spcPct val="130000"/>
              </a:lnSpc>
              <a:spcAft>
                <a:spcPct val="0"/>
              </a:spcAft>
              <a:defRPr/>
            </a:pPr>
            <a:r>
              <a:rPr lang="en-US" altLang="ja-JP" sz="4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業界</a:t>
            </a:r>
            <a:r>
              <a:rPr lang="en-US" altLang="ja-JP" sz="4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No.1】</a:t>
            </a:r>
            <a:r>
              <a:rPr lang="ja-JP" altLang="en-US" sz="4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記事</a:t>
            </a:r>
            <a:r>
              <a:rPr lang="ja-JP" altLang="en-US" sz="4000"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4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取材</a:t>
            </a:r>
            <a:r>
              <a:rPr lang="ja-JP" altLang="en-US" sz="4000"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につながる</a:t>
            </a:r>
            <a:endParaRPr lang="en-US" altLang="ja-JP" sz="4000"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30000"/>
              </a:lnSpc>
              <a:spcAft>
                <a:spcPct val="0"/>
              </a:spcAft>
              <a:defRPr/>
            </a:pPr>
            <a:r>
              <a:rPr lang="ja-JP" altLang="en-US" sz="2540"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プレスリリース配信サービス</a:t>
            </a:r>
            <a:endParaRPr lang="en-US" altLang="ja-JP" sz="2540"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8">
            <a:extLst>
              <a:ext uri="{FF2B5EF4-FFF2-40B4-BE49-F238E27FC236}">
                <a16:creationId xmlns:a16="http://schemas.microsoft.com/office/drawing/2014/main" id="{D05373CE-1493-DB6F-27E1-0CE44079E152}"/>
              </a:ext>
            </a:extLst>
          </p:cNvPr>
          <p:cNvSpPr>
            <a:spLocks noChangeArrowheads="1"/>
          </p:cNvSpPr>
          <p:nvPr/>
        </p:nvSpPr>
        <p:spPr bwMode="auto">
          <a:xfrm>
            <a:off x="1844714" y="2508645"/>
            <a:ext cx="8494560" cy="75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1413"/>
              </a:spcAft>
              <a:defRPr sz="3200">
                <a:solidFill>
                  <a:srgbClr val="000000"/>
                </a:solidFill>
                <a:latin typeface="Arial" panose="020B0604020202020204" pitchFamily="34" charset="0"/>
                <a:ea typeface="ＭＳ Ｐゴシック" panose="020B0600070205080204" pitchFamily="50" charset="-128"/>
                <a:cs typeface="Mangal" panose="02040503050203030202" pitchFamily="18"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9pPr>
          </a:lstStyle>
          <a:p>
            <a:pPr algn="ctr">
              <a:lnSpc>
                <a:spcPts val="2721"/>
              </a:lnSpc>
              <a:spcAft>
                <a:spcPct val="0"/>
              </a:spcAft>
              <a:defRPr/>
            </a:pPr>
            <a:r>
              <a:rPr lang="ja-JP" altLang="en-US" sz="1633">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広報活動では記事や取材を介し、その先の読者・視聴者に情報を届けることが重要です。</a:t>
            </a:r>
            <a:endParaRPr lang="en-US" altLang="ja-JP" sz="1633">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721"/>
              </a:lnSpc>
              <a:spcAft>
                <a:spcPct val="0"/>
              </a:spcAft>
              <a:defRPr/>
            </a:pPr>
            <a:r>
              <a:rPr lang="ja-JP" altLang="en-US" sz="1633">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33">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Press</a:t>
            </a:r>
            <a:r>
              <a:rPr lang="ja-JP" altLang="en-US" sz="1633">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では</a:t>
            </a:r>
            <a:r>
              <a:rPr lang="ja-JP" altLang="en-US" sz="1633"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「記事になる」</a:t>
            </a:r>
            <a:r>
              <a:rPr lang="ja-JP" altLang="en-US" sz="1633">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を追求したサービスを提供します。</a:t>
            </a:r>
            <a:endParaRPr lang="ja-JP" altLang="en-US" sz="952">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 name="グループ化 12">
            <a:extLst>
              <a:ext uri="{FF2B5EF4-FFF2-40B4-BE49-F238E27FC236}">
                <a16:creationId xmlns:a16="http://schemas.microsoft.com/office/drawing/2014/main" id="{46412FF3-5D68-1FFC-7F0B-6FA3B8C5FE58}"/>
              </a:ext>
            </a:extLst>
          </p:cNvPr>
          <p:cNvGrpSpPr>
            <a:grpSpLocks/>
          </p:cNvGrpSpPr>
          <p:nvPr/>
        </p:nvGrpSpPr>
        <p:grpSpPr bwMode="auto">
          <a:xfrm>
            <a:off x="3525599" y="3545683"/>
            <a:ext cx="2373120" cy="2630880"/>
            <a:chOff x="1948677" y="4127248"/>
            <a:chExt cx="2616491" cy="2900837"/>
          </a:xfrm>
        </p:grpSpPr>
        <p:sp>
          <p:nvSpPr>
            <p:cNvPr id="8" name="角丸四角形 86">
              <a:extLst>
                <a:ext uri="{FF2B5EF4-FFF2-40B4-BE49-F238E27FC236}">
                  <a16:creationId xmlns:a16="http://schemas.microsoft.com/office/drawing/2014/main" id="{E7ACED8B-AD6C-321C-FB11-7E84C48300EE}"/>
                </a:ext>
              </a:extLst>
            </p:cNvPr>
            <p:cNvSpPr/>
            <p:nvPr/>
          </p:nvSpPr>
          <p:spPr bwMode="auto">
            <a:xfrm>
              <a:off x="1948677" y="4363824"/>
              <a:ext cx="2616491" cy="2664261"/>
            </a:xfrm>
            <a:prstGeom prst="roundRect">
              <a:avLst>
                <a:gd name="adj" fmla="val 6860"/>
              </a:avLst>
            </a:prstGeom>
            <a:solidFill>
              <a:schemeClr val="bg1"/>
            </a:solidFill>
            <a:ln w="38100">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70">
                <a:latin typeface="メイリオ" panose="020B0604030504040204" pitchFamily="50" charset="-128"/>
                <a:ea typeface="メイリオ" panose="020B0604030504040204" pitchFamily="50" charset="-128"/>
              </a:endParaRPr>
            </a:p>
          </p:txBody>
        </p:sp>
        <p:sp>
          <p:nvSpPr>
            <p:cNvPr id="21" name="角丸四角形 61">
              <a:extLst>
                <a:ext uri="{FF2B5EF4-FFF2-40B4-BE49-F238E27FC236}">
                  <a16:creationId xmlns:a16="http://schemas.microsoft.com/office/drawing/2014/main" id="{F705A8E0-07B6-867C-8CEA-3EC96816CC85}"/>
                </a:ext>
              </a:extLst>
            </p:cNvPr>
            <p:cNvSpPr/>
            <p:nvPr/>
          </p:nvSpPr>
          <p:spPr bwMode="auto">
            <a:xfrm>
              <a:off x="2482136" y="4127248"/>
              <a:ext cx="1549572" cy="468389"/>
            </a:xfrm>
            <a:prstGeom prst="roundRect">
              <a:avLst/>
            </a:prstGeom>
            <a:solidFill>
              <a:schemeClr val="bg1"/>
            </a:solidFill>
            <a:ln w="38100">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33">
                <a:latin typeface="メイリオ" panose="020B0604030504040204" pitchFamily="50" charset="-128"/>
                <a:ea typeface="メイリオ" panose="020B0604030504040204" pitchFamily="50" charset="-128"/>
              </a:endParaRPr>
            </a:p>
          </p:txBody>
        </p:sp>
        <p:grpSp>
          <p:nvGrpSpPr>
            <p:cNvPr id="10" name="グループ化 4">
              <a:extLst>
                <a:ext uri="{FF2B5EF4-FFF2-40B4-BE49-F238E27FC236}">
                  <a16:creationId xmlns:a16="http://schemas.microsoft.com/office/drawing/2014/main" id="{C6880EF3-A778-B335-93AC-A79F24C1C08F}"/>
                </a:ext>
              </a:extLst>
            </p:cNvPr>
            <p:cNvGrpSpPr>
              <a:grpSpLocks/>
            </p:cNvGrpSpPr>
            <p:nvPr/>
          </p:nvGrpSpPr>
          <p:grpSpPr bwMode="auto">
            <a:xfrm>
              <a:off x="2545643" y="4681376"/>
              <a:ext cx="1422558" cy="1001877"/>
              <a:chOff x="1888412" y="4681376"/>
              <a:chExt cx="1422558" cy="1001877"/>
            </a:xfrm>
          </p:grpSpPr>
          <p:grpSp>
            <p:nvGrpSpPr>
              <p:cNvPr id="17" name="グループ化 2">
                <a:extLst>
                  <a:ext uri="{FF2B5EF4-FFF2-40B4-BE49-F238E27FC236}">
                    <a16:creationId xmlns:a16="http://schemas.microsoft.com/office/drawing/2014/main" id="{D19EA91B-D3B3-59B4-3791-9FAA9D551D84}"/>
                  </a:ext>
                </a:extLst>
              </p:cNvPr>
              <p:cNvGrpSpPr>
                <a:grpSpLocks/>
              </p:cNvGrpSpPr>
              <p:nvPr/>
            </p:nvGrpSpPr>
            <p:grpSpPr bwMode="auto">
              <a:xfrm>
                <a:off x="2068696" y="4746402"/>
                <a:ext cx="1098137" cy="928783"/>
                <a:chOff x="2486509" y="4340552"/>
                <a:chExt cx="1635919" cy="1384214"/>
              </a:xfrm>
            </p:grpSpPr>
            <p:pic>
              <p:nvPicPr>
                <p:cNvPr id="19" name="図 1">
                  <a:extLst>
                    <a:ext uri="{FF2B5EF4-FFF2-40B4-BE49-F238E27FC236}">
                      <a16:creationId xmlns:a16="http://schemas.microsoft.com/office/drawing/2014/main" id="{0758D236-2E3E-C617-3CD9-A9DD065D2D2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07196" y="4340552"/>
                  <a:ext cx="1215232" cy="13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descr="ビジネスでつかえる資料のアイコン素材　その4">
                  <a:extLst>
                    <a:ext uri="{FF2B5EF4-FFF2-40B4-BE49-F238E27FC236}">
                      <a16:creationId xmlns:a16="http://schemas.microsoft.com/office/drawing/2014/main" id="{26AE7FFA-E8A9-C467-B476-73261D1BA0C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486509" y="5013567"/>
                  <a:ext cx="603250" cy="71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正方形/長方形 17">
                <a:extLst>
                  <a:ext uri="{FF2B5EF4-FFF2-40B4-BE49-F238E27FC236}">
                    <a16:creationId xmlns:a16="http://schemas.microsoft.com/office/drawing/2014/main" id="{499469AB-2D27-3A27-C766-E01D9FC9B3B7}"/>
                  </a:ext>
                </a:extLst>
              </p:cNvPr>
              <p:cNvSpPr/>
              <p:nvPr/>
            </p:nvSpPr>
            <p:spPr>
              <a:xfrm>
                <a:off x="1888412" y="4681376"/>
                <a:ext cx="1422558" cy="100187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33">
                  <a:latin typeface="メイリオ" panose="020B0604030504040204" pitchFamily="50" charset="-128"/>
                  <a:ea typeface="メイリオ" panose="020B0604030504040204" pitchFamily="50" charset="-128"/>
                </a:endParaRPr>
              </a:p>
            </p:txBody>
          </p:sp>
        </p:grpSp>
        <p:sp>
          <p:nvSpPr>
            <p:cNvPr id="11" name="正方形/長方形 62">
              <a:extLst>
                <a:ext uri="{FF2B5EF4-FFF2-40B4-BE49-F238E27FC236}">
                  <a16:creationId xmlns:a16="http://schemas.microsoft.com/office/drawing/2014/main" id="{E977C9C4-1A97-935D-E543-EFA0C85B6C9B}"/>
                </a:ext>
              </a:extLst>
            </p:cNvPr>
            <p:cNvSpPr>
              <a:spLocks noChangeArrowheads="1"/>
            </p:cNvSpPr>
            <p:nvPr/>
          </p:nvSpPr>
          <p:spPr bwMode="auto">
            <a:xfrm>
              <a:off x="2518653" y="5794396"/>
              <a:ext cx="1476539" cy="34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ts val="1723"/>
                </a:lnSpc>
                <a:defRPr/>
              </a:pPr>
              <a:r>
                <a:rPr lang="ja-JP" altLang="en-US" sz="1270" dirty="0">
                  <a:solidFill>
                    <a:srgbClr val="FF8000"/>
                  </a:solidFill>
                  <a:latin typeface="メイリオ" panose="020B0604030504040204" pitchFamily="50" charset="-128"/>
                  <a:ea typeface="メイリオ" panose="020B0604030504040204" pitchFamily="50" charset="-128"/>
                  <a:cs typeface="メイリオ" panose="020B0604030504040204" pitchFamily="50" charset="-128"/>
                </a:rPr>
                <a:t>専任スタッフ</a:t>
              </a:r>
            </a:p>
          </p:txBody>
        </p:sp>
        <p:grpSp>
          <p:nvGrpSpPr>
            <p:cNvPr id="12" name="グループ化 5">
              <a:extLst>
                <a:ext uri="{FF2B5EF4-FFF2-40B4-BE49-F238E27FC236}">
                  <a16:creationId xmlns:a16="http://schemas.microsoft.com/office/drawing/2014/main" id="{F27A4F94-493F-97AD-4EDC-C3275F14262D}"/>
                </a:ext>
              </a:extLst>
            </p:cNvPr>
            <p:cNvGrpSpPr>
              <a:grpSpLocks/>
            </p:cNvGrpSpPr>
            <p:nvPr/>
          </p:nvGrpSpPr>
          <p:grpSpPr bwMode="auto">
            <a:xfrm>
              <a:off x="2029649" y="6205625"/>
              <a:ext cx="2483126" cy="679561"/>
              <a:chOff x="1401071" y="6205625"/>
              <a:chExt cx="2483126" cy="679561"/>
            </a:xfrm>
          </p:grpSpPr>
          <p:sp>
            <p:nvSpPr>
              <p:cNvPr id="13" name="角丸四角形 40">
                <a:extLst>
                  <a:ext uri="{FF2B5EF4-FFF2-40B4-BE49-F238E27FC236}">
                    <a16:creationId xmlns:a16="http://schemas.microsoft.com/office/drawing/2014/main" id="{4132BF59-58E2-F292-CBF2-FFCDA06A471E}"/>
                  </a:ext>
                </a:extLst>
              </p:cNvPr>
              <p:cNvSpPr/>
              <p:nvPr/>
            </p:nvSpPr>
            <p:spPr bwMode="auto">
              <a:xfrm>
                <a:off x="1401071" y="6205625"/>
                <a:ext cx="1214572" cy="679561"/>
              </a:xfrm>
              <a:prstGeom prst="roundRect">
                <a:avLst>
                  <a:gd name="adj" fmla="val 47973"/>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70">
                  <a:latin typeface="メイリオ" panose="020B0604030504040204" pitchFamily="50" charset="-128"/>
                  <a:ea typeface="メイリオ" panose="020B0604030504040204" pitchFamily="50" charset="-128"/>
                </a:endParaRPr>
              </a:p>
            </p:txBody>
          </p:sp>
          <p:sp>
            <p:nvSpPr>
              <p:cNvPr id="14" name="正方形/長方形 60">
                <a:extLst>
                  <a:ext uri="{FF2B5EF4-FFF2-40B4-BE49-F238E27FC236}">
                    <a16:creationId xmlns:a16="http://schemas.microsoft.com/office/drawing/2014/main" id="{D3F91C55-1CC0-58B3-7A02-D25700853C76}"/>
                  </a:ext>
                </a:extLst>
              </p:cNvPr>
              <p:cNvSpPr>
                <a:spLocks noChangeArrowheads="1"/>
              </p:cNvSpPr>
              <p:nvPr/>
            </p:nvSpPr>
            <p:spPr bwMode="auto">
              <a:xfrm>
                <a:off x="1538250" y="6267888"/>
                <a:ext cx="940116" cy="55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ts val="1633"/>
                  </a:lnSpc>
                </a:pPr>
                <a:r>
                  <a:rPr lang="ja-JP" altLang="en-US" sz="127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原稿</a:t>
                </a:r>
                <a:endParaRPr lang="en-US" altLang="ja-JP" sz="127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33"/>
                  </a:lnSpc>
                </a:pPr>
                <a:r>
                  <a:rPr lang="ja-JP" altLang="en-US" sz="127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チェック</a:t>
                </a:r>
                <a:endParaRPr lang="en-US" altLang="ja-JP" sz="127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41">
                <a:extLst>
                  <a:ext uri="{FF2B5EF4-FFF2-40B4-BE49-F238E27FC236}">
                    <a16:creationId xmlns:a16="http://schemas.microsoft.com/office/drawing/2014/main" id="{B7BDAA25-C53C-A450-770F-5B15C591B261}"/>
                  </a:ext>
                </a:extLst>
              </p:cNvPr>
              <p:cNvSpPr/>
              <p:nvPr/>
            </p:nvSpPr>
            <p:spPr bwMode="auto">
              <a:xfrm>
                <a:off x="2669624" y="6205625"/>
                <a:ext cx="1214573" cy="679561"/>
              </a:xfrm>
              <a:prstGeom prst="roundRect">
                <a:avLst>
                  <a:gd name="adj" fmla="val 47973"/>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70">
                  <a:latin typeface="メイリオ" panose="020B0604030504040204" pitchFamily="50" charset="-128"/>
                  <a:ea typeface="メイリオ" panose="020B0604030504040204" pitchFamily="50" charset="-128"/>
                </a:endParaRPr>
              </a:p>
            </p:txBody>
          </p:sp>
          <p:sp>
            <p:nvSpPr>
              <p:cNvPr id="16" name="正方形/長方形 60">
                <a:extLst>
                  <a:ext uri="{FF2B5EF4-FFF2-40B4-BE49-F238E27FC236}">
                    <a16:creationId xmlns:a16="http://schemas.microsoft.com/office/drawing/2014/main" id="{EF5DA912-CE10-414E-8175-7F373F904A4E}"/>
                  </a:ext>
                </a:extLst>
              </p:cNvPr>
              <p:cNvSpPr>
                <a:spLocks noChangeArrowheads="1"/>
              </p:cNvSpPr>
              <p:nvPr/>
            </p:nvSpPr>
            <p:spPr bwMode="auto">
              <a:xfrm>
                <a:off x="2704541" y="6294239"/>
                <a:ext cx="1144739" cy="55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ts val="1633"/>
                  </a:lnSpc>
                </a:pPr>
                <a:r>
                  <a:rPr lang="ja-JP" altLang="en-US" sz="127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配信リスト</a:t>
                </a:r>
                <a:endParaRPr lang="en-US" altLang="ja-JP" sz="127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33"/>
                  </a:lnSpc>
                </a:pPr>
                <a:r>
                  <a:rPr lang="ja-JP" altLang="en-US" sz="127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作成</a:t>
                </a:r>
                <a:endParaRPr lang="en-US" altLang="ja-JP" sz="127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23" name="グループ化 13">
            <a:extLst>
              <a:ext uri="{FF2B5EF4-FFF2-40B4-BE49-F238E27FC236}">
                <a16:creationId xmlns:a16="http://schemas.microsoft.com/office/drawing/2014/main" id="{FBF0EBC8-16F0-8DD4-9795-2BC19105C415}"/>
              </a:ext>
            </a:extLst>
          </p:cNvPr>
          <p:cNvGrpSpPr>
            <a:grpSpLocks/>
          </p:cNvGrpSpPr>
          <p:nvPr/>
        </p:nvGrpSpPr>
        <p:grpSpPr bwMode="auto">
          <a:xfrm>
            <a:off x="6245760" y="3544243"/>
            <a:ext cx="2304000" cy="2633760"/>
            <a:chOff x="5461935" y="4123562"/>
            <a:chExt cx="2541750" cy="2904523"/>
          </a:xfrm>
        </p:grpSpPr>
        <p:sp>
          <p:nvSpPr>
            <p:cNvPr id="24" name="角丸四角形 84">
              <a:extLst>
                <a:ext uri="{FF2B5EF4-FFF2-40B4-BE49-F238E27FC236}">
                  <a16:creationId xmlns:a16="http://schemas.microsoft.com/office/drawing/2014/main" id="{32168FD1-C8B4-A7DA-6271-4E5D78ED127E}"/>
                </a:ext>
              </a:extLst>
            </p:cNvPr>
            <p:cNvSpPr/>
            <p:nvPr/>
          </p:nvSpPr>
          <p:spPr bwMode="auto">
            <a:xfrm>
              <a:off x="5461935" y="4363356"/>
              <a:ext cx="2541750" cy="2664729"/>
            </a:xfrm>
            <a:prstGeom prst="roundRect">
              <a:avLst>
                <a:gd name="adj" fmla="val 6860"/>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33">
                <a:solidFill>
                  <a:schemeClr val="bg1"/>
                </a:solidFill>
                <a:latin typeface="メイリオ" panose="020B0604030504040204" pitchFamily="50" charset="-128"/>
                <a:ea typeface="メイリオ" panose="020B0604030504040204" pitchFamily="50" charset="-128"/>
              </a:endParaRPr>
            </a:p>
          </p:txBody>
        </p:sp>
        <p:grpSp>
          <p:nvGrpSpPr>
            <p:cNvPr id="25" name="グループ化 18">
              <a:extLst>
                <a:ext uri="{FF2B5EF4-FFF2-40B4-BE49-F238E27FC236}">
                  <a16:creationId xmlns:a16="http://schemas.microsoft.com/office/drawing/2014/main" id="{59B17303-B615-4E41-E346-7AFF05F760CF}"/>
                </a:ext>
              </a:extLst>
            </p:cNvPr>
            <p:cNvGrpSpPr>
              <a:grpSpLocks/>
            </p:cNvGrpSpPr>
            <p:nvPr/>
          </p:nvGrpSpPr>
          <p:grpSpPr bwMode="auto">
            <a:xfrm>
              <a:off x="5959164" y="4123562"/>
              <a:ext cx="1547291" cy="468472"/>
              <a:chOff x="5608877" y="2905577"/>
              <a:chExt cx="1547291" cy="468472"/>
            </a:xfrm>
          </p:grpSpPr>
          <p:sp>
            <p:nvSpPr>
              <p:cNvPr id="41" name="角丸四角形 62">
                <a:extLst>
                  <a:ext uri="{FF2B5EF4-FFF2-40B4-BE49-F238E27FC236}">
                    <a16:creationId xmlns:a16="http://schemas.microsoft.com/office/drawing/2014/main" id="{92E12CE6-9EBB-140C-0FBB-FDBA40F2F763}"/>
                  </a:ext>
                </a:extLst>
              </p:cNvPr>
              <p:cNvSpPr/>
              <p:nvPr/>
            </p:nvSpPr>
            <p:spPr bwMode="auto">
              <a:xfrm>
                <a:off x="5608877" y="2905577"/>
                <a:ext cx="1547291" cy="468472"/>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33">
                  <a:latin typeface="メイリオ" panose="020B0604030504040204" pitchFamily="50" charset="-128"/>
                  <a:ea typeface="メイリオ" panose="020B0604030504040204" pitchFamily="50" charset="-128"/>
                </a:endParaRPr>
              </a:p>
            </p:txBody>
          </p:sp>
          <p:sp>
            <p:nvSpPr>
              <p:cNvPr id="42" name="正方形/長方形 52">
                <a:extLst>
                  <a:ext uri="{FF2B5EF4-FFF2-40B4-BE49-F238E27FC236}">
                    <a16:creationId xmlns:a16="http://schemas.microsoft.com/office/drawing/2014/main" id="{FB0B0CED-8EAF-4252-3EDD-EB0A8261CD4A}"/>
                  </a:ext>
                </a:extLst>
              </p:cNvPr>
              <p:cNvSpPr>
                <a:spLocks noChangeArrowheads="1"/>
              </p:cNvSpPr>
              <p:nvPr/>
            </p:nvSpPr>
            <p:spPr bwMode="auto">
              <a:xfrm>
                <a:off x="5813806" y="2945285"/>
                <a:ext cx="1137433" cy="38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ts val="2177"/>
                  </a:lnSpc>
                  <a:defRPr/>
                </a:pPr>
                <a:r>
                  <a:rPr lang="ja-JP" altLang="en-US" sz="1270">
                    <a:latin typeface="メイリオ" panose="020B0604030504040204" pitchFamily="50" charset="-128"/>
                    <a:ea typeface="メイリオ" panose="020B0604030504040204" pitchFamily="50" charset="-128"/>
                    <a:cs typeface="メイリオ" panose="020B0604030504040204" pitchFamily="50" charset="-128"/>
                  </a:rPr>
                  <a:t>メディア</a:t>
                </a:r>
              </a:p>
            </p:txBody>
          </p:sp>
        </p:grpSp>
        <p:grpSp>
          <p:nvGrpSpPr>
            <p:cNvPr id="26" name="グループ化 1">
              <a:extLst>
                <a:ext uri="{FF2B5EF4-FFF2-40B4-BE49-F238E27FC236}">
                  <a16:creationId xmlns:a16="http://schemas.microsoft.com/office/drawing/2014/main" id="{3C0FD715-2764-248A-D523-C40C7566F42A}"/>
                </a:ext>
              </a:extLst>
            </p:cNvPr>
            <p:cNvGrpSpPr>
              <a:grpSpLocks/>
            </p:cNvGrpSpPr>
            <p:nvPr/>
          </p:nvGrpSpPr>
          <p:grpSpPr bwMode="auto">
            <a:xfrm>
              <a:off x="5719133" y="4644715"/>
              <a:ext cx="2027354" cy="1106534"/>
              <a:chOff x="6077608" y="4726360"/>
              <a:chExt cx="2027354" cy="1106534"/>
            </a:xfrm>
          </p:grpSpPr>
          <p:grpSp>
            <p:nvGrpSpPr>
              <p:cNvPr id="30" name="グループ化 9">
                <a:extLst>
                  <a:ext uri="{FF2B5EF4-FFF2-40B4-BE49-F238E27FC236}">
                    <a16:creationId xmlns:a16="http://schemas.microsoft.com/office/drawing/2014/main" id="{1EF0EA27-5F7F-857C-7DF3-08FD0D96F7A2}"/>
                  </a:ext>
                </a:extLst>
              </p:cNvPr>
              <p:cNvGrpSpPr>
                <a:grpSpLocks/>
              </p:cNvGrpSpPr>
              <p:nvPr/>
            </p:nvGrpSpPr>
            <p:grpSpPr bwMode="auto">
              <a:xfrm>
                <a:off x="6230824" y="4763460"/>
                <a:ext cx="1677846" cy="1019169"/>
                <a:chOff x="5586178" y="3345829"/>
                <a:chExt cx="1677846" cy="1019169"/>
              </a:xfrm>
            </p:grpSpPr>
            <p:pic>
              <p:nvPicPr>
                <p:cNvPr id="32" name="Picture 64" descr="[フリーイラスト素材] クリップアート, 新聞紙, ニュース, マスメディア / マスコミ, SVG ID:201308122300">
                  <a:extLst>
                    <a:ext uri="{FF2B5EF4-FFF2-40B4-BE49-F238E27FC236}">
                      <a16:creationId xmlns:a16="http://schemas.microsoft.com/office/drawing/2014/main" id="{17257FF3-A767-185A-0890-B6E9307BFE9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r="-371"/>
                <a:stretch>
                  <a:fillRect/>
                </a:stretch>
              </p:blipFill>
              <p:spPr bwMode="auto">
                <a:xfrm>
                  <a:off x="6699019" y="3445254"/>
                  <a:ext cx="540756" cy="44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8">
                  <a:extLst>
                    <a:ext uri="{FF2B5EF4-FFF2-40B4-BE49-F238E27FC236}">
                      <a16:creationId xmlns:a16="http://schemas.microsoft.com/office/drawing/2014/main" id="{4C080B69-4FDF-305E-07FF-487A1573A9A4}"/>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6755794" y="3959729"/>
                  <a:ext cx="508230" cy="40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11">
                  <a:extLst>
                    <a:ext uri="{FF2B5EF4-FFF2-40B4-BE49-F238E27FC236}">
                      <a16:creationId xmlns:a16="http://schemas.microsoft.com/office/drawing/2014/main" id="{03C41FA1-368C-AC21-ACBD-4601F136D393}"/>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103558" y="3345829"/>
                  <a:ext cx="635626" cy="63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グループ化 7">
                  <a:extLst>
                    <a:ext uri="{FF2B5EF4-FFF2-40B4-BE49-F238E27FC236}">
                      <a16:creationId xmlns:a16="http://schemas.microsoft.com/office/drawing/2014/main" id="{AA27A918-2C60-27F4-3487-932DC57F57EF}"/>
                    </a:ext>
                  </a:extLst>
                </p:cNvPr>
                <p:cNvGrpSpPr>
                  <a:grpSpLocks/>
                </p:cNvGrpSpPr>
                <p:nvPr/>
              </p:nvGrpSpPr>
              <p:grpSpPr bwMode="auto">
                <a:xfrm>
                  <a:off x="5586178" y="3382624"/>
                  <a:ext cx="814389" cy="961138"/>
                  <a:chOff x="5139753" y="2007501"/>
                  <a:chExt cx="1071560" cy="1265464"/>
                </a:xfrm>
              </p:grpSpPr>
              <p:pic>
                <p:nvPicPr>
                  <p:cNvPr id="39" name="図 5">
                    <a:extLst>
                      <a:ext uri="{FF2B5EF4-FFF2-40B4-BE49-F238E27FC236}">
                        <a16:creationId xmlns:a16="http://schemas.microsoft.com/office/drawing/2014/main" id="{74497EB2-FAD8-83DD-D2DA-3B960A14839E}"/>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5139753" y="2007501"/>
                    <a:ext cx="1031752" cy="1265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1" descr="万年筆のアイコン素材">
                    <a:extLst>
                      <a:ext uri="{FF2B5EF4-FFF2-40B4-BE49-F238E27FC236}">
                        <a16:creationId xmlns:a16="http://schemas.microsoft.com/office/drawing/2014/main" id="{E6BBDA5A-4055-48D4-FBF2-83148F0C65D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rot="-1253919">
                    <a:off x="5776403" y="2738492"/>
                    <a:ext cx="434910" cy="43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 name="グループ化 4">
                  <a:extLst>
                    <a:ext uri="{FF2B5EF4-FFF2-40B4-BE49-F238E27FC236}">
                      <a16:creationId xmlns:a16="http://schemas.microsoft.com/office/drawing/2014/main" id="{820DF5C1-112F-86B5-3B0F-4264253BC4AA}"/>
                    </a:ext>
                  </a:extLst>
                </p:cNvPr>
                <p:cNvGrpSpPr>
                  <a:grpSpLocks/>
                </p:cNvGrpSpPr>
                <p:nvPr/>
              </p:nvGrpSpPr>
              <p:grpSpPr bwMode="auto">
                <a:xfrm>
                  <a:off x="6465292" y="3974740"/>
                  <a:ext cx="188083" cy="348676"/>
                  <a:chOff x="6524157" y="5055440"/>
                  <a:chExt cx="220310" cy="408379"/>
                </a:xfrm>
              </p:grpSpPr>
              <p:pic>
                <p:nvPicPr>
                  <p:cNvPr id="37" name="Picture 72" descr="https://gunosy.co.jp/img/top/smp.png">
                    <a:extLst>
                      <a:ext uri="{FF2B5EF4-FFF2-40B4-BE49-F238E27FC236}">
                        <a16:creationId xmlns:a16="http://schemas.microsoft.com/office/drawing/2014/main" id="{87F08B30-C394-B37A-B4AA-CFFE18E419AF}"/>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544312" y="5129326"/>
                    <a:ext cx="180000" cy="3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3">
                    <a:extLst>
                      <a:ext uri="{FF2B5EF4-FFF2-40B4-BE49-F238E27FC236}">
                        <a16:creationId xmlns:a16="http://schemas.microsoft.com/office/drawing/2014/main" id="{9F0AB3B1-104B-AC00-5446-FA1EB692B462}"/>
                      </a:ext>
                    </a:extLst>
                  </p:cNvPr>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6524157" y="5055440"/>
                    <a:ext cx="220310" cy="4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1" name="正方形/長方形 30">
                <a:extLst>
                  <a:ext uri="{FF2B5EF4-FFF2-40B4-BE49-F238E27FC236}">
                    <a16:creationId xmlns:a16="http://schemas.microsoft.com/office/drawing/2014/main" id="{2F7F267B-53B4-8F33-D114-63AFFC63AAF9}"/>
                  </a:ext>
                </a:extLst>
              </p:cNvPr>
              <p:cNvSpPr/>
              <p:nvPr/>
            </p:nvSpPr>
            <p:spPr>
              <a:xfrm>
                <a:off x="6077762" y="4726084"/>
                <a:ext cx="2027046" cy="11068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33">
                  <a:latin typeface="メイリオ" panose="020B0604030504040204" pitchFamily="50" charset="-128"/>
                  <a:ea typeface="メイリオ" panose="020B0604030504040204" pitchFamily="50" charset="-128"/>
                </a:endParaRPr>
              </a:p>
            </p:txBody>
          </p:sp>
        </p:grpSp>
        <p:sp>
          <p:nvSpPr>
            <p:cNvPr id="27" name="ホームベース 11">
              <a:extLst>
                <a:ext uri="{FF2B5EF4-FFF2-40B4-BE49-F238E27FC236}">
                  <a16:creationId xmlns:a16="http://schemas.microsoft.com/office/drawing/2014/main" id="{C884400F-C623-4D80-E7E4-FD2C15383013}"/>
                </a:ext>
              </a:extLst>
            </p:cNvPr>
            <p:cNvSpPr/>
            <p:nvPr/>
          </p:nvSpPr>
          <p:spPr>
            <a:xfrm rot="5400000">
              <a:off x="6485076" y="5144334"/>
              <a:ext cx="495468" cy="1922198"/>
            </a:xfrm>
            <a:prstGeom prst="homePlate">
              <a:avLst>
                <a:gd name="adj" fmla="val 36602"/>
              </a:avLst>
            </a:prstGeom>
            <a:solidFill>
              <a:srgbClr val="002060"/>
            </a:solidFill>
          </p:spPr>
          <p:style>
            <a:lnRef idx="3">
              <a:schemeClr val="lt1"/>
            </a:lnRef>
            <a:fillRef idx="1">
              <a:schemeClr val="accent4"/>
            </a:fillRef>
            <a:effectRef idx="1">
              <a:schemeClr val="accent4"/>
            </a:effectRef>
            <a:fontRef idx="minor">
              <a:schemeClr val="lt1"/>
            </a:fontRef>
          </p:style>
          <p:txBody>
            <a:bodyPr anchor="ctr"/>
            <a:lstStyle/>
            <a:p>
              <a:pPr algn="ctr">
                <a:defRPr/>
              </a:pPr>
              <a:endParaRPr lang="ja-JP" altLang="en-US" sz="1633">
                <a:latin typeface="メイリオ" panose="020B0604030504040204" pitchFamily="50" charset="-128"/>
                <a:ea typeface="メイリオ" panose="020B0604030504040204" pitchFamily="50" charset="-128"/>
              </a:endParaRPr>
            </a:p>
          </p:txBody>
        </p:sp>
        <p:sp>
          <p:nvSpPr>
            <p:cNvPr id="28" name="正方形/長方形 62">
              <a:extLst>
                <a:ext uri="{FF2B5EF4-FFF2-40B4-BE49-F238E27FC236}">
                  <a16:creationId xmlns:a16="http://schemas.microsoft.com/office/drawing/2014/main" id="{91A606B4-A652-F5AF-5285-1415FC38974F}"/>
                </a:ext>
              </a:extLst>
            </p:cNvPr>
            <p:cNvSpPr>
              <a:spLocks noChangeArrowheads="1"/>
            </p:cNvSpPr>
            <p:nvPr/>
          </p:nvSpPr>
          <p:spPr bwMode="auto">
            <a:xfrm>
              <a:off x="5657635" y="6446908"/>
              <a:ext cx="2150351" cy="38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ts val="2177"/>
                </a:lnSpc>
              </a:pPr>
              <a:r>
                <a:rPr lang="ja-JP" altLang="en-US" sz="1270">
                  <a:latin typeface="メイリオ" panose="020B0604030504040204" pitchFamily="50" charset="-128"/>
                  <a:ea typeface="メイリオ" panose="020B0604030504040204" pitchFamily="50" charset="-128"/>
                  <a:cs typeface="メイリオ" panose="020B0604030504040204" pitchFamily="50" charset="-128"/>
                </a:rPr>
                <a:t>記事や取材につながる</a:t>
              </a:r>
            </a:p>
          </p:txBody>
        </p:sp>
        <p:sp>
          <p:nvSpPr>
            <p:cNvPr id="29" name="正方形/長方形 62">
              <a:extLst>
                <a:ext uri="{FF2B5EF4-FFF2-40B4-BE49-F238E27FC236}">
                  <a16:creationId xmlns:a16="http://schemas.microsoft.com/office/drawing/2014/main" id="{F6113D30-B593-1FCE-EB31-2B9DB08FA2BF}"/>
                </a:ext>
              </a:extLst>
            </p:cNvPr>
            <p:cNvSpPr>
              <a:spLocks noChangeArrowheads="1"/>
            </p:cNvSpPr>
            <p:nvPr/>
          </p:nvSpPr>
          <p:spPr bwMode="auto">
            <a:xfrm>
              <a:off x="5784420" y="5819926"/>
              <a:ext cx="1896781" cy="37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ts val="2177"/>
                </a:lnSpc>
                <a:defRPr/>
              </a:pPr>
              <a:r>
                <a:rPr lang="ja-JP" altLang="en-US" sz="1089">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記者に読まれる</a:t>
              </a:r>
            </a:p>
          </p:txBody>
        </p:sp>
      </p:grpSp>
      <p:sp>
        <p:nvSpPr>
          <p:cNvPr id="43" name="角丸四角形 55">
            <a:extLst>
              <a:ext uri="{FF2B5EF4-FFF2-40B4-BE49-F238E27FC236}">
                <a16:creationId xmlns:a16="http://schemas.microsoft.com/office/drawing/2014/main" id="{08050345-F3C1-6BEC-45E6-37001D33C879}"/>
              </a:ext>
            </a:extLst>
          </p:cNvPr>
          <p:cNvSpPr/>
          <p:nvPr/>
        </p:nvSpPr>
        <p:spPr bwMode="auto">
          <a:xfrm>
            <a:off x="1853760" y="3679603"/>
            <a:ext cx="1405440" cy="424800"/>
          </a:xfrm>
          <a:prstGeom prst="roundRect">
            <a:avLst/>
          </a:prstGeom>
          <a:solidFill>
            <a:schemeClr val="bg1"/>
          </a:solidFill>
          <a:ln w="3810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33">
              <a:latin typeface="メイリオ" panose="020B0604030504040204" pitchFamily="50" charset="-128"/>
              <a:ea typeface="メイリオ" panose="020B0604030504040204" pitchFamily="50" charset="-128"/>
            </a:endParaRPr>
          </a:p>
        </p:txBody>
      </p:sp>
      <p:sp>
        <p:nvSpPr>
          <p:cNvPr id="44" name="正方形/長方形 52">
            <a:extLst>
              <a:ext uri="{FF2B5EF4-FFF2-40B4-BE49-F238E27FC236}">
                <a16:creationId xmlns:a16="http://schemas.microsoft.com/office/drawing/2014/main" id="{05D1B5F5-A987-B228-04C7-DAC9A724B112}"/>
              </a:ext>
            </a:extLst>
          </p:cNvPr>
          <p:cNvSpPr>
            <a:spLocks noChangeArrowheads="1"/>
          </p:cNvSpPr>
          <p:nvPr/>
        </p:nvSpPr>
        <p:spPr bwMode="auto">
          <a:xfrm>
            <a:off x="2040960" y="3680985"/>
            <a:ext cx="1031040" cy="35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ts val="2177"/>
              </a:lnSpc>
              <a:defRPr/>
            </a:pPr>
            <a:r>
              <a:rPr lang="ja-JP" altLang="en-US" sz="1270">
                <a:latin typeface="メイリオ" panose="020B0604030504040204" pitchFamily="50" charset="-128"/>
                <a:ea typeface="メイリオ" panose="020B0604030504040204" pitchFamily="50" charset="-128"/>
                <a:cs typeface="メイリオ" panose="020B0604030504040204" pitchFamily="50" charset="-128"/>
              </a:rPr>
              <a:t>お客様</a:t>
            </a:r>
          </a:p>
        </p:txBody>
      </p:sp>
      <p:sp>
        <p:nvSpPr>
          <p:cNvPr id="45" name="角丸四角形 57">
            <a:extLst>
              <a:ext uri="{FF2B5EF4-FFF2-40B4-BE49-F238E27FC236}">
                <a16:creationId xmlns:a16="http://schemas.microsoft.com/office/drawing/2014/main" id="{0B886C9B-D3B1-5AD9-95BE-1949A2A0C663}"/>
              </a:ext>
            </a:extLst>
          </p:cNvPr>
          <p:cNvSpPr/>
          <p:nvPr/>
        </p:nvSpPr>
        <p:spPr bwMode="auto">
          <a:xfrm>
            <a:off x="8974559" y="3679603"/>
            <a:ext cx="1405440" cy="424800"/>
          </a:xfrm>
          <a:prstGeom prst="roundRect">
            <a:avLst/>
          </a:prstGeom>
          <a:solidFill>
            <a:schemeClr val="bg1"/>
          </a:solidFill>
          <a:ln w="3810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33">
              <a:latin typeface="メイリオ" panose="020B0604030504040204" pitchFamily="50" charset="-128"/>
              <a:ea typeface="メイリオ" panose="020B0604030504040204" pitchFamily="50" charset="-128"/>
            </a:endParaRPr>
          </a:p>
        </p:txBody>
      </p:sp>
      <p:sp>
        <p:nvSpPr>
          <p:cNvPr id="46" name="正方形/長方形 52">
            <a:extLst>
              <a:ext uri="{FF2B5EF4-FFF2-40B4-BE49-F238E27FC236}">
                <a16:creationId xmlns:a16="http://schemas.microsoft.com/office/drawing/2014/main" id="{AF6F74F2-2B88-9143-F536-5D10216DCA10}"/>
              </a:ext>
            </a:extLst>
          </p:cNvPr>
          <p:cNvSpPr>
            <a:spLocks noChangeArrowheads="1"/>
          </p:cNvSpPr>
          <p:nvPr/>
        </p:nvSpPr>
        <p:spPr bwMode="auto">
          <a:xfrm>
            <a:off x="9099062" y="3680985"/>
            <a:ext cx="1209600" cy="35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ts val="2177"/>
              </a:lnSpc>
              <a:defRPr/>
            </a:pPr>
            <a:r>
              <a:rPr lang="ja-JP" altLang="en-US" sz="1270">
                <a:latin typeface="メイリオ" panose="020B0604030504040204" pitchFamily="50" charset="-128"/>
                <a:ea typeface="メイリオ" panose="020B0604030504040204" pitchFamily="50" charset="-128"/>
                <a:cs typeface="メイリオ" panose="020B0604030504040204" pitchFamily="50" charset="-128"/>
              </a:rPr>
              <a:t>読者・視聴者</a:t>
            </a:r>
          </a:p>
        </p:txBody>
      </p:sp>
      <p:sp>
        <p:nvSpPr>
          <p:cNvPr id="48" name="タイトル 1">
            <a:extLst>
              <a:ext uri="{FF2B5EF4-FFF2-40B4-BE49-F238E27FC236}">
                <a16:creationId xmlns:a16="http://schemas.microsoft.com/office/drawing/2014/main" id="{C57B7F2E-06E6-1E6B-AF43-1A11C797890E}"/>
              </a:ext>
            </a:extLst>
          </p:cNvPr>
          <p:cNvSpPr txBox="1">
            <a:spLocks/>
          </p:cNvSpPr>
          <p:nvPr/>
        </p:nvSpPr>
        <p:spPr>
          <a:xfrm>
            <a:off x="217432" y="159764"/>
            <a:ext cx="1368488" cy="548680"/>
          </a:xfrm>
          <a:prstGeom prst="rect">
            <a:avLst/>
          </a:prstGeom>
          <a:noFill/>
          <a:ln>
            <a:noFill/>
          </a:ln>
        </p:spPr>
        <p:txBody>
          <a:bodyPr vert="horz" wrap="square" lIns="91440" tIns="45720" rIns="91440" bIns="45720" numCol="1" anchor="ctr" anchorCtr="0" compatLnSpc="1">
            <a:prstTxWarp prst="textNoShape">
              <a:avLst/>
            </a:prstTxWarp>
          </a:bodyPr>
          <a:lstStyle>
            <a:lvl1pPr eaLnBrk="0" fontAlgn="base" hangingPunct="0">
              <a:lnSpc>
                <a:spcPct val="90000"/>
              </a:lnSpc>
              <a:spcBef>
                <a:spcPct val="0"/>
              </a:spcBef>
              <a:spcAft>
                <a:spcPct val="0"/>
              </a:spcAft>
              <a:defRPr sz="2400" b="1">
                <a:solidFill>
                  <a:srgbClr val="002060"/>
                </a:solidFill>
                <a:latin typeface="+mj-ea"/>
                <a:ea typeface="+mj-ea"/>
                <a:cs typeface="+mj-cs"/>
              </a:defRPr>
            </a:lvl1pPr>
            <a:lvl2pPr eaLnBrk="0" fontAlgn="base" hangingPunct="0">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2pPr>
            <a:lvl3pPr eaLnBrk="0" fontAlgn="base" hangingPunct="0">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3pPr>
            <a:lvl4pPr eaLnBrk="0" fontAlgn="base" hangingPunct="0">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4pPr>
            <a:lvl5pPr eaLnBrk="0" fontAlgn="base" hangingPunct="0">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5pPr>
            <a:lvl6pPr marL="414726" fontAlgn="base">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6pPr>
            <a:lvl7pPr marL="829452" fontAlgn="base">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7pPr>
            <a:lvl8pPr marL="1244178" fontAlgn="base">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8pPr>
            <a:lvl9pPr marL="1658904" fontAlgn="base">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9pPr>
          </a:lstStyle>
          <a:p>
            <a:r>
              <a:rPr lang="ja-JP" altLang="en-US" dirty="0">
                <a:latin typeface="メイリオ" panose="020B0604030504040204" pitchFamily="50" charset="-128"/>
                <a:ea typeface="メイリオ" panose="020B0604030504040204" pitchFamily="50" charset="-128"/>
              </a:rPr>
              <a:t>ご案内</a:t>
            </a:r>
          </a:p>
        </p:txBody>
      </p:sp>
      <p:pic>
        <p:nvPicPr>
          <p:cNvPr id="50" name="図 49">
            <a:extLst>
              <a:ext uri="{FF2B5EF4-FFF2-40B4-BE49-F238E27FC236}">
                <a16:creationId xmlns:a16="http://schemas.microsoft.com/office/drawing/2014/main" id="{3E626885-9FF4-E968-9BB9-1428E07C4F2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88347" y="3612641"/>
            <a:ext cx="1072243" cy="294554"/>
          </a:xfrm>
          <a:prstGeom prst="rect">
            <a:avLst/>
          </a:prstGeom>
        </p:spPr>
      </p:pic>
    </p:spTree>
    <p:extLst>
      <p:ext uri="{BB962C8B-B14F-4D97-AF65-F5344CB8AC3E}">
        <p14:creationId xmlns:p14="http://schemas.microsoft.com/office/powerpoint/2010/main" val="165128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4454A6D-1605-9F3E-7FDB-81AC77380428}"/>
              </a:ext>
            </a:extLst>
          </p:cNvPr>
          <p:cNvSpPr>
            <a:spLocks noGrp="1"/>
          </p:cNvSpPr>
          <p:nvPr>
            <p:ph type="sldNum" sz="quarter" idx="4294967295"/>
          </p:nvPr>
        </p:nvSpPr>
        <p:spPr>
          <a:xfrm>
            <a:off x="9450388" y="6356350"/>
            <a:ext cx="274161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89"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E4786A7A-2A8D-4CE6-915A-2E417EF8EA0E}" type="slidenum">
              <a:rPr lang="ja-JP" altLang="en-US" smtClean="0">
                <a:latin typeface="メイリオ" panose="020B0604030504040204" pitchFamily="50" charset="-128"/>
                <a:ea typeface="メイリオ" panose="020B0604030504040204" pitchFamily="50" charset="-128"/>
              </a:rPr>
              <a:pPr algn="r">
                <a:defRPr/>
              </a:pPr>
              <a:t>5</a:t>
            </a:fld>
            <a:endParaRPr lang="ja-JP" altLang="en-US" sz="923" b="1">
              <a:solidFill>
                <a:srgbClr val="4D4D4D"/>
              </a:solidFill>
              <a:latin typeface="メイリオ" panose="020B0604030504040204" pitchFamily="50" charset="-128"/>
              <a:ea typeface="メイリオ" panose="020B0604030504040204" pitchFamily="50" charset="-128"/>
            </a:endParaRPr>
          </a:p>
        </p:txBody>
      </p:sp>
      <p:sp>
        <p:nvSpPr>
          <p:cNvPr id="3" name="正方形/長方形 10">
            <a:extLst>
              <a:ext uri="{FF2B5EF4-FFF2-40B4-BE49-F238E27FC236}">
                <a16:creationId xmlns:a16="http://schemas.microsoft.com/office/drawing/2014/main" id="{F74524C5-2723-483B-0D8B-4DB9D32EC58A}"/>
              </a:ext>
            </a:extLst>
          </p:cNvPr>
          <p:cNvSpPr>
            <a:spLocks noChangeArrowheads="1"/>
          </p:cNvSpPr>
          <p:nvPr/>
        </p:nvSpPr>
        <p:spPr bwMode="auto">
          <a:xfrm>
            <a:off x="2307771" y="5373217"/>
            <a:ext cx="75764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1413"/>
              </a:spcAft>
              <a:defRPr sz="3200">
                <a:solidFill>
                  <a:srgbClr val="000000"/>
                </a:solidFill>
                <a:latin typeface="Arial" panose="020B0604020202020204" pitchFamily="34" charset="0"/>
                <a:ea typeface="ＭＳ Ｐゴシック" panose="020B0600070205080204" pitchFamily="50" charset="-128"/>
                <a:cs typeface="Mangal" panose="02040503050203030202" pitchFamily="18"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9pPr>
          </a:lstStyle>
          <a:p>
            <a:pPr algn="ctr">
              <a:spcAft>
                <a:spcPct val="0"/>
              </a:spcAft>
              <a:defRPr/>
            </a:pPr>
            <a:r>
              <a:rPr lang="ja-JP" altLang="en-US" sz="36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お客様とメディアをマッチング</a:t>
            </a:r>
            <a:endParaRPr lang="ja-JP" altLang="en-US" sz="2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a:extLst>
              <a:ext uri="{FF2B5EF4-FFF2-40B4-BE49-F238E27FC236}">
                <a16:creationId xmlns:a16="http://schemas.microsoft.com/office/drawing/2014/main" id="{4BBBFDAF-DA7B-4DAC-EF94-A2040F05D20F}"/>
              </a:ext>
            </a:extLst>
          </p:cNvPr>
          <p:cNvGrpSpPr/>
          <p:nvPr/>
        </p:nvGrpSpPr>
        <p:grpSpPr>
          <a:xfrm>
            <a:off x="2021173" y="2636912"/>
            <a:ext cx="8146080" cy="2672174"/>
            <a:chOff x="518947" y="3079750"/>
            <a:chExt cx="8146080" cy="2672174"/>
          </a:xfrm>
        </p:grpSpPr>
        <p:sp>
          <p:nvSpPr>
            <p:cNvPr id="5" name="角丸四角形 1">
              <a:extLst>
                <a:ext uri="{FF2B5EF4-FFF2-40B4-BE49-F238E27FC236}">
                  <a16:creationId xmlns:a16="http://schemas.microsoft.com/office/drawing/2014/main" id="{53198169-247E-9040-A0F6-C1EE9AA1C5AA}"/>
                </a:ext>
              </a:extLst>
            </p:cNvPr>
            <p:cNvSpPr/>
            <p:nvPr/>
          </p:nvSpPr>
          <p:spPr bwMode="auto">
            <a:xfrm>
              <a:off x="5457491" y="3079750"/>
              <a:ext cx="3207536" cy="1356180"/>
            </a:xfrm>
            <a:prstGeom prst="roundRect">
              <a:avLst>
                <a:gd name="adj" fmla="val 39101"/>
              </a:avLst>
            </a:prstGeom>
            <a:solidFill>
              <a:srgbClr val="002060"/>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sz="1633">
                <a:solidFill>
                  <a:schemeClr val="accent5">
                    <a:lumMod val="50000"/>
                  </a:schemeClr>
                </a:solidFill>
                <a:latin typeface="メイリオ" panose="020B0604030504040204" pitchFamily="50" charset="-128"/>
                <a:ea typeface="メイリオ" panose="020B0604030504040204" pitchFamily="50" charset="-128"/>
              </a:endParaRPr>
            </a:p>
          </p:txBody>
        </p:sp>
        <p:sp>
          <p:nvSpPr>
            <p:cNvPr id="6" name="角丸四角形 1">
              <a:extLst>
                <a:ext uri="{FF2B5EF4-FFF2-40B4-BE49-F238E27FC236}">
                  <a16:creationId xmlns:a16="http://schemas.microsoft.com/office/drawing/2014/main" id="{7D06F1B1-02E6-573E-F41B-94DEC3952573}"/>
                </a:ext>
              </a:extLst>
            </p:cNvPr>
            <p:cNvSpPr/>
            <p:nvPr/>
          </p:nvSpPr>
          <p:spPr bwMode="auto">
            <a:xfrm>
              <a:off x="522518" y="3079754"/>
              <a:ext cx="3207536" cy="1356179"/>
            </a:xfrm>
            <a:prstGeom prst="roundRect">
              <a:avLst>
                <a:gd name="adj" fmla="val 39101"/>
              </a:avLst>
            </a:prstGeom>
            <a:noFill/>
            <a:ln w="76200">
              <a:solidFill>
                <a:srgbClr val="00206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sz="1633">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FC0FD7F4-AAE3-3506-2753-35582232D627}"/>
                </a:ext>
              </a:extLst>
            </p:cNvPr>
            <p:cNvSpPr/>
            <p:nvPr/>
          </p:nvSpPr>
          <p:spPr bwMode="auto">
            <a:xfrm>
              <a:off x="5541493" y="3538552"/>
              <a:ext cx="303953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ts val="2721"/>
                </a:lnSpc>
                <a:defRPr/>
              </a:pPr>
              <a:r>
                <a:rPr lang="ja-JP" altLang="en-US" sz="2177"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メディアの希望・要望</a:t>
              </a:r>
              <a:endParaRPr lang="en-US" altLang="ja-JP" sz="2177"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7480A3FA-FB09-F555-F246-36044FBFEDBB}"/>
                </a:ext>
              </a:extLst>
            </p:cNvPr>
            <p:cNvSpPr/>
            <p:nvPr/>
          </p:nvSpPr>
          <p:spPr bwMode="auto">
            <a:xfrm>
              <a:off x="518947" y="3538552"/>
              <a:ext cx="320753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ts val="2721"/>
                </a:lnSpc>
                <a:defRPr/>
              </a:pPr>
              <a:r>
                <a:rPr lang="ja-JP" altLang="en-US" sz="2177"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プレスリリースの内容</a:t>
              </a:r>
              <a:endParaRPr lang="en-US" altLang="ja-JP" sz="2177"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 29" descr="握手のアイコン素材">
              <a:extLst>
                <a:ext uri="{FF2B5EF4-FFF2-40B4-BE49-F238E27FC236}">
                  <a16:creationId xmlns:a16="http://schemas.microsoft.com/office/drawing/2014/main" id="{C47AE15B-FF02-325E-A4CD-58AB9C62E5F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8152" y="3710537"/>
              <a:ext cx="3039532" cy="20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D52C5979-4BC8-02DC-513E-E300B0D5B326}"/>
                </a:ext>
              </a:extLst>
            </p:cNvPr>
            <p:cNvSpPr/>
            <p:nvPr/>
          </p:nvSpPr>
          <p:spPr bwMode="auto">
            <a:xfrm>
              <a:off x="5611974" y="3525445"/>
              <a:ext cx="260726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ts val="2721"/>
                </a:lnSpc>
                <a:defRPr/>
              </a:pPr>
              <a:endParaRPr lang="en-US" altLang="ja-JP" sz="2177"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1" name="正方形/長方形 10">
            <a:extLst>
              <a:ext uri="{FF2B5EF4-FFF2-40B4-BE49-F238E27FC236}">
                <a16:creationId xmlns:a16="http://schemas.microsoft.com/office/drawing/2014/main" id="{4E6708C3-4BD1-4098-AEF2-D41EF980C1EE}"/>
              </a:ext>
            </a:extLst>
          </p:cNvPr>
          <p:cNvSpPr/>
          <p:nvPr/>
        </p:nvSpPr>
        <p:spPr bwMode="auto">
          <a:xfrm>
            <a:off x="6466079" y="3815701"/>
            <a:ext cx="326880" cy="39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ts val="2721"/>
              </a:lnSpc>
              <a:defRPr/>
            </a:pPr>
            <a:endParaRPr lang="en-US" altLang="ja-JP" sz="1089">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0">
            <a:extLst>
              <a:ext uri="{FF2B5EF4-FFF2-40B4-BE49-F238E27FC236}">
                <a16:creationId xmlns:a16="http://schemas.microsoft.com/office/drawing/2014/main" id="{9138F23F-DFC4-4D72-E5BE-6BAD6049415A}"/>
              </a:ext>
            </a:extLst>
          </p:cNvPr>
          <p:cNvSpPr>
            <a:spLocks noChangeArrowheads="1"/>
          </p:cNvSpPr>
          <p:nvPr/>
        </p:nvSpPr>
        <p:spPr bwMode="auto">
          <a:xfrm>
            <a:off x="5793174" y="1296011"/>
            <a:ext cx="2669420" cy="42736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1413"/>
              </a:spcAft>
              <a:defRPr sz="3200">
                <a:solidFill>
                  <a:srgbClr val="000000"/>
                </a:solidFill>
                <a:latin typeface="Arial" panose="020B0604020202020204" pitchFamily="34" charset="0"/>
                <a:ea typeface="ＭＳ Ｐゴシック" panose="020B0600070205080204" pitchFamily="50" charset="-128"/>
                <a:cs typeface="Mangal" panose="02040503050203030202" pitchFamily="18"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9pPr>
          </a:lstStyle>
          <a:p>
            <a:pPr algn="ctr">
              <a:spcAft>
                <a:spcPct val="0"/>
              </a:spcAft>
              <a:defRPr/>
            </a:pPr>
            <a:r>
              <a:rPr lang="ja-JP" altLang="en-US" sz="2177" b="1">
                <a:solidFill>
                  <a:srgbClr val="FF8000"/>
                </a:solidFill>
                <a:latin typeface="メイリオ" panose="020B0604030504040204" pitchFamily="50" charset="-128"/>
                <a:ea typeface="メイリオ" panose="020B0604030504040204" pitchFamily="50" charset="-128"/>
                <a:cs typeface="メイリオ" panose="020B0604030504040204" pitchFamily="50" charset="-128"/>
              </a:rPr>
              <a:t>の専任スタッフが</a:t>
            </a:r>
          </a:p>
        </p:txBody>
      </p:sp>
      <p:grpSp>
        <p:nvGrpSpPr>
          <p:cNvPr id="15" name="グループ化 14">
            <a:extLst>
              <a:ext uri="{FF2B5EF4-FFF2-40B4-BE49-F238E27FC236}">
                <a16:creationId xmlns:a16="http://schemas.microsoft.com/office/drawing/2014/main" id="{E11F66B1-DF07-18BA-524B-84DDD0DA5CF9}"/>
              </a:ext>
            </a:extLst>
          </p:cNvPr>
          <p:cNvGrpSpPr/>
          <p:nvPr/>
        </p:nvGrpSpPr>
        <p:grpSpPr>
          <a:xfrm>
            <a:off x="5666213" y="2999015"/>
            <a:ext cx="865131" cy="598018"/>
            <a:chOff x="4136759" y="3376536"/>
            <a:chExt cx="865131" cy="598018"/>
          </a:xfrm>
        </p:grpSpPr>
        <p:sp>
          <p:nvSpPr>
            <p:cNvPr id="16" name="減算記号 15">
              <a:extLst>
                <a:ext uri="{FF2B5EF4-FFF2-40B4-BE49-F238E27FC236}">
                  <a16:creationId xmlns:a16="http://schemas.microsoft.com/office/drawing/2014/main" id="{83257161-8C19-436C-3F66-B3E552211FEE}"/>
                </a:ext>
              </a:extLst>
            </p:cNvPr>
            <p:cNvSpPr/>
            <p:nvPr/>
          </p:nvSpPr>
          <p:spPr>
            <a:xfrm rot="5400000">
              <a:off x="4304525" y="3511594"/>
              <a:ext cx="534946" cy="264830"/>
            </a:xfrm>
            <a:prstGeom prst="mathMinus">
              <a:avLst/>
            </a:prstGeom>
            <a:solidFill>
              <a:srgbClr val="00206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7" name="減算記号 16">
              <a:extLst>
                <a:ext uri="{FF2B5EF4-FFF2-40B4-BE49-F238E27FC236}">
                  <a16:creationId xmlns:a16="http://schemas.microsoft.com/office/drawing/2014/main" id="{BBD88D6C-7A8D-BA31-9E2F-4C4B6A1133A4}"/>
                </a:ext>
              </a:extLst>
            </p:cNvPr>
            <p:cNvSpPr/>
            <p:nvPr/>
          </p:nvSpPr>
          <p:spPr>
            <a:xfrm rot="7200000">
              <a:off x="4585275" y="3556451"/>
              <a:ext cx="568400" cy="264830"/>
            </a:xfrm>
            <a:prstGeom prst="mathMinus">
              <a:avLst/>
            </a:prstGeom>
            <a:solidFill>
              <a:srgbClr val="00206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8" name="減算記号 17">
              <a:extLst>
                <a:ext uri="{FF2B5EF4-FFF2-40B4-BE49-F238E27FC236}">
                  <a16:creationId xmlns:a16="http://schemas.microsoft.com/office/drawing/2014/main" id="{F00E5379-A1EA-2EE6-EAAA-1F7D3541C036}"/>
                </a:ext>
              </a:extLst>
            </p:cNvPr>
            <p:cNvSpPr/>
            <p:nvPr/>
          </p:nvSpPr>
          <p:spPr>
            <a:xfrm rot="3600000">
              <a:off x="3984974" y="3557939"/>
              <a:ext cx="568400" cy="264830"/>
            </a:xfrm>
            <a:prstGeom prst="mathMinus">
              <a:avLst/>
            </a:prstGeom>
            <a:solidFill>
              <a:srgbClr val="00206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grpSp>
      <p:sp>
        <p:nvSpPr>
          <p:cNvPr id="20" name="正方形/長方形 10">
            <a:extLst>
              <a:ext uri="{FF2B5EF4-FFF2-40B4-BE49-F238E27FC236}">
                <a16:creationId xmlns:a16="http://schemas.microsoft.com/office/drawing/2014/main" id="{3F9E45FD-4EFD-0CA1-C7C8-F52EE9A66231}"/>
              </a:ext>
            </a:extLst>
          </p:cNvPr>
          <p:cNvSpPr>
            <a:spLocks noChangeArrowheads="1"/>
          </p:cNvSpPr>
          <p:nvPr/>
        </p:nvSpPr>
        <p:spPr bwMode="auto">
          <a:xfrm>
            <a:off x="2307771" y="1772817"/>
            <a:ext cx="75764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1413"/>
              </a:spcAft>
              <a:defRPr sz="3200">
                <a:solidFill>
                  <a:srgbClr val="000000"/>
                </a:solidFill>
                <a:latin typeface="Arial" panose="020B0604020202020204" pitchFamily="34" charset="0"/>
                <a:ea typeface="ＭＳ Ｐゴシック" panose="020B0600070205080204" pitchFamily="50" charset="-128"/>
                <a:cs typeface="Mangal" panose="02040503050203030202" pitchFamily="18"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ＭＳ Ｐゴシック" panose="020B0600070205080204" pitchFamily="50" charset="-128"/>
              </a:defRPr>
            </a:lvl9pPr>
          </a:lstStyle>
          <a:p>
            <a:pPr algn="ctr">
              <a:spcAft>
                <a:spcPct val="0"/>
              </a:spcAft>
              <a:defRPr/>
            </a:pPr>
            <a:r>
              <a:rPr lang="ja-JP" altLang="en-US"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メディアの欲しい情報を把握</a:t>
            </a:r>
            <a:endParaRPr lang="ja-JP" altLang="en-US" sz="2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タイトル 1">
            <a:extLst>
              <a:ext uri="{FF2B5EF4-FFF2-40B4-BE49-F238E27FC236}">
                <a16:creationId xmlns:a16="http://schemas.microsoft.com/office/drawing/2014/main" id="{A7440D7C-C497-6B53-15F5-87B0F28D288E}"/>
              </a:ext>
            </a:extLst>
          </p:cNvPr>
          <p:cNvSpPr txBox="1">
            <a:spLocks/>
          </p:cNvSpPr>
          <p:nvPr/>
        </p:nvSpPr>
        <p:spPr>
          <a:xfrm>
            <a:off x="217432" y="159764"/>
            <a:ext cx="1368488" cy="548680"/>
          </a:xfrm>
          <a:prstGeom prst="rect">
            <a:avLst/>
          </a:prstGeom>
          <a:noFill/>
          <a:ln>
            <a:noFill/>
          </a:ln>
        </p:spPr>
        <p:txBody>
          <a:bodyPr vert="horz" wrap="square" lIns="91440" tIns="45720" rIns="91440" bIns="45720" numCol="1" anchor="ctr" anchorCtr="0" compatLnSpc="1">
            <a:prstTxWarp prst="textNoShape">
              <a:avLst/>
            </a:prstTxWarp>
          </a:bodyPr>
          <a:lstStyle>
            <a:lvl1pPr eaLnBrk="0" fontAlgn="base" hangingPunct="0">
              <a:lnSpc>
                <a:spcPct val="90000"/>
              </a:lnSpc>
              <a:spcBef>
                <a:spcPct val="0"/>
              </a:spcBef>
              <a:spcAft>
                <a:spcPct val="0"/>
              </a:spcAft>
              <a:defRPr sz="2400" b="1">
                <a:solidFill>
                  <a:srgbClr val="002060"/>
                </a:solidFill>
                <a:latin typeface="+mj-ea"/>
                <a:ea typeface="+mj-ea"/>
                <a:cs typeface="+mj-cs"/>
              </a:defRPr>
            </a:lvl1pPr>
            <a:lvl2pPr eaLnBrk="0" fontAlgn="base" hangingPunct="0">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2pPr>
            <a:lvl3pPr eaLnBrk="0" fontAlgn="base" hangingPunct="0">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3pPr>
            <a:lvl4pPr eaLnBrk="0" fontAlgn="base" hangingPunct="0">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4pPr>
            <a:lvl5pPr eaLnBrk="0" fontAlgn="base" hangingPunct="0">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5pPr>
            <a:lvl6pPr marL="414726" fontAlgn="base">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6pPr>
            <a:lvl7pPr marL="829452" fontAlgn="base">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7pPr>
            <a:lvl8pPr marL="1244178" fontAlgn="base">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8pPr>
            <a:lvl9pPr marL="1658904" fontAlgn="base">
              <a:lnSpc>
                <a:spcPct val="90000"/>
              </a:lnSpc>
              <a:spcBef>
                <a:spcPct val="0"/>
              </a:spcBef>
              <a:spcAft>
                <a:spcPct val="0"/>
              </a:spcAft>
              <a:defRPr sz="3991">
                <a:latin typeface="Segoe UI" panose="020B0502040204020203" pitchFamily="34" charset="0"/>
                <a:ea typeface="ヒラギノ角ゴ Pro W6" panose="020B0600000000000000" pitchFamily="34" charset="-128"/>
              </a:defRPr>
            </a:lvl9pPr>
          </a:lstStyle>
          <a:p>
            <a:r>
              <a:rPr lang="ja-JP" altLang="en-US" dirty="0">
                <a:latin typeface="メイリオ" panose="020B0604030504040204" pitchFamily="50" charset="-128"/>
                <a:ea typeface="メイリオ" panose="020B0604030504040204" pitchFamily="50" charset="-128"/>
              </a:rPr>
              <a:t>ご案内</a:t>
            </a:r>
          </a:p>
        </p:txBody>
      </p:sp>
      <p:pic>
        <p:nvPicPr>
          <p:cNvPr id="21" name="図 20">
            <a:extLst>
              <a:ext uri="{FF2B5EF4-FFF2-40B4-BE49-F238E27FC236}">
                <a16:creationId xmlns:a16="http://schemas.microsoft.com/office/drawing/2014/main" id="{2D0333D5-FE96-A675-59A4-2A3B7BE783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8187" y="1053112"/>
            <a:ext cx="2130850" cy="585362"/>
          </a:xfrm>
          <a:prstGeom prst="rect">
            <a:avLst/>
          </a:prstGeom>
        </p:spPr>
      </p:pic>
    </p:spTree>
    <p:extLst>
      <p:ext uri="{BB962C8B-B14F-4D97-AF65-F5344CB8AC3E}">
        <p14:creationId xmlns:p14="http://schemas.microsoft.com/office/powerpoint/2010/main" val="293383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B2F39-A3E3-CEE1-9465-CBD830B89499}"/>
            </a:ext>
          </a:extLst>
        </p:cNvPr>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B7888EB1-D8BC-B5B5-10A4-A94C6D14676C}"/>
              </a:ext>
            </a:extLst>
          </p:cNvPr>
          <p:cNvSpPr/>
          <p:nvPr/>
        </p:nvSpPr>
        <p:spPr>
          <a:xfrm>
            <a:off x="1631504" y="836712"/>
            <a:ext cx="8947052" cy="272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A9F4BB25-1C78-C58A-3125-7238C898A0A7}"/>
              </a:ext>
            </a:extLst>
          </p:cNvPr>
          <p:cNvSpPr txBox="1">
            <a:spLocks/>
          </p:cNvSpPr>
          <p:nvPr/>
        </p:nvSpPr>
        <p:spPr>
          <a:xfrm>
            <a:off x="126918" y="128585"/>
            <a:ext cx="8229600" cy="548680"/>
          </a:xfrm>
          <a:prstGeom prst="rect">
            <a:avLst/>
          </a:prstGeom>
        </p:spPr>
        <p:txBody>
          <a:bodyPr vert="horz" lIns="91440" tIns="45720" rIns="91440" bIns="45720" rtlCol="0" anchor="ctr">
            <a:noAutofit/>
          </a:bodyPr>
          <a:lstStyle>
            <a:defPPr>
              <a:defRPr lang="ja-JP"/>
            </a:defPPr>
            <a:lvl1pPr>
              <a:spcBef>
                <a:spcPct val="0"/>
              </a:spcBef>
              <a:buNone/>
              <a:defRPr sz="2400" b="1">
                <a:solidFill>
                  <a:srgbClr val="002060"/>
                </a:solidFill>
                <a:latin typeface="+mj-ea"/>
                <a:ea typeface="メイリオ" panose="020B0604030504040204" pitchFamily="50" charset="-128"/>
                <a:cs typeface="+mj-cs"/>
              </a:defRPr>
            </a:lvl1pPr>
          </a:lstStyle>
          <a:p>
            <a:r>
              <a:rPr lang="ja-JP" altLang="en-US" dirty="0"/>
              <a:t>サービス紹介</a:t>
            </a:r>
          </a:p>
        </p:txBody>
      </p:sp>
      <p:pic>
        <p:nvPicPr>
          <p:cNvPr id="4" name="図 3">
            <a:extLst>
              <a:ext uri="{FF2B5EF4-FFF2-40B4-BE49-F238E27FC236}">
                <a16:creationId xmlns:a16="http://schemas.microsoft.com/office/drawing/2014/main" id="{CE0DD37D-9B7F-848D-5D94-550C76E67024}"/>
              </a:ext>
            </a:extLst>
          </p:cNvPr>
          <p:cNvPicPr>
            <a:picLocks noChangeAspect="1"/>
          </p:cNvPicPr>
          <p:nvPr/>
        </p:nvPicPr>
        <p:blipFill>
          <a:blip r:embed="rId3"/>
          <a:srcRect b="539"/>
          <a:stretch/>
        </p:blipFill>
        <p:spPr>
          <a:xfrm>
            <a:off x="502694" y="856523"/>
            <a:ext cx="11186612" cy="5734551"/>
          </a:xfrm>
          <a:prstGeom prst="rect">
            <a:avLst/>
          </a:prstGeom>
        </p:spPr>
      </p:pic>
      <p:grpSp>
        <p:nvGrpSpPr>
          <p:cNvPr id="26" name="グループ化 25">
            <a:extLst>
              <a:ext uri="{FF2B5EF4-FFF2-40B4-BE49-F238E27FC236}">
                <a16:creationId xmlns:a16="http://schemas.microsoft.com/office/drawing/2014/main" id="{2C1CADE7-1947-2F28-D11A-7F3B16FDFC33}"/>
              </a:ext>
            </a:extLst>
          </p:cNvPr>
          <p:cNvGrpSpPr/>
          <p:nvPr/>
        </p:nvGrpSpPr>
        <p:grpSpPr>
          <a:xfrm>
            <a:off x="4558106" y="1362277"/>
            <a:ext cx="7507705" cy="4906834"/>
            <a:chOff x="4558106" y="1362277"/>
            <a:chExt cx="7507705" cy="4906834"/>
          </a:xfrm>
        </p:grpSpPr>
        <p:grpSp>
          <p:nvGrpSpPr>
            <p:cNvPr id="16" name="グループ化 15">
              <a:extLst>
                <a:ext uri="{FF2B5EF4-FFF2-40B4-BE49-F238E27FC236}">
                  <a16:creationId xmlns:a16="http://schemas.microsoft.com/office/drawing/2014/main" id="{3F273DD5-258D-AD98-2490-AB61CB30133F}"/>
                </a:ext>
              </a:extLst>
            </p:cNvPr>
            <p:cNvGrpSpPr/>
            <p:nvPr/>
          </p:nvGrpSpPr>
          <p:grpSpPr>
            <a:xfrm>
              <a:off x="4558106" y="1645310"/>
              <a:ext cx="7507705" cy="4623801"/>
              <a:chOff x="3609474" y="1608557"/>
              <a:chExt cx="7507705" cy="4623801"/>
            </a:xfrm>
          </p:grpSpPr>
          <p:sp>
            <p:nvSpPr>
              <p:cNvPr id="15" name="吹き出し: 四角形 14">
                <a:extLst>
                  <a:ext uri="{FF2B5EF4-FFF2-40B4-BE49-F238E27FC236}">
                    <a16:creationId xmlns:a16="http://schemas.microsoft.com/office/drawing/2014/main" id="{846AE820-EFB1-B538-4EED-19C71B1D8F92}"/>
                  </a:ext>
                </a:extLst>
              </p:cNvPr>
              <p:cNvSpPr/>
              <p:nvPr/>
            </p:nvSpPr>
            <p:spPr>
              <a:xfrm>
                <a:off x="3609474" y="1608557"/>
                <a:ext cx="7507705" cy="4623801"/>
              </a:xfrm>
              <a:prstGeom prst="wedgeRectCallout">
                <a:avLst>
                  <a:gd name="adj1" fmla="val -58746"/>
                  <a:gd name="adj2" fmla="val -3809"/>
                </a:avLst>
              </a:prstGeom>
              <a:solidFill>
                <a:schemeClr val="bg1"/>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BB17119F-4278-83C3-C318-4820B5257CF9}"/>
                  </a:ext>
                </a:extLst>
              </p:cNvPr>
              <p:cNvPicPr>
                <a:picLocks noChangeAspect="1"/>
              </p:cNvPicPr>
              <p:nvPr/>
            </p:nvPicPr>
            <p:blipFill>
              <a:blip r:embed="rId4"/>
              <a:stretch>
                <a:fillRect/>
              </a:stretch>
            </p:blipFill>
            <p:spPr>
              <a:xfrm>
                <a:off x="3710730" y="1891020"/>
                <a:ext cx="7305192" cy="4166634"/>
              </a:xfrm>
              <a:prstGeom prst="rect">
                <a:avLst/>
              </a:prstGeom>
            </p:spPr>
          </p:pic>
        </p:grpSp>
        <p:sp>
          <p:nvSpPr>
            <p:cNvPr id="25" name="タイトル 1">
              <a:extLst>
                <a:ext uri="{FF2B5EF4-FFF2-40B4-BE49-F238E27FC236}">
                  <a16:creationId xmlns:a16="http://schemas.microsoft.com/office/drawing/2014/main" id="{5E6BCE99-3BD1-201E-B19B-45B2AC487F0F}"/>
                </a:ext>
              </a:extLst>
            </p:cNvPr>
            <p:cNvSpPr txBox="1">
              <a:spLocks/>
            </p:cNvSpPr>
            <p:nvPr/>
          </p:nvSpPr>
          <p:spPr>
            <a:xfrm>
              <a:off x="5830709" y="1362277"/>
              <a:ext cx="5201741" cy="548680"/>
            </a:xfrm>
            <a:prstGeom prst="rect">
              <a:avLst/>
            </a:prstGeom>
            <a:solidFill>
              <a:schemeClr val="bg1"/>
            </a:solidFill>
            <a:ln w="28575">
              <a:solidFill>
                <a:srgbClr val="002060"/>
              </a:solidFill>
            </a:ln>
          </p:spPr>
          <p:txBody>
            <a:bodyPr vert="horz" lIns="91440" tIns="45720" rIns="91440" bIns="45720" rtlCol="0" anchor="ctr">
              <a:noAutofit/>
            </a:bodyPr>
            <a:lstStyle>
              <a:defPPr>
                <a:defRPr lang="ja-JP"/>
              </a:defPPr>
              <a:lvl1pPr>
                <a:spcBef>
                  <a:spcPct val="0"/>
                </a:spcBef>
                <a:buNone/>
                <a:defRPr sz="2400" b="1">
                  <a:solidFill>
                    <a:srgbClr val="002060"/>
                  </a:solidFill>
                  <a:latin typeface="+mj-ea"/>
                  <a:ea typeface="メイリオ" panose="020B0604030504040204" pitchFamily="50" charset="-128"/>
                  <a:cs typeface="+mj-cs"/>
                </a:defRPr>
              </a:lvl1pPr>
            </a:lstStyle>
            <a:p>
              <a:r>
                <a:rPr lang="ja-JP" altLang="en-US" dirty="0"/>
                <a:t>リリース詳細ページもリニューアル</a:t>
              </a:r>
            </a:p>
          </p:txBody>
        </p:sp>
      </p:grpSp>
      <p:grpSp>
        <p:nvGrpSpPr>
          <p:cNvPr id="28" name="グループ化 27">
            <a:extLst>
              <a:ext uri="{FF2B5EF4-FFF2-40B4-BE49-F238E27FC236}">
                <a16:creationId xmlns:a16="http://schemas.microsoft.com/office/drawing/2014/main" id="{5590E4DC-9EFC-52F5-90AF-E9D55C0C2F97}"/>
              </a:ext>
            </a:extLst>
          </p:cNvPr>
          <p:cNvGrpSpPr/>
          <p:nvPr/>
        </p:nvGrpSpPr>
        <p:grpSpPr>
          <a:xfrm>
            <a:off x="5690937" y="3696379"/>
            <a:ext cx="3625220" cy="1874899"/>
            <a:chOff x="5690937" y="3696379"/>
            <a:chExt cx="3625220" cy="1874899"/>
          </a:xfrm>
        </p:grpSpPr>
        <p:grpSp>
          <p:nvGrpSpPr>
            <p:cNvPr id="24" name="グループ化 23">
              <a:extLst>
                <a:ext uri="{FF2B5EF4-FFF2-40B4-BE49-F238E27FC236}">
                  <a16:creationId xmlns:a16="http://schemas.microsoft.com/office/drawing/2014/main" id="{701F9005-4956-D550-4D5C-FB7619EDCADD}"/>
                </a:ext>
              </a:extLst>
            </p:cNvPr>
            <p:cNvGrpSpPr/>
            <p:nvPr/>
          </p:nvGrpSpPr>
          <p:grpSpPr>
            <a:xfrm>
              <a:off x="5690937" y="3957210"/>
              <a:ext cx="3625220" cy="1614068"/>
              <a:chOff x="5690937" y="3957210"/>
              <a:chExt cx="3625220" cy="1614068"/>
            </a:xfrm>
          </p:grpSpPr>
          <p:sp>
            <p:nvSpPr>
              <p:cNvPr id="20" name="吹き出し: 四角形 19">
                <a:extLst>
                  <a:ext uri="{FF2B5EF4-FFF2-40B4-BE49-F238E27FC236}">
                    <a16:creationId xmlns:a16="http://schemas.microsoft.com/office/drawing/2014/main" id="{00BD052B-66DF-4334-4F35-9390456AAC84}"/>
                  </a:ext>
                </a:extLst>
              </p:cNvPr>
              <p:cNvSpPr/>
              <p:nvPr/>
            </p:nvSpPr>
            <p:spPr>
              <a:xfrm>
                <a:off x="5690937" y="3957210"/>
                <a:ext cx="3625220" cy="1614068"/>
              </a:xfrm>
              <a:prstGeom prst="wedgeRectCallout">
                <a:avLst>
                  <a:gd name="adj1" fmla="val 60862"/>
                  <a:gd name="adj2" fmla="val -37169"/>
                </a:avLst>
              </a:prstGeom>
              <a:solidFill>
                <a:schemeClr val="bg1"/>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84ED0F34-3343-5097-B1E8-14EBAB1B1A9E}"/>
                  </a:ext>
                </a:extLst>
              </p:cNvPr>
              <p:cNvPicPr>
                <a:picLocks noChangeAspect="1"/>
              </p:cNvPicPr>
              <p:nvPr/>
            </p:nvPicPr>
            <p:blipFill>
              <a:blip r:embed="rId5"/>
              <a:stretch>
                <a:fillRect/>
              </a:stretch>
            </p:blipFill>
            <p:spPr>
              <a:xfrm>
                <a:off x="5830709" y="4241088"/>
                <a:ext cx="3301259" cy="1081324"/>
              </a:xfrm>
              <a:prstGeom prst="rect">
                <a:avLst/>
              </a:prstGeom>
            </p:spPr>
          </p:pic>
        </p:grpSp>
        <p:sp>
          <p:nvSpPr>
            <p:cNvPr id="27" name="タイトル 1">
              <a:extLst>
                <a:ext uri="{FF2B5EF4-FFF2-40B4-BE49-F238E27FC236}">
                  <a16:creationId xmlns:a16="http://schemas.microsoft.com/office/drawing/2014/main" id="{0F9C5A3C-035E-294A-E4A7-CCFE3A53E4B4}"/>
                </a:ext>
              </a:extLst>
            </p:cNvPr>
            <p:cNvSpPr txBox="1">
              <a:spLocks/>
            </p:cNvSpPr>
            <p:nvPr/>
          </p:nvSpPr>
          <p:spPr>
            <a:xfrm>
              <a:off x="6019207" y="3696379"/>
              <a:ext cx="2980417" cy="548680"/>
            </a:xfrm>
            <a:prstGeom prst="rect">
              <a:avLst/>
            </a:prstGeom>
            <a:solidFill>
              <a:schemeClr val="bg1"/>
            </a:solidFill>
            <a:ln w="28575">
              <a:solidFill>
                <a:srgbClr val="002060"/>
              </a:solidFill>
            </a:ln>
          </p:spPr>
          <p:txBody>
            <a:bodyPr vert="horz" lIns="91440" tIns="45720" rIns="91440" bIns="45720" rtlCol="0" anchor="ctr">
              <a:noAutofit/>
            </a:bodyPr>
            <a:lstStyle>
              <a:defPPr>
                <a:defRPr lang="ja-JP"/>
              </a:defPPr>
              <a:lvl1pPr>
                <a:spcBef>
                  <a:spcPct val="0"/>
                </a:spcBef>
                <a:buNone/>
                <a:defRPr sz="2400" b="1">
                  <a:solidFill>
                    <a:srgbClr val="002060"/>
                  </a:solidFill>
                  <a:latin typeface="+mj-ea"/>
                  <a:ea typeface="メイリオ" panose="020B0604030504040204" pitchFamily="50" charset="-128"/>
                  <a:cs typeface="+mj-cs"/>
                </a:defRPr>
              </a:lvl1pPr>
            </a:lstStyle>
            <a:p>
              <a:r>
                <a:rPr lang="ja-JP" altLang="en-US" sz="1700" dirty="0">
                  <a:latin typeface="メイリオ" panose="020B0604030504040204" pitchFamily="50" charset="-128"/>
                </a:rPr>
                <a:t>適切なタグを</a:t>
              </a:r>
              <a:r>
                <a:rPr lang="en-US" altLang="ja-JP" sz="1700" dirty="0">
                  <a:latin typeface="メイリオ" panose="020B0604030504040204" pitchFamily="50" charset="-128"/>
                </a:rPr>
                <a:t>AI</a:t>
              </a:r>
              <a:r>
                <a:rPr lang="ja-JP" altLang="en-US" sz="1700" dirty="0">
                  <a:latin typeface="メイリオ" panose="020B0604030504040204" pitchFamily="50" charset="-128"/>
                </a:rPr>
                <a:t>が自動生成</a:t>
              </a:r>
            </a:p>
          </p:txBody>
        </p:sp>
      </p:grpSp>
    </p:spTree>
    <p:extLst>
      <p:ext uri="{BB962C8B-B14F-4D97-AF65-F5344CB8AC3E}">
        <p14:creationId xmlns:p14="http://schemas.microsoft.com/office/powerpoint/2010/main" val="252937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7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FC8053-BD86-2CB4-3180-9934969AF12B}"/>
              </a:ext>
            </a:extLst>
          </p:cNvPr>
          <p:cNvSpPr txBox="1"/>
          <p:nvPr/>
        </p:nvSpPr>
        <p:spPr>
          <a:xfrm>
            <a:off x="1511060" y="953219"/>
            <a:ext cx="9169879" cy="4951562"/>
          </a:xfrm>
          <a:prstGeom prst="roundRect">
            <a:avLst>
              <a:gd name="adj" fmla="val 3853"/>
            </a:avLst>
          </a:prstGeom>
          <a:solidFill>
            <a:schemeClr val="bg1"/>
          </a:solidFill>
          <a:ln w="38100" cap="sq">
            <a:solidFill>
              <a:schemeClr val="tx2">
                <a:lumMod val="75000"/>
              </a:schemeClr>
            </a:solidFill>
            <a:miter/>
          </a:ln>
          <a:effectLst>
            <a:outerShdw blurRad="292100" sx="102000" sy="102000" algn="ctr" rotWithShape="0">
              <a:schemeClr val="accent1">
                <a:lumMod val="75000"/>
                <a:alpha val="21000"/>
              </a:schemeClr>
            </a:outerShdw>
          </a:effectLst>
        </p:spPr>
        <p:txBody>
          <a:bodyPr vert="horz" wrap="square" lIns="91440" tIns="45720" rIns="91440" bIns="45720" rtlCol="0" anchor="ctr"/>
          <a:lstStyle/>
          <a:p>
            <a:pPr algn="ctr"/>
            <a:endParaRPr kumimoji="1" lang="zh-CN" altLang="en-US">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7A727C51-09AB-3E95-D388-314B64832BB5}"/>
              </a:ext>
            </a:extLst>
          </p:cNvPr>
          <p:cNvSpPr txBox="1">
            <a:spLocks/>
          </p:cNvSpPr>
          <p:nvPr/>
        </p:nvSpPr>
        <p:spPr>
          <a:xfrm>
            <a:off x="2148471" y="2614600"/>
            <a:ext cx="8447856" cy="1628799"/>
          </a:xfrm>
          <a:prstGeom prst="rect">
            <a:avLst/>
          </a:prstGeom>
        </p:spPr>
        <p:txBody>
          <a:bodyPr vert="horz" lIns="91440" tIns="45720" rIns="91440" bIns="45720" rtlCol="0" anchor="ctr">
            <a:noAutofit/>
          </a:bodyPr>
          <a:lstStyle/>
          <a:p>
            <a:pPr algn="ctr">
              <a:lnSpc>
                <a:spcPct val="150000"/>
              </a:lnSpc>
              <a:spcBef>
                <a:spcPct val="0"/>
              </a:spcBef>
              <a:defRPr/>
            </a:pPr>
            <a:r>
              <a:rPr lang="ja-JP" altLang="en-US" sz="3600" b="1" dirty="0">
                <a:solidFill>
                  <a:schemeClr val="tx2">
                    <a:lumMod val="75000"/>
                  </a:schemeClr>
                </a:solidFill>
                <a:latin typeface="メイリオ" panose="020B0604030504040204" pitchFamily="50" charset="-128"/>
                <a:ea typeface="メイリオ" panose="020B0604030504040204" pitchFamily="50" charset="-128"/>
                <a:cs typeface="+mj-cs"/>
              </a:rPr>
              <a:t>良いプレスリリースとは？</a:t>
            </a:r>
            <a:endParaRPr lang="en-US" altLang="ja-JP" sz="3600" b="1" dirty="0">
              <a:solidFill>
                <a:schemeClr val="tx2">
                  <a:lumMod val="75000"/>
                </a:schemeClr>
              </a:solidFill>
              <a:latin typeface="メイリオ" panose="020B0604030504040204" pitchFamily="50" charset="-128"/>
              <a:ea typeface="メイリオ" panose="020B0604030504040204" pitchFamily="50" charset="-128"/>
              <a:cs typeface="+mj-cs"/>
            </a:endParaRPr>
          </a:p>
          <a:p>
            <a:pPr algn="ctr">
              <a:lnSpc>
                <a:spcPct val="150000"/>
              </a:lnSpc>
              <a:spcBef>
                <a:spcPct val="0"/>
              </a:spcBef>
              <a:defRPr/>
            </a:pPr>
            <a:r>
              <a:rPr lang="ja-JP" altLang="en-US" sz="3600" b="1" dirty="0">
                <a:solidFill>
                  <a:schemeClr val="tx2">
                    <a:lumMod val="75000"/>
                  </a:schemeClr>
                </a:solidFill>
                <a:latin typeface="メイリオ" panose="020B0604030504040204" pitchFamily="50" charset="-128"/>
                <a:ea typeface="メイリオ" panose="020B0604030504040204" pitchFamily="50" charset="-128"/>
                <a:cs typeface="+mj-cs"/>
              </a:rPr>
              <a:t>ー判断基準ー</a:t>
            </a:r>
            <a:endParaRPr lang="en-US" altLang="ja-JP" sz="3600" b="1" dirty="0">
              <a:solidFill>
                <a:schemeClr val="tx2">
                  <a:lumMod val="75000"/>
                </a:schemeClr>
              </a:solidFill>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320493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二等辺三角形 49">
            <a:extLst>
              <a:ext uri="{FF2B5EF4-FFF2-40B4-BE49-F238E27FC236}">
                <a16:creationId xmlns:a16="http://schemas.microsoft.com/office/drawing/2014/main" id="{3951C32C-4530-8210-F55A-96D9C2C6A722}"/>
              </a:ext>
            </a:extLst>
          </p:cNvPr>
          <p:cNvSpPr/>
          <p:nvPr/>
        </p:nvSpPr>
        <p:spPr>
          <a:xfrm rot="16200000">
            <a:off x="4410803" y="-336062"/>
            <a:ext cx="3867101" cy="7985535"/>
          </a:xfrm>
          <a:prstGeom prst="triangle">
            <a:avLst>
              <a:gd name="adj" fmla="val 50291"/>
            </a:avLst>
          </a:prstGeom>
          <a:gradFill flip="none" rotWithShape="1">
            <a:gsLst>
              <a:gs pos="39000">
                <a:srgbClr val="F37500">
                  <a:alpha val="48000"/>
                </a:srgbClr>
              </a:gs>
              <a:gs pos="19000">
                <a:srgbClr val="FF8000">
                  <a:shade val="67500"/>
                  <a:satMod val="115000"/>
                  <a:alpha val="70000"/>
                </a:srgbClr>
              </a:gs>
              <a:gs pos="59000">
                <a:srgbClr val="F97B00">
                  <a:lumMod val="100000"/>
                  <a:alpha val="39000"/>
                </a:srgbClr>
              </a:gs>
              <a:gs pos="100000">
                <a:srgbClr val="FF8000">
                  <a:shade val="100000"/>
                  <a:satMod val="115000"/>
                  <a:alpha val="0"/>
                  <a:lumMod val="0"/>
                  <a:lumOff val="10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C0AD4BEE-7C75-4F1E-087B-E2F1F832649B}"/>
              </a:ext>
            </a:extLst>
          </p:cNvPr>
          <p:cNvSpPr/>
          <p:nvPr/>
        </p:nvSpPr>
        <p:spPr>
          <a:xfrm>
            <a:off x="3935761" y="1412092"/>
            <a:ext cx="3703849" cy="47544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625411C5-CD1E-B4B7-B2FC-95BC8B515740}"/>
              </a:ext>
            </a:extLst>
          </p:cNvPr>
          <p:cNvGrpSpPr/>
          <p:nvPr/>
        </p:nvGrpSpPr>
        <p:grpSpPr>
          <a:xfrm>
            <a:off x="1651988" y="2731475"/>
            <a:ext cx="1733592" cy="2254916"/>
            <a:chOff x="86582" y="2493878"/>
            <a:chExt cx="2617791" cy="3405007"/>
          </a:xfrm>
        </p:grpSpPr>
        <p:sp>
          <p:nvSpPr>
            <p:cNvPr id="7" name="テキスト ボックス 6">
              <a:extLst>
                <a:ext uri="{FF2B5EF4-FFF2-40B4-BE49-F238E27FC236}">
                  <a16:creationId xmlns:a16="http://schemas.microsoft.com/office/drawing/2014/main" id="{ADBFB041-205A-B906-68CA-E6C603078A2F}"/>
                </a:ext>
              </a:extLst>
            </p:cNvPr>
            <p:cNvSpPr txBox="1"/>
            <p:nvPr/>
          </p:nvSpPr>
          <p:spPr>
            <a:xfrm>
              <a:off x="86582" y="5015853"/>
              <a:ext cx="2615369" cy="883032"/>
            </a:xfrm>
            <a:prstGeom prst="rect">
              <a:avLst/>
            </a:prstGeom>
            <a:noFill/>
          </p:spPr>
          <p:txBody>
            <a:bodyPr wrap="square" rtlCol="0">
              <a:spAutoFit/>
            </a:bodyPr>
            <a:lstStyle/>
            <a:p>
              <a:pPr algn="ctr"/>
              <a:r>
                <a:rPr lang="ja-JP" altLang="en-US" sz="1600" b="1">
                  <a:latin typeface="メイリオ" panose="020B0604030504040204" pitchFamily="50" charset="-128"/>
                  <a:ea typeface="メイリオ" panose="020B0604030504040204" pitchFamily="50" charset="-128"/>
                </a:rPr>
                <a:t>プレスリリース</a:t>
              </a:r>
              <a:endParaRPr lang="en-US" altLang="ja-JP" sz="1600" b="1">
                <a:latin typeface="メイリオ" panose="020B0604030504040204" pitchFamily="50" charset="-128"/>
                <a:ea typeface="メイリオ" panose="020B0604030504040204" pitchFamily="50" charset="-128"/>
              </a:endParaRPr>
            </a:p>
            <a:p>
              <a:pPr algn="ctr"/>
              <a:r>
                <a:rPr lang="ja-JP" altLang="en-US" sz="1600" b="1">
                  <a:latin typeface="メイリオ" panose="020B0604030504040204" pitchFamily="50" charset="-128"/>
                  <a:ea typeface="メイリオ" panose="020B0604030504040204" pitchFamily="50" charset="-128"/>
                </a:rPr>
                <a:t>配信</a:t>
              </a:r>
              <a:endParaRPr lang="en-US" altLang="ja-JP" sz="1600" b="1">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4EEC459B-94C7-9330-BBE3-C7FA4F40FC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04" y="2493878"/>
              <a:ext cx="2615369" cy="2615368"/>
            </a:xfrm>
            <a:prstGeom prst="rect">
              <a:avLst/>
            </a:prstGeom>
          </p:spPr>
        </p:pic>
        <p:sp>
          <p:nvSpPr>
            <p:cNvPr id="10" name="正方形/長方形 9">
              <a:extLst>
                <a:ext uri="{FF2B5EF4-FFF2-40B4-BE49-F238E27FC236}">
                  <a16:creationId xmlns:a16="http://schemas.microsoft.com/office/drawing/2014/main" id="{00B73926-4357-BA09-7DEE-D4FB2655327A}"/>
                </a:ext>
              </a:extLst>
            </p:cNvPr>
            <p:cNvSpPr/>
            <p:nvPr/>
          </p:nvSpPr>
          <p:spPr>
            <a:xfrm>
              <a:off x="539553" y="3544221"/>
              <a:ext cx="1782738" cy="613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grpSp>
      <p:grpSp>
        <p:nvGrpSpPr>
          <p:cNvPr id="12" name="グループ化 11">
            <a:extLst>
              <a:ext uri="{FF2B5EF4-FFF2-40B4-BE49-F238E27FC236}">
                <a16:creationId xmlns:a16="http://schemas.microsoft.com/office/drawing/2014/main" id="{2FBA40AA-40CA-C44A-B867-A4A45ADA1F9F}"/>
              </a:ext>
            </a:extLst>
          </p:cNvPr>
          <p:cNvGrpSpPr/>
          <p:nvPr/>
        </p:nvGrpSpPr>
        <p:grpSpPr>
          <a:xfrm>
            <a:off x="4066387" y="4236864"/>
            <a:ext cx="3430633" cy="1820936"/>
            <a:chOff x="3124497" y="4424348"/>
            <a:chExt cx="4212468" cy="1988193"/>
          </a:xfrm>
        </p:grpSpPr>
        <p:sp>
          <p:nvSpPr>
            <p:cNvPr id="18" name="正方形/長方形 17">
              <a:extLst>
                <a:ext uri="{FF2B5EF4-FFF2-40B4-BE49-F238E27FC236}">
                  <a16:creationId xmlns:a16="http://schemas.microsoft.com/office/drawing/2014/main" id="{0154B473-11D7-EE71-0B72-EB700C2D33FD}"/>
                </a:ext>
              </a:extLst>
            </p:cNvPr>
            <p:cNvSpPr/>
            <p:nvPr/>
          </p:nvSpPr>
          <p:spPr>
            <a:xfrm>
              <a:off x="3124497" y="4424348"/>
              <a:ext cx="4212468" cy="1988193"/>
            </a:xfrm>
            <a:prstGeom prst="rect">
              <a:avLst/>
            </a:prstGeom>
            <a:solidFill>
              <a:srgbClr val="FFEAB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highlight>
                  <a:srgbClr val="FFD05B"/>
                </a:highlight>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D51B6A2D-C27F-966C-D79D-6F6DBD46F53F}"/>
                </a:ext>
              </a:extLst>
            </p:cNvPr>
            <p:cNvSpPr txBox="1"/>
            <p:nvPr/>
          </p:nvSpPr>
          <p:spPr>
            <a:xfrm>
              <a:off x="3268513" y="4562755"/>
              <a:ext cx="4033219" cy="369651"/>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原文転載 </a:t>
              </a:r>
              <a:r>
                <a:rPr lang="en-US" altLang="ja-JP" sz="1400">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提携</a:t>
              </a:r>
              <a:r>
                <a:rPr lang="en-US" altLang="ja-JP" sz="1400">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パートナーメディア</a:t>
              </a:r>
              <a:r>
                <a:rPr lang="en-US" altLang="ja-JP" sz="1400">
                  <a:latin typeface="メイリオ" panose="020B0604030504040204" pitchFamily="50" charset="-128"/>
                  <a:ea typeface="メイリオ" panose="020B0604030504040204" pitchFamily="50" charset="-128"/>
                </a:rPr>
                <a:t>)</a:t>
              </a:r>
              <a:endParaRPr lang="ja-JP" altLang="en-US" sz="160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2DB1A555-3B49-CD9A-E203-CC7523CAECDF}"/>
                </a:ext>
              </a:extLst>
            </p:cNvPr>
            <p:cNvSpPr txBox="1"/>
            <p:nvPr/>
          </p:nvSpPr>
          <p:spPr>
            <a:xfrm>
              <a:off x="3412278" y="4991872"/>
              <a:ext cx="3744418" cy="1310372"/>
            </a:xfrm>
            <a:prstGeom prst="rect">
              <a:avLst/>
            </a:prstGeom>
            <a:noFill/>
          </p:spPr>
          <p:txBody>
            <a:bodyPr wrap="square" rtlCol="0">
              <a:spAutoFit/>
            </a:bodyPr>
            <a:lstStyle/>
            <a:p>
              <a:pPr marL="285750" indent="-285750">
                <a:lnSpc>
                  <a:spcPts val="2200"/>
                </a:lnSpc>
                <a:buFont typeface="Arial" panose="020B0604020202020204" pitchFamily="34" charset="0"/>
                <a:buChar char="•"/>
              </a:pPr>
              <a:r>
                <a:rPr lang="ja-JP" altLang="en-US" sz="1400" u="sng">
                  <a:latin typeface="メイリオ" panose="020B0604030504040204" pitchFamily="50" charset="-128"/>
                  <a:ea typeface="メイリオ" panose="020B0604030504040204" pitchFamily="50" charset="-128"/>
                </a:rPr>
                <a:t>関わりのなかった生活者</a:t>
              </a:r>
              <a:r>
                <a:rPr lang="ja-JP" altLang="en-US" sz="1400">
                  <a:latin typeface="メイリオ" panose="020B0604030504040204" pitchFamily="50" charset="-128"/>
                  <a:ea typeface="メイリオ" panose="020B0604030504040204" pitchFamily="50" charset="-128"/>
                </a:rPr>
                <a:t>へ情報を届けられる</a:t>
              </a:r>
              <a:endParaRPr lang="en-US" altLang="ja-JP" sz="1400">
                <a:latin typeface="メイリオ" panose="020B0604030504040204" pitchFamily="50" charset="-128"/>
                <a:ea typeface="メイリオ" panose="020B0604030504040204" pitchFamily="50" charset="-128"/>
              </a:endParaRPr>
            </a:p>
            <a:p>
              <a:pPr marL="285750" indent="-285750">
                <a:lnSpc>
                  <a:spcPts val="2200"/>
                </a:lnSpc>
                <a:buFont typeface="Arial" panose="020B0604020202020204" pitchFamily="34" charset="0"/>
                <a:buChar char="•"/>
              </a:pPr>
              <a:r>
                <a:rPr lang="ja-JP" altLang="en-US" sz="1400">
                  <a:latin typeface="メイリオ" panose="020B0604030504040204" pitchFamily="50" charset="-128"/>
                  <a:ea typeface="メイリオ" panose="020B0604030504040204" pitchFamily="50" charset="-128"/>
                </a:rPr>
                <a:t>企業の</a:t>
              </a:r>
              <a:r>
                <a:rPr lang="ja-JP" altLang="en-US" sz="1400" u="sng">
                  <a:latin typeface="メイリオ" panose="020B0604030504040204" pitchFamily="50" charset="-128"/>
                  <a:ea typeface="メイリオ" panose="020B0604030504040204" pitchFamily="50" charset="-128"/>
                </a:rPr>
                <a:t>メッセージをそのまま伝える</a:t>
              </a:r>
              <a:r>
                <a:rPr lang="ja-JP" altLang="en-US" sz="1400">
                  <a:latin typeface="メイリオ" panose="020B0604030504040204" pitchFamily="50" charset="-128"/>
                  <a:ea typeface="メイリオ" panose="020B0604030504040204" pitchFamily="50" charset="-128"/>
                </a:rPr>
                <a:t>ことができる</a:t>
              </a:r>
              <a:endParaRPr lang="en-US" altLang="ja-JP" sz="1400">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71DBE6FB-823F-D21D-E777-14D20A918054}"/>
              </a:ext>
            </a:extLst>
          </p:cNvPr>
          <p:cNvGrpSpPr/>
          <p:nvPr/>
        </p:nvGrpSpPr>
        <p:grpSpPr>
          <a:xfrm>
            <a:off x="4072368" y="1521296"/>
            <a:ext cx="3430633" cy="2611470"/>
            <a:chOff x="3131840" y="1618006"/>
            <a:chExt cx="4212468" cy="2803841"/>
          </a:xfrm>
        </p:grpSpPr>
        <p:sp>
          <p:nvSpPr>
            <p:cNvPr id="20" name="正方形/長方形 19">
              <a:extLst>
                <a:ext uri="{FF2B5EF4-FFF2-40B4-BE49-F238E27FC236}">
                  <a16:creationId xmlns:a16="http://schemas.microsoft.com/office/drawing/2014/main" id="{6D7D2E6E-3FE3-747B-D877-441A5BBD0EDB}"/>
                </a:ext>
              </a:extLst>
            </p:cNvPr>
            <p:cNvSpPr/>
            <p:nvPr/>
          </p:nvSpPr>
          <p:spPr>
            <a:xfrm>
              <a:off x="3131840" y="1618006"/>
              <a:ext cx="4212468" cy="2803841"/>
            </a:xfrm>
            <a:prstGeom prst="rect">
              <a:avLst/>
            </a:prstGeom>
            <a:solidFill>
              <a:srgbClr val="FF8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F00E3779-43D0-CF90-B1FB-50C7F8EC3F51}"/>
                </a:ext>
              </a:extLst>
            </p:cNvPr>
            <p:cNvSpPr txBox="1"/>
            <p:nvPr/>
          </p:nvSpPr>
          <p:spPr>
            <a:xfrm>
              <a:off x="3275856" y="1751726"/>
              <a:ext cx="3734507" cy="396539"/>
            </a:xfrm>
            <a:prstGeom prst="rect">
              <a:avLst/>
            </a:prstGeom>
            <a:noFill/>
          </p:spPr>
          <p:txBody>
            <a:bodyPr wrap="square" rtlCol="0">
              <a:spAutoFit/>
            </a:bodyPr>
            <a:lstStyle/>
            <a:p>
              <a:r>
                <a:rPr lang="ja-JP" altLang="en-US" b="1">
                  <a:latin typeface="メイリオ" panose="020B0604030504040204" pitchFamily="50" charset="-128"/>
                  <a:ea typeface="メイリオ" panose="020B0604030504040204" pitchFamily="50" charset="-128"/>
                </a:rPr>
                <a:t>記事掲載 </a:t>
              </a:r>
              <a:r>
                <a:rPr lang="en-US" altLang="ja-JP" b="1">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記者</a:t>
              </a:r>
              <a:r>
                <a:rPr lang="en-US" altLang="ja-JP" b="1">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編集者</a:t>
              </a:r>
              <a:r>
                <a:rPr lang="en-US" altLang="ja-JP" b="1">
                  <a:latin typeface="メイリオ" panose="020B0604030504040204" pitchFamily="50" charset="-128"/>
                  <a:ea typeface="メイリオ" panose="020B0604030504040204" pitchFamily="50" charset="-128"/>
                </a:rPr>
                <a:t>)</a:t>
              </a:r>
              <a:endParaRPr lang="ja-JP" altLang="en-US" b="1">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90EA8F35-AF55-D610-8DAB-9E0096DB706F}"/>
                </a:ext>
              </a:extLst>
            </p:cNvPr>
            <p:cNvSpPr txBox="1"/>
            <p:nvPr/>
          </p:nvSpPr>
          <p:spPr>
            <a:xfrm>
              <a:off x="3419622" y="2141755"/>
              <a:ext cx="3744417" cy="1895054"/>
            </a:xfrm>
            <a:prstGeom prst="rect">
              <a:avLst/>
            </a:prstGeom>
            <a:noFill/>
          </p:spPr>
          <p:txBody>
            <a:bodyPr wrap="square" rtlCol="0">
              <a:spAutoFit/>
            </a:bodyPr>
            <a:lstStyle/>
            <a:p>
              <a:pPr marL="285750" indent="-285750">
                <a:lnSpc>
                  <a:spcPts val="2200"/>
                </a:lnSpc>
                <a:buFont typeface="Arial" panose="020B0604020202020204" pitchFamily="34" charset="0"/>
                <a:buChar char="•"/>
              </a:pPr>
              <a:r>
                <a:rPr lang="ja-JP" altLang="en-US" sz="1400" b="1" u="sng">
                  <a:latin typeface="メイリオ" panose="020B0604030504040204" pitchFamily="50" charset="-128"/>
                  <a:ea typeface="メイリオ" panose="020B0604030504040204" pitchFamily="50" charset="-128"/>
                </a:rPr>
                <a:t>関わりのなかった生活者</a:t>
              </a:r>
              <a:r>
                <a:rPr lang="ja-JP" altLang="en-US" sz="1400">
                  <a:latin typeface="メイリオ" panose="020B0604030504040204" pitchFamily="50" charset="-128"/>
                  <a:ea typeface="メイリオ" panose="020B0604030504040204" pitchFamily="50" charset="-128"/>
                </a:rPr>
                <a:t>へ情報を届けられる</a:t>
              </a:r>
              <a:endParaRPr lang="en-US" altLang="ja-JP" sz="1400">
                <a:latin typeface="メイリオ" panose="020B0604030504040204" pitchFamily="50" charset="-128"/>
                <a:ea typeface="メイリオ" panose="020B0604030504040204" pitchFamily="50" charset="-128"/>
              </a:endParaRPr>
            </a:p>
            <a:p>
              <a:pPr marL="285750" indent="-285750">
                <a:lnSpc>
                  <a:spcPts val="2200"/>
                </a:lnSpc>
                <a:buFont typeface="Arial" panose="020B0604020202020204" pitchFamily="34" charset="0"/>
                <a:buChar char="•"/>
              </a:pPr>
              <a:r>
                <a:rPr lang="en-US" altLang="ja-JP" sz="1400" b="1" u="sng">
                  <a:latin typeface="メイリオ" panose="020B0604030504040204" pitchFamily="50" charset="-128"/>
                  <a:ea typeface="メイリオ" panose="020B0604030504040204" pitchFamily="50" charset="-128"/>
                </a:rPr>
                <a:t>SEO(</a:t>
              </a:r>
              <a:r>
                <a:rPr lang="ja-JP" altLang="en-US" sz="1400" b="1" u="sng">
                  <a:latin typeface="メイリオ" panose="020B0604030504040204" pitchFamily="50" charset="-128"/>
                  <a:ea typeface="メイリオ" panose="020B0604030504040204" pitchFamily="50" charset="-128"/>
                </a:rPr>
                <a:t>検索エンジン最適化</a:t>
              </a:r>
              <a:r>
                <a:rPr lang="en-US" altLang="ja-JP" sz="1400" b="1" u="sng">
                  <a:latin typeface="メイリオ" panose="020B0604030504040204" pitchFamily="50" charset="-128"/>
                  <a:ea typeface="メイリオ" panose="020B0604030504040204" pitchFamily="50" charset="-128"/>
                </a:rPr>
                <a:t>)</a:t>
              </a:r>
              <a:r>
                <a:rPr lang="ja-JP" altLang="en-US" sz="1400" b="1" u="sng">
                  <a:latin typeface="メイリオ" panose="020B0604030504040204" pitchFamily="50" charset="-128"/>
                  <a:ea typeface="メイリオ" panose="020B0604030504040204" pitchFamily="50" charset="-128"/>
                </a:rPr>
                <a:t>効果</a:t>
              </a:r>
              <a:r>
                <a:rPr lang="ja-JP" altLang="en-US" sz="1400">
                  <a:latin typeface="メイリオ" panose="020B0604030504040204" pitchFamily="50" charset="-128"/>
                  <a:ea typeface="メイリオ" panose="020B0604030504040204" pitchFamily="50" charset="-128"/>
                </a:rPr>
                <a:t>を得られる</a:t>
              </a:r>
              <a:endParaRPr lang="en-US" altLang="ja-JP" sz="1400">
                <a:latin typeface="メイリオ" panose="020B0604030504040204" pitchFamily="50" charset="-128"/>
                <a:ea typeface="メイリオ" panose="020B0604030504040204" pitchFamily="50" charset="-128"/>
              </a:endParaRPr>
            </a:p>
            <a:p>
              <a:pPr marL="285750" indent="-285750">
                <a:lnSpc>
                  <a:spcPts val="2200"/>
                </a:lnSpc>
                <a:buFont typeface="Arial" panose="020B0604020202020204" pitchFamily="34" charset="0"/>
                <a:buChar char="•"/>
              </a:pPr>
              <a:r>
                <a:rPr lang="ja-JP" altLang="en-US" sz="1400">
                  <a:latin typeface="メイリオ" panose="020B0604030504040204" pitchFamily="50" charset="-128"/>
                  <a:ea typeface="メイリオ" panose="020B0604030504040204" pitchFamily="50" charset="-128"/>
                </a:rPr>
                <a:t>第三者目線の情報のため、広告よりも</a:t>
              </a:r>
              <a:r>
                <a:rPr lang="ja-JP" altLang="en-US" sz="1400" b="1" u="sng">
                  <a:latin typeface="メイリオ" panose="020B0604030504040204" pitchFamily="50" charset="-128"/>
                  <a:ea typeface="メイリオ" panose="020B0604030504040204" pitchFamily="50" charset="-128"/>
                </a:rPr>
                <a:t>信頼度が高くなる</a:t>
              </a:r>
              <a:endParaRPr lang="en-US" altLang="ja-JP" sz="1100" b="1">
                <a:latin typeface="メイリオ" panose="020B0604030504040204" pitchFamily="50" charset="-128"/>
                <a:ea typeface="メイリオ" panose="020B0604030504040204" pitchFamily="50" charset="-128"/>
              </a:endParaRPr>
            </a:p>
          </p:txBody>
        </p:sp>
      </p:grpSp>
      <p:sp>
        <p:nvSpPr>
          <p:cNvPr id="16" name="テキスト ボックス 15">
            <a:extLst>
              <a:ext uri="{FF2B5EF4-FFF2-40B4-BE49-F238E27FC236}">
                <a16:creationId xmlns:a16="http://schemas.microsoft.com/office/drawing/2014/main" id="{D500A883-96E6-28C4-2712-7CEEFEB89A56}"/>
              </a:ext>
            </a:extLst>
          </p:cNvPr>
          <p:cNvSpPr txBox="1"/>
          <p:nvPr/>
        </p:nvSpPr>
        <p:spPr>
          <a:xfrm>
            <a:off x="4143357" y="908721"/>
            <a:ext cx="3342668" cy="461665"/>
          </a:xfrm>
          <a:prstGeom prst="rect">
            <a:avLst/>
          </a:prstGeom>
          <a:noFill/>
        </p:spPr>
        <p:txBody>
          <a:bodyPr wrap="square" rtlCol="0">
            <a:spAutoFit/>
          </a:bodyPr>
          <a:lstStyle/>
          <a:p>
            <a:pPr algn="ctr"/>
            <a:r>
              <a:rPr lang="ja-JP" altLang="en-US" sz="2400" b="1" dirty="0">
                <a:latin typeface="メイリオ" panose="020B0604030504040204" pitchFamily="50" charset="-128"/>
                <a:ea typeface="メイリオ" panose="020B0604030504040204" pitchFamily="50" charset="-128"/>
              </a:rPr>
              <a:t>メディア掲載</a:t>
            </a:r>
          </a:p>
        </p:txBody>
      </p:sp>
      <p:sp>
        <p:nvSpPr>
          <p:cNvPr id="19" name="テキスト ボックス 18">
            <a:extLst>
              <a:ext uri="{FF2B5EF4-FFF2-40B4-BE49-F238E27FC236}">
                <a16:creationId xmlns:a16="http://schemas.microsoft.com/office/drawing/2014/main" id="{65955963-67B0-77FB-5239-76DD7A08C93F}"/>
              </a:ext>
            </a:extLst>
          </p:cNvPr>
          <p:cNvSpPr txBox="1"/>
          <p:nvPr/>
        </p:nvSpPr>
        <p:spPr>
          <a:xfrm>
            <a:off x="7960728" y="4463465"/>
            <a:ext cx="2239728" cy="830997"/>
          </a:xfrm>
          <a:prstGeom prst="rect">
            <a:avLst/>
          </a:prstGeom>
          <a:noFill/>
        </p:spPr>
        <p:txBody>
          <a:bodyPr wrap="square" rtlCol="0">
            <a:spAutoFit/>
          </a:bodyPr>
          <a:lstStyle/>
          <a:p>
            <a:pPr algn="ctr"/>
            <a:r>
              <a:rPr lang="ja-JP" altLang="en-US" sz="1600" b="1">
                <a:latin typeface="メイリオ" panose="020B0604030504040204" pitchFamily="50" charset="-128"/>
                <a:ea typeface="メイリオ" panose="020B0604030504040204" pitchFamily="50" charset="-128"/>
              </a:rPr>
              <a:t>認知向上</a:t>
            </a:r>
            <a:endParaRPr lang="en-US" altLang="ja-JP" sz="1600" b="1">
              <a:latin typeface="メイリオ" panose="020B0604030504040204" pitchFamily="50" charset="-128"/>
              <a:ea typeface="メイリオ" panose="020B0604030504040204" pitchFamily="50" charset="-128"/>
            </a:endParaRPr>
          </a:p>
          <a:p>
            <a:pPr algn="ctr"/>
            <a:r>
              <a:rPr lang="ja-JP" altLang="en-US" sz="1600" b="1">
                <a:latin typeface="メイリオ" panose="020B0604030504040204" pitchFamily="50" charset="-128"/>
                <a:ea typeface="メイリオ" panose="020B0604030504040204" pitchFamily="50" charset="-128"/>
              </a:rPr>
              <a:t>ブランディング</a:t>
            </a:r>
            <a:endParaRPr lang="en-US" altLang="ja-JP" sz="1600" b="1">
              <a:latin typeface="メイリオ" panose="020B0604030504040204" pitchFamily="50" charset="-128"/>
              <a:ea typeface="メイリオ" panose="020B0604030504040204" pitchFamily="50" charset="-128"/>
            </a:endParaRPr>
          </a:p>
          <a:p>
            <a:pPr algn="ctr"/>
            <a:r>
              <a:rPr lang="ja-JP" altLang="en-US" sz="1600" b="1">
                <a:latin typeface="メイリオ" panose="020B0604030504040204" pitchFamily="50" charset="-128"/>
                <a:ea typeface="メイリオ" panose="020B0604030504040204" pitchFamily="50" charset="-128"/>
              </a:rPr>
              <a:t>イメージアップ</a:t>
            </a:r>
            <a:endParaRPr lang="en-US" altLang="ja-JP" sz="1600" b="1">
              <a:latin typeface="メイリオ" panose="020B0604030504040204" pitchFamily="50" charset="-128"/>
              <a:ea typeface="メイリオ" panose="020B0604030504040204" pitchFamily="50" charset="-128"/>
            </a:endParaRPr>
          </a:p>
        </p:txBody>
      </p:sp>
      <p:grpSp>
        <p:nvGrpSpPr>
          <p:cNvPr id="36" name="グループ化 35">
            <a:extLst>
              <a:ext uri="{FF2B5EF4-FFF2-40B4-BE49-F238E27FC236}">
                <a16:creationId xmlns:a16="http://schemas.microsoft.com/office/drawing/2014/main" id="{DD5B1D87-BADB-B40E-38E7-E8DE428DA02D}"/>
              </a:ext>
            </a:extLst>
          </p:cNvPr>
          <p:cNvGrpSpPr/>
          <p:nvPr/>
        </p:nvGrpSpPr>
        <p:grpSpPr>
          <a:xfrm>
            <a:off x="7908819" y="2840121"/>
            <a:ext cx="2396668" cy="1283294"/>
            <a:chOff x="6285378" y="3071406"/>
            <a:chExt cx="3032546" cy="1647882"/>
          </a:xfrm>
        </p:grpSpPr>
        <p:pic>
          <p:nvPicPr>
            <p:cNvPr id="33" name="図 32">
              <a:extLst>
                <a:ext uri="{FF2B5EF4-FFF2-40B4-BE49-F238E27FC236}">
                  <a16:creationId xmlns:a16="http://schemas.microsoft.com/office/drawing/2014/main" id="{0CC47CA3-2F7E-7BA3-21A6-779E2AC1B893}"/>
                </a:ext>
              </a:extLst>
            </p:cNvPr>
            <p:cNvPicPr>
              <a:picLocks noChangeAspect="1"/>
            </p:cNvPicPr>
            <p:nvPr/>
          </p:nvPicPr>
          <p:blipFill rotWithShape="1">
            <a:blip r:embed="rId4">
              <a:extLst>
                <a:ext uri="{28A0092B-C50C-407E-A947-70E740481C1C}">
                  <a14:useLocalDpi xmlns:a14="http://schemas.microsoft.com/office/drawing/2010/main" val="0"/>
                </a:ext>
              </a:extLst>
            </a:blip>
            <a:srcRect l="42080" t="31000" r="43364" b="49514"/>
            <a:stretch/>
          </p:blipFill>
          <p:spPr>
            <a:xfrm>
              <a:off x="7676643" y="3071406"/>
              <a:ext cx="1641281" cy="1647882"/>
            </a:xfrm>
            <a:prstGeom prst="rect">
              <a:avLst/>
            </a:prstGeom>
          </p:spPr>
        </p:pic>
        <p:pic>
          <p:nvPicPr>
            <p:cNvPr id="34" name="図 33">
              <a:extLst>
                <a:ext uri="{FF2B5EF4-FFF2-40B4-BE49-F238E27FC236}">
                  <a16:creationId xmlns:a16="http://schemas.microsoft.com/office/drawing/2014/main" id="{D2ED082A-66F4-5E4F-3CA6-7E1088DC53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758" t="6452" r="62241" b="73277"/>
            <a:stretch/>
          </p:blipFill>
          <p:spPr>
            <a:xfrm>
              <a:off x="6876256" y="3625630"/>
              <a:ext cx="891572" cy="1042519"/>
            </a:xfrm>
            <a:prstGeom prst="rect">
              <a:avLst/>
            </a:prstGeom>
          </p:spPr>
        </p:pic>
        <p:pic>
          <p:nvPicPr>
            <p:cNvPr id="35" name="図 34">
              <a:extLst>
                <a:ext uri="{FF2B5EF4-FFF2-40B4-BE49-F238E27FC236}">
                  <a16:creationId xmlns:a16="http://schemas.microsoft.com/office/drawing/2014/main" id="{5309B137-ABEB-C2DD-8042-A9ED2F83B6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224" t="76575" r="26102" b="6368"/>
            <a:stretch/>
          </p:blipFill>
          <p:spPr>
            <a:xfrm>
              <a:off x="6285378" y="4056142"/>
              <a:ext cx="638182" cy="596994"/>
            </a:xfrm>
            <a:prstGeom prst="rect">
              <a:avLst/>
            </a:prstGeom>
          </p:spPr>
        </p:pic>
      </p:grpSp>
      <p:sp>
        <p:nvSpPr>
          <p:cNvPr id="51" name="タイトル 1">
            <a:extLst>
              <a:ext uri="{FF2B5EF4-FFF2-40B4-BE49-F238E27FC236}">
                <a16:creationId xmlns:a16="http://schemas.microsoft.com/office/drawing/2014/main" id="{BF6F2BB0-90D1-20CF-6E26-80A522CF1AF3}"/>
              </a:ext>
            </a:extLst>
          </p:cNvPr>
          <p:cNvSpPr txBox="1">
            <a:spLocks/>
          </p:cNvSpPr>
          <p:nvPr/>
        </p:nvSpPr>
        <p:spPr>
          <a:xfrm>
            <a:off x="1710681" y="872471"/>
            <a:ext cx="8229600" cy="548680"/>
          </a:xfrm>
          <a:prstGeom prst="rect">
            <a:avLst/>
          </a:prstGeom>
        </p:spPr>
        <p:txBody>
          <a:bodyPr vert="horz" lIns="91440" tIns="45720" rIns="91440" bIns="45720" rtlCol="0" anchor="ctr">
            <a:noAutofit/>
          </a:bodyPr>
          <a:lstStyle/>
          <a:p>
            <a:pPr>
              <a:spcBef>
                <a:spcPct val="0"/>
              </a:spcBef>
              <a:defRPr/>
            </a:pPr>
            <a:endParaRPr lang="en-US" altLang="ja-JP" sz="2800">
              <a:solidFill>
                <a:srgbClr val="002060"/>
              </a:solidFill>
              <a:latin typeface="メイリオ" panose="020B0604030504040204" pitchFamily="50" charset="-128"/>
              <a:ea typeface="メイリオ" panose="020B0604030504040204" pitchFamily="50" charset="-128"/>
              <a:cs typeface="+mj-cs"/>
            </a:endParaRPr>
          </a:p>
        </p:txBody>
      </p:sp>
      <p:sp>
        <p:nvSpPr>
          <p:cNvPr id="52" name="矢印: 右 51">
            <a:extLst>
              <a:ext uri="{FF2B5EF4-FFF2-40B4-BE49-F238E27FC236}">
                <a16:creationId xmlns:a16="http://schemas.microsoft.com/office/drawing/2014/main" id="{2E79B95D-C881-6FF8-025C-9AF2D183A647}"/>
              </a:ext>
            </a:extLst>
          </p:cNvPr>
          <p:cNvSpPr/>
          <p:nvPr/>
        </p:nvSpPr>
        <p:spPr>
          <a:xfrm rot="20777503">
            <a:off x="7899270" y="2283427"/>
            <a:ext cx="2106181" cy="627629"/>
          </a:xfrm>
          <a:prstGeom prst="rightArrow">
            <a:avLst>
              <a:gd name="adj1" fmla="val 50000"/>
              <a:gd name="adj2" fmla="val 85293"/>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77E0EF6B-B6CC-7BB2-32C9-D2DF9612534D}"/>
              </a:ext>
            </a:extLst>
          </p:cNvPr>
          <p:cNvSpPr txBox="1">
            <a:spLocks/>
          </p:cNvSpPr>
          <p:nvPr/>
        </p:nvSpPr>
        <p:spPr>
          <a:xfrm>
            <a:off x="146199" y="178477"/>
            <a:ext cx="8229600" cy="548680"/>
          </a:xfrm>
          <a:prstGeom prst="rect">
            <a:avLst/>
          </a:prstGeom>
        </p:spPr>
        <p:txBody>
          <a:bodyPr vert="horz" lIns="91440" tIns="45720" rIns="91440" bIns="45720" rtlCol="0" anchor="ctr">
            <a:noAutofit/>
          </a:bodyPr>
          <a:lstStyle/>
          <a:p>
            <a:pPr eaLnBrk="0" fontAlgn="base" hangingPunct="0">
              <a:lnSpc>
                <a:spcPct val="90000"/>
              </a:lnSpc>
              <a:spcBef>
                <a:spcPct val="0"/>
              </a:spcBef>
              <a:spcAft>
                <a:spcPct val="0"/>
              </a:spcAft>
              <a:defRPr/>
            </a:pPr>
            <a:r>
              <a:rPr lang="ja-JP" altLang="en-US" sz="2400" b="1" dirty="0">
                <a:solidFill>
                  <a:srgbClr val="002060"/>
                </a:solidFill>
                <a:latin typeface="メイリオ" panose="020B0604030504040204" pitchFamily="50" charset="-128"/>
                <a:ea typeface="メイリオ" panose="020B0604030504040204" pitchFamily="50" charset="-128"/>
                <a:cs typeface="+mj-cs"/>
              </a:rPr>
              <a:t>プレスリリースは「記事掲載数」が重要</a:t>
            </a:r>
          </a:p>
        </p:txBody>
      </p:sp>
      <p:sp>
        <p:nvSpPr>
          <p:cNvPr id="4" name="テキスト ボックス 3">
            <a:extLst>
              <a:ext uri="{FF2B5EF4-FFF2-40B4-BE49-F238E27FC236}">
                <a16:creationId xmlns:a16="http://schemas.microsoft.com/office/drawing/2014/main" id="{E42AAB56-57AE-2A30-90A2-C6A0969D373F}"/>
              </a:ext>
            </a:extLst>
          </p:cNvPr>
          <p:cNvSpPr txBox="1"/>
          <p:nvPr/>
        </p:nvSpPr>
        <p:spPr>
          <a:xfrm>
            <a:off x="4300755" y="3717033"/>
            <a:ext cx="3049452" cy="343235"/>
          </a:xfrm>
          <a:prstGeom prst="rect">
            <a:avLst/>
          </a:prstGeom>
          <a:noFill/>
        </p:spPr>
        <p:txBody>
          <a:bodyPr wrap="square" rtlCol="0">
            <a:spAutoFit/>
          </a:bodyPr>
          <a:lstStyle/>
          <a:p>
            <a:pPr algn="ctr">
              <a:lnSpc>
                <a:spcPts val="2200"/>
              </a:lnSpc>
            </a:pPr>
            <a:r>
              <a:rPr lang="ja-JP" altLang="en-US" sz="1100" b="1">
                <a:latin typeface="メイリオ" panose="020B0604030504040204" pitchFamily="50" charset="-128"/>
                <a:ea typeface="メイリオ" panose="020B0604030504040204" pitchFamily="50" charset="-128"/>
              </a:rPr>
              <a:t>業界平均記事掲載数　</a:t>
            </a:r>
            <a:r>
              <a:rPr lang="en-US" altLang="ja-JP" sz="1100" b="1">
                <a:latin typeface="メイリオ" panose="020B0604030504040204" pitchFamily="50" charset="-128"/>
                <a:ea typeface="メイリオ" panose="020B0604030504040204" pitchFamily="50" charset="-128"/>
              </a:rPr>
              <a:t>10</a:t>
            </a:r>
            <a:r>
              <a:rPr lang="ja-JP" altLang="en-US" sz="1100" b="1">
                <a:latin typeface="メイリオ" panose="020B0604030504040204" pitchFamily="50" charset="-128"/>
                <a:ea typeface="メイリオ" panose="020B0604030504040204" pitchFamily="50" charset="-128"/>
              </a:rPr>
              <a:t>件</a:t>
            </a:r>
            <a:r>
              <a:rPr lang="en-US" altLang="ja-JP" sz="1100" b="1">
                <a:latin typeface="メイリオ" panose="020B0604030504040204" pitchFamily="50" charset="-128"/>
                <a:ea typeface="メイリオ" panose="020B0604030504040204" pitchFamily="50" charset="-128"/>
              </a:rPr>
              <a:t>(1</a:t>
            </a:r>
            <a:r>
              <a:rPr lang="ja-JP" altLang="en-US" sz="1100" b="1">
                <a:latin typeface="メイリオ" panose="020B0604030504040204" pitchFamily="50" charset="-128"/>
                <a:ea typeface="メイリオ" panose="020B0604030504040204" pitchFamily="50" charset="-128"/>
              </a:rPr>
              <a:t>配信あたり</a:t>
            </a:r>
            <a:r>
              <a:rPr lang="en-US" altLang="ja-JP" sz="1100" b="1">
                <a:latin typeface="メイリオ" panose="020B0604030504040204" pitchFamily="50" charset="-128"/>
                <a:ea typeface="メイリオ" panose="020B0604030504040204" pitchFamily="50" charset="-128"/>
              </a:rPr>
              <a:t>)</a:t>
            </a:r>
          </a:p>
        </p:txBody>
      </p:sp>
      <p:pic>
        <p:nvPicPr>
          <p:cNvPr id="2" name="図 1">
            <a:extLst>
              <a:ext uri="{FF2B5EF4-FFF2-40B4-BE49-F238E27FC236}">
                <a16:creationId xmlns:a16="http://schemas.microsoft.com/office/drawing/2014/main" id="{C7665A13-86B3-C0E3-3245-754311F72A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0591" y="3450192"/>
            <a:ext cx="1072243" cy="294554"/>
          </a:xfrm>
          <a:prstGeom prst="rect">
            <a:avLst/>
          </a:prstGeom>
        </p:spPr>
      </p:pic>
    </p:spTree>
    <p:extLst>
      <p:ext uri="{BB962C8B-B14F-4D97-AF65-F5344CB8AC3E}">
        <p14:creationId xmlns:p14="http://schemas.microsoft.com/office/powerpoint/2010/main" val="56334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46AC1-7B2F-D74F-629E-DC9F02C99BFD}"/>
            </a:ext>
          </a:extLst>
        </p:cNvPr>
        <p:cNvGrpSpPr/>
        <p:nvPr/>
      </p:nvGrpSpPr>
      <p:grpSpPr>
        <a:xfrm>
          <a:off x="0" y="0"/>
          <a:ext cx="0" cy="0"/>
          <a:chOff x="0" y="0"/>
          <a:chExt cx="0" cy="0"/>
        </a:xfrm>
      </p:grpSpPr>
      <p:sp>
        <p:nvSpPr>
          <p:cNvPr id="6" name="标题 1">
            <a:extLst>
              <a:ext uri="{FF2B5EF4-FFF2-40B4-BE49-F238E27FC236}">
                <a16:creationId xmlns:a16="http://schemas.microsoft.com/office/drawing/2014/main" id="{5E284AFD-D4DD-9EA7-A832-D4F629B32D61}"/>
              </a:ext>
            </a:extLst>
          </p:cNvPr>
          <p:cNvSpPr txBox="1"/>
          <p:nvPr/>
        </p:nvSpPr>
        <p:spPr>
          <a:xfrm>
            <a:off x="1511060" y="953219"/>
            <a:ext cx="9169879" cy="4951562"/>
          </a:xfrm>
          <a:prstGeom prst="roundRect">
            <a:avLst>
              <a:gd name="adj" fmla="val 3853"/>
            </a:avLst>
          </a:prstGeom>
          <a:solidFill>
            <a:schemeClr val="bg1"/>
          </a:solidFill>
          <a:ln w="38100" cap="sq">
            <a:solidFill>
              <a:schemeClr val="tx2">
                <a:lumMod val="75000"/>
              </a:schemeClr>
            </a:solidFill>
            <a:miter/>
          </a:ln>
          <a:effectLst>
            <a:outerShdw blurRad="292100" sx="102000" sy="102000" algn="ctr" rotWithShape="0">
              <a:schemeClr val="accent1">
                <a:lumMod val="75000"/>
                <a:alpha val="21000"/>
              </a:schemeClr>
            </a:outerShdw>
          </a:effectLst>
        </p:spPr>
        <p:txBody>
          <a:bodyPr vert="horz" wrap="square" lIns="91440" tIns="45720" rIns="91440" bIns="45720" rtlCol="0" anchor="ctr"/>
          <a:lstStyle/>
          <a:p>
            <a:pPr algn="ctr"/>
            <a:endParaRPr kumimoji="1" lang="zh-CN" altLang="en-US">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5FA149A2-296E-946C-01BF-015ACCCCB73B}"/>
              </a:ext>
            </a:extLst>
          </p:cNvPr>
          <p:cNvSpPr txBox="1">
            <a:spLocks/>
          </p:cNvSpPr>
          <p:nvPr/>
        </p:nvSpPr>
        <p:spPr>
          <a:xfrm>
            <a:off x="1872072" y="2614601"/>
            <a:ext cx="8447856" cy="1628799"/>
          </a:xfrm>
          <a:prstGeom prst="rect">
            <a:avLst/>
          </a:prstGeom>
        </p:spPr>
        <p:txBody>
          <a:bodyPr vert="horz" lIns="91440" tIns="45720" rIns="91440" bIns="45720" rtlCol="0" anchor="ctr">
            <a:noAutofit/>
          </a:bodyPr>
          <a:lstStyle/>
          <a:p>
            <a:pPr algn="ctr">
              <a:lnSpc>
                <a:spcPct val="150000"/>
              </a:lnSpc>
              <a:spcBef>
                <a:spcPct val="0"/>
              </a:spcBef>
              <a:defRPr/>
            </a:pPr>
            <a:r>
              <a:rPr lang="ja-JP" altLang="en-US" sz="3600" b="1" dirty="0">
                <a:solidFill>
                  <a:srgbClr val="002060"/>
                </a:solidFill>
                <a:latin typeface="メイリオ" panose="020B0604030504040204" pitchFamily="50" charset="-128"/>
                <a:ea typeface="メイリオ" panose="020B0604030504040204" pitchFamily="50" charset="-128"/>
                <a:cs typeface="+mj-cs"/>
              </a:rPr>
              <a:t>記事掲載を獲得するために</a:t>
            </a:r>
          </a:p>
          <a:p>
            <a:pPr algn="ctr">
              <a:lnSpc>
                <a:spcPct val="150000"/>
              </a:lnSpc>
              <a:spcBef>
                <a:spcPct val="0"/>
              </a:spcBef>
              <a:defRPr/>
            </a:pPr>
            <a:r>
              <a:rPr lang="ja-JP" altLang="en-US" sz="3600" b="1" dirty="0">
                <a:solidFill>
                  <a:srgbClr val="002060"/>
                </a:solidFill>
                <a:latin typeface="メイリオ" panose="020B0604030504040204" pitchFamily="50" charset="-128"/>
                <a:ea typeface="メイリオ" panose="020B0604030504040204" pitchFamily="50" charset="-128"/>
                <a:cs typeface="+mj-cs"/>
              </a:rPr>
              <a:t>ー</a:t>
            </a:r>
            <a:r>
              <a:rPr lang="en-US" altLang="ja-JP" sz="3600" b="1" dirty="0">
                <a:solidFill>
                  <a:srgbClr val="002060"/>
                </a:solidFill>
                <a:latin typeface="メイリオ" panose="020B0604030504040204" pitchFamily="50" charset="-128"/>
                <a:ea typeface="メイリオ" panose="020B0604030504040204" pitchFamily="50" charset="-128"/>
                <a:cs typeface="+mj-cs"/>
              </a:rPr>
              <a:t>PR</a:t>
            </a:r>
            <a:r>
              <a:rPr lang="ja-JP" altLang="en-US" sz="3600" b="1" dirty="0">
                <a:solidFill>
                  <a:srgbClr val="002060"/>
                </a:solidFill>
                <a:latin typeface="メイリオ" panose="020B0604030504040204" pitchFamily="50" charset="-128"/>
                <a:ea typeface="メイリオ" panose="020B0604030504040204" pitchFamily="50" charset="-128"/>
                <a:cs typeface="+mj-cs"/>
              </a:rPr>
              <a:t>視点ー</a:t>
            </a:r>
          </a:p>
        </p:txBody>
      </p:sp>
    </p:spTree>
    <p:extLst>
      <p:ext uri="{BB962C8B-B14F-4D97-AF65-F5344CB8AC3E}">
        <p14:creationId xmlns:p14="http://schemas.microsoft.com/office/powerpoint/2010/main" val="10764549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Press">
      <a:dk1>
        <a:srgbClr val="2E2E2E"/>
      </a:dk1>
      <a:lt1>
        <a:sysClr val="window" lastClr="FFFFFF"/>
      </a:lt1>
      <a:dk2>
        <a:srgbClr val="5C5C5C"/>
      </a:dk2>
      <a:lt2>
        <a:srgbClr val="FFFFFF"/>
      </a:lt2>
      <a:accent1>
        <a:srgbClr val="7484BF"/>
      </a:accent1>
      <a:accent2>
        <a:srgbClr val="FFBF00"/>
      </a:accent2>
      <a:accent3>
        <a:srgbClr val="FF8000"/>
      </a:accent3>
      <a:accent4>
        <a:srgbClr val="8CC5CF"/>
      </a:accent4>
      <a:accent5>
        <a:srgbClr val="4798A6"/>
      </a:accent5>
      <a:accent6>
        <a:srgbClr val="F95B5B"/>
      </a:accent6>
      <a:hlink>
        <a:srgbClr val="4798A6"/>
      </a:hlink>
      <a:folHlink>
        <a:srgbClr val="B2B2B2"/>
      </a:folHlink>
    </a:clrScheme>
    <a:fontScheme name="ヒラギノW6">
      <a:majorFont>
        <a:latin typeface="Segoe UI"/>
        <a:ea typeface="ヒラギノ角ゴ Pro W6"/>
        <a:cs typeface=""/>
      </a:majorFont>
      <a:minorFont>
        <a:latin typeface="Segoe UI"/>
        <a:ea typeface="ヒラギノ角ゴ Pro W6"/>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ad7e09a-d938-4a6c-9075-8cfda429c4f0">
      <Terms xmlns="http://schemas.microsoft.com/office/infopath/2007/PartnerControls"/>
    </lcf76f155ced4ddcb4097134ff3c332f>
    <TaxCatchAll xmlns="1ca6c7a7-329d-4391-9a9b-613b4ae9dc84" xsi:nil="true"/>
    <SharedWithUsers xmlns="1ca6c7a7-329d-4391-9a9b-613b4ae9dc84">
      <UserInfo>
        <DisplayName>@press メンバー</DisplayName>
        <AccountId>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5CD424247E64F488B4A60640F487C83" ma:contentTypeVersion="21" ma:contentTypeDescription="新しいドキュメントを作成します。" ma:contentTypeScope="" ma:versionID="d95e5153b094f7d7dce9212541b7d8e5">
  <xsd:schema xmlns:xsd="http://www.w3.org/2001/XMLSchema" xmlns:xs="http://www.w3.org/2001/XMLSchema" xmlns:p="http://schemas.microsoft.com/office/2006/metadata/properties" xmlns:ns2="8ad7e09a-d938-4a6c-9075-8cfda429c4f0" xmlns:ns3="1ca6c7a7-329d-4391-9a9b-613b4ae9dc84" targetNamespace="http://schemas.microsoft.com/office/2006/metadata/properties" ma:root="true" ma:fieldsID="9c5bf628bb3fe7f5737d8da627421a6c" ns2:_="" ns3:_="">
    <xsd:import namespace="8ad7e09a-d938-4a6c-9075-8cfda429c4f0"/>
    <xsd:import namespace="1ca6c7a7-329d-4391-9a9b-613b4ae9dc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d7e09a-d938-4a6c-9075-8cfda429c4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2b8d2963-f01d-4f9b-96ed-60746bdc9d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a6c7a7-329d-4391-9a9b-613b4ae9dc84"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e5f7f588-5a40-455a-ae05-ea0ddd2c17c6}" ma:internalName="TaxCatchAll" ma:showField="CatchAllData" ma:web="1ca6c7a7-329d-4391-9a9b-613b4ae9dc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17B142-CCBF-4738-8AF4-C47DA4D258F3}">
  <ds:schemaRefs>
    <ds:schemaRef ds:uri="1ca6c7a7-329d-4391-9a9b-613b4ae9dc84"/>
    <ds:schemaRef ds:uri="8ad7e09a-d938-4a6c-9075-8cfda429c4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C2514E2-6EA8-439D-9AA8-AFEC352ADAAD}">
  <ds:schemaRefs>
    <ds:schemaRef ds:uri="1ca6c7a7-329d-4391-9a9b-613b4ae9dc84"/>
    <ds:schemaRef ds:uri="8ad7e09a-d938-4a6c-9075-8cfda429c4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8AFA2C-80ED-4C1F-888D-596EDE0459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4140</TotalTime>
  <Words>5526</Words>
  <Application>Microsoft Office PowerPoint</Application>
  <PresentationFormat>ワイド画面</PresentationFormat>
  <Paragraphs>494</Paragraphs>
  <Slides>32</Slides>
  <Notes>32</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32</vt:i4>
      </vt:variant>
    </vt:vector>
  </HeadingPairs>
  <TitlesOfParts>
    <vt:vector size="46" baseType="lpstr">
      <vt:lpstr>Google Sans Text</vt:lpstr>
      <vt:lpstr>Hiragino Kaku Gothic ProN</vt:lpstr>
      <vt:lpstr>MS PGothic</vt:lpstr>
      <vt:lpstr>MS PGothic</vt:lpstr>
      <vt:lpstr>Meiryo</vt:lpstr>
      <vt:lpstr>Meiryo</vt:lpstr>
      <vt:lpstr>游ゴシック</vt:lpstr>
      <vt:lpstr>Arial</vt:lpstr>
      <vt:lpstr>Barlow Condensed Medium</vt:lpstr>
      <vt:lpstr>Calibri</vt:lpstr>
      <vt:lpstr>Segoe UI</vt:lpstr>
      <vt:lpstr>Wingdings</vt:lpstr>
      <vt:lpstr>Office テーマ</vt:lpstr>
      <vt:lpstr>デザインの設定</vt:lpstr>
      <vt:lpstr>PowerPoint プレゼンテーション</vt:lpstr>
      <vt:lpstr>PowerPoint プレゼンテーション</vt:lpstr>
      <vt:lpstr>登壇者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ネタ作りセミナー</dc:title>
  <dc:creator>m.nakazawa</dc:creator>
  <cp:lastModifiedBy>川崎 麻里恵（マーケティングGr）</cp:lastModifiedBy>
  <cp:revision>18</cp:revision>
  <cp:lastPrinted>2021-07-13T11:10:03Z</cp:lastPrinted>
  <dcterms:created xsi:type="dcterms:W3CDTF">2010-08-04T03:21:07Z</dcterms:created>
  <dcterms:modified xsi:type="dcterms:W3CDTF">2025-03-24T10:59:03Z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0x010100E5CD424247E64F488B4A60640F487C83</vt:lpwstr>
  </property>
  <property fmtid="{D5CDD505-2E9C-101B-9397-08002B2CF9AE}" pid="3" name="MediaServiceImageTags">
    <vt:lpwstr/>
  </property>
</Properties>
</file>